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Dream life collage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Zac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4711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5372" y="856343"/>
            <a:ext cx="39841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typical day would be relaxing on the beach. Doing beach activities. Surfing, snorkeling. I will go out to nice restaurants. Long walks on the beach. Go fishing. Overall I want a luxurious lifestyle with waking up to something new to do everyday day.</a:t>
            </a:r>
            <a:endParaRPr lang="en-CA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14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Income/Cost of Living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28897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Income</a:t>
            </a:r>
          </a:p>
          <a:p>
            <a:pPr marL="0" indent="0">
              <a:buNone/>
            </a:pPr>
            <a:r>
              <a:rPr lang="en-US" sz="2400" dirty="0" smtClean="0"/>
              <a:t>The annual income of my career is $75,000</a:t>
            </a:r>
            <a:endParaRPr lang="en-US" dirty="0" smtClean="0"/>
          </a:p>
          <a:p>
            <a:r>
              <a:rPr lang="en-US" sz="2400" b="1" dirty="0" smtClean="0"/>
              <a:t>Cost of living</a:t>
            </a:r>
          </a:p>
          <a:p>
            <a:pPr marL="0" indent="0">
              <a:buNone/>
            </a:pPr>
            <a:r>
              <a:rPr lang="en-US" dirty="0" smtClean="0"/>
              <a:t>The average cost for a wedding is $2000</a:t>
            </a:r>
          </a:p>
          <a:p>
            <a:pPr marL="0" indent="0">
              <a:buNone/>
            </a:pPr>
            <a:r>
              <a:rPr lang="en-US" dirty="0" smtClean="0"/>
              <a:t>Cost of a yacht and Jet skis</a:t>
            </a:r>
          </a:p>
          <a:p>
            <a:pPr marL="0" indent="0">
              <a:buNone/>
            </a:pPr>
            <a:r>
              <a:rPr lang="en-US" dirty="0" smtClean="0"/>
              <a:t>Yacht=$125K-$200K  </a:t>
            </a:r>
          </a:p>
          <a:p>
            <a:pPr marL="0" indent="0">
              <a:buNone/>
            </a:pPr>
            <a:r>
              <a:rPr lang="en-US" dirty="0" smtClean="0"/>
              <a:t>Jet skis= $16,000 for 2</a:t>
            </a:r>
          </a:p>
          <a:p>
            <a:pPr marL="0" indent="0">
              <a:buNone/>
            </a:pPr>
            <a:r>
              <a:rPr lang="en-US" dirty="0" smtClean="0"/>
              <a:t>Surf board $100</a:t>
            </a:r>
          </a:p>
          <a:p>
            <a:pPr marL="0" indent="0">
              <a:buNone/>
            </a:pPr>
            <a:r>
              <a:rPr lang="en-US" dirty="0" smtClean="0"/>
              <a:t>Cost of house is $5000 </a:t>
            </a:r>
            <a:r>
              <a:rPr lang="en-US" smtClean="0"/>
              <a:t>per month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234513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1139</TotalTime>
  <Words>113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Franklin Gothic Book</vt:lpstr>
      <vt:lpstr>Crop</vt:lpstr>
      <vt:lpstr>Dream life collage</vt:lpstr>
      <vt:lpstr>PowerPoint Presentation</vt:lpstr>
      <vt:lpstr>Income/Cost of Living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Dream life collage</dc:title>
  <dc:creator>zac olstead</dc:creator>
  <cp:lastModifiedBy>zac olstead</cp:lastModifiedBy>
  <cp:revision>4</cp:revision>
  <dcterms:created xsi:type="dcterms:W3CDTF">2018-04-30T21:43:02Z</dcterms:created>
  <dcterms:modified xsi:type="dcterms:W3CDTF">2018-05-01T16:42:22Z</dcterms:modified>
</cp:coreProperties>
</file>