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7A6A-822F-4A1F-BF2E-12814669E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45B54-0D96-4B69-AECD-20CD137EB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786E-DB55-4866-91B9-71FA4E47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3494D-84CC-4DE6-9A5A-B47F4424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F1686-4E32-458A-9B37-959F5D02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0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F477-23A6-45BC-BE72-41CE6163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F66CB-96BD-4833-A92F-4B141B43E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AA1F7-F3E7-447C-B9E3-8D04D33C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C948-C293-402A-8CC1-751141E4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8ABE-A212-4822-9F12-89C3604B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91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3CA4B-99C9-4D82-B68C-64D2DC236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48EF-5E38-40B1-9567-7E3166484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B0955-1762-4C44-823B-976ADD34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44DB-3B53-4744-8776-E4155D0D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353E5-EF08-4ABB-83D3-7976D4F6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7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3419-15BD-497F-AC6B-C555F91D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2D118-1095-4D04-8203-8FAB302E5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008F-2455-4926-B39B-CEF6BD73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8503-63C4-4321-BB6D-3AE7B027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3D5B9-0E35-4573-96D0-53B1CA05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51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4E96-5869-45EB-B49D-894C8817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51BCF-0441-4C04-8850-D25E05723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F776-0939-4D97-B320-7ABD2274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C1B1C-CEBC-43B5-89CF-80D40ADB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23DB-E9CB-496C-A7B3-949D4C2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62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6DC-1A39-4F10-875D-6959441A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F8A8-B6F8-4B07-BE41-2413F788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FFE16-7BF8-4F28-BA6D-F7103D9D1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6CE4B-07AC-4073-9304-76C92968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8DEBD-43F5-45F0-A563-2A4DA95D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66507-84C4-4477-A28A-5777BBD7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5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B8EA-7DC7-4BF7-8633-C8A82556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1E842-587C-4ECB-86FD-C97B293B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37148-F9DC-4AA0-A2B0-4EBE06796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98B8A-7AD9-4108-AAAF-C5B865C42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C8B9C-15F3-4743-8D31-A2D436536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CE31B-CE04-42B2-902B-ACA01640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7B56B-D627-4AFE-BCDA-A1AEA73A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01105-AEDA-4B02-B32F-15DC64D9D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25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E356-6D7B-493C-980D-64A499D0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146DC-DA50-45FA-9741-F22783B7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5FB10-841B-432B-B6BA-7F2894897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A9582-6D7D-47DB-87F5-8F51A04B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899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EB95E-5CB2-4A80-B789-824F2543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73CF-CDFB-4E6C-BA73-98064230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CC7D8-0DD6-409C-AA50-9364879F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96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05FF-418C-40DE-A4AE-2E0C3347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4BC7-EA4B-40A9-9DDF-961207E0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7D27F-F59A-492F-9EA9-E8E62D6AF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7F2F-74EC-40F5-A461-BBD5ABDD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7A7D3-F4FF-4138-B25B-9A44C6D6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C9AB0-DEE5-4032-8ACC-D7D11947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11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3537-D463-4663-A894-C1B25708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8CEA8D-DCE7-4767-9780-65CEC07DF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8D801-F3D3-4CC1-8C5E-BB02B108C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9B822-E556-4A96-BAC1-38838731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E6B94-4B17-47FF-BE88-BA634A27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A057A-7A74-4C8A-993E-B328774B1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7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9B713-5080-47A0-A21F-6873B648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34DEE-8CB0-4AE1-8A6D-43B279585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1C62-299E-4BF0-AB85-35961261C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4652-9983-44BD-8B18-3267E12E71F2}" type="datetimeFigureOut">
              <a:rPr lang="en-CA" smtClean="0"/>
              <a:t>2018-12-17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D975-0208-46BA-84C1-6776E0222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428D0-3663-4CB6-94DB-31E9064D1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340E-95C5-42FA-9FAB-0BCB733BC2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86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vince_of_Chieti" TargetMode="External"/><Relationship Id="rId7" Type="http://schemas.openxmlformats.org/officeDocument/2006/relationships/hyperlink" Target="https://www.iha.it/case-vacanze-ortona/1jX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en.wikipedia.org/wiki/Battle_of_Ortona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rtona_cimitero_canadese_0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fk50.blogspot.com/2011/12/jfk-space-center-named-by-nasa.html" TargetMode="External"/><Relationship Id="rId7" Type="http://schemas.openxmlformats.org/officeDocument/2006/relationships/hyperlink" Target="https://commons.wikimedia.org/wiki/File:Churchill_tank,_CFB_Borden_1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n.wikipedia.org/wiki/Battle_of_Ortona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stello_Aragonese_di_Ischia_4.JPG" TargetMode="External"/><Relationship Id="rId7" Type="http://schemas.openxmlformats.org/officeDocument/2006/relationships/hyperlink" Target="https://en.wikipedia.org/wiki/Castello_aragonese_(Ortona)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://www.ermes.net/viaggi/42/11/Il_Castello_Aragonese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U3WJWPk-v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anadianencyclopedia.ca/en/article/battle-of-ortona" TargetMode="External"/><Relationship Id="rId2" Type="http://schemas.openxmlformats.org/officeDocument/2006/relationships/hyperlink" Target="http://www.veterans.gc.ca/eng/remembrance/memorials/overseas/second-world-war/italy/mo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padvisor.ca/ShowUserReviews-g194842-d8621700-r475882709-Museo_della_Battaglia_di_Ortona-Ortona_Province_of_Chieti_Abruzzo.html" TargetMode="External"/><Relationship Id="rId5" Type="http://schemas.openxmlformats.org/officeDocument/2006/relationships/hyperlink" Target="https://www.seaforthhighlanders.ca/events/100" TargetMode="External"/><Relationship Id="rId4" Type="http://schemas.openxmlformats.org/officeDocument/2006/relationships/hyperlink" Target="http://www.castelloaragoneseischia.com/en/home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9717-AE08-4105-BF2C-F578E5F62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21" y="4665605"/>
            <a:ext cx="6638806" cy="1292433"/>
          </a:xfrm>
        </p:spPr>
        <p:txBody>
          <a:bodyPr anchor="ctr">
            <a:normAutofit/>
          </a:bodyPr>
          <a:lstStyle/>
          <a:p>
            <a:pPr algn="l"/>
            <a:r>
              <a:rPr lang="en-CA" sz="4800"/>
              <a:t>Ortona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27662-E4CB-43D2-BC8C-0C26472CD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2619" y="5958038"/>
            <a:ext cx="6638807" cy="424446"/>
          </a:xfrm>
        </p:spPr>
        <p:txBody>
          <a:bodyPr>
            <a:normAutofit/>
          </a:bodyPr>
          <a:lstStyle/>
          <a:p>
            <a:pPr algn="l"/>
            <a:r>
              <a:rPr lang="en-CA" sz="1600" dirty="0"/>
              <a:t>Zach Letnes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3CE9CC-3927-4DEB-B787-CDBD430CD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84" r="-1" b="23525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51340F-C685-44E5-BBFB-52B9529185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0824" r="-1" b="1271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E35968-8307-4728-9CD7-B349F7A6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34398" r="2" b="2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285E00-4696-44EF-8638-99575B07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Ortona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484F-FF9A-45A7-A9B7-1C6BE44B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CA" sz="2400" dirty="0">
                <a:solidFill>
                  <a:srgbClr val="000000"/>
                </a:solidFill>
              </a:rPr>
              <a:t>Unlike many other Italian cities and towns, </a:t>
            </a:r>
            <a:r>
              <a:rPr lang="en-CA" sz="2400" dirty="0" err="1">
                <a:solidFill>
                  <a:srgbClr val="000000"/>
                </a:solidFill>
              </a:rPr>
              <a:t>Ortona</a:t>
            </a:r>
            <a:r>
              <a:rPr lang="en-CA" sz="2400" dirty="0">
                <a:solidFill>
                  <a:srgbClr val="000000"/>
                </a:solidFill>
              </a:rPr>
              <a:t> has some Canadian-centric tourist attractions, that many people, not just Canadians would enjoy.</a:t>
            </a:r>
          </a:p>
          <a:p>
            <a:r>
              <a:rPr lang="en-CA" sz="2400" dirty="0">
                <a:solidFill>
                  <a:srgbClr val="000000"/>
                </a:solidFill>
              </a:rPr>
              <a:t>In </a:t>
            </a:r>
            <a:r>
              <a:rPr lang="en-CA" sz="2400" dirty="0" err="1">
                <a:solidFill>
                  <a:srgbClr val="000000"/>
                </a:solidFill>
              </a:rPr>
              <a:t>Ortona</a:t>
            </a:r>
            <a:r>
              <a:rPr lang="en-CA" sz="2400" dirty="0">
                <a:solidFill>
                  <a:srgbClr val="000000"/>
                </a:solidFill>
              </a:rPr>
              <a:t>, ci </a:t>
            </a:r>
            <a:r>
              <a:rPr lang="en-CA" sz="2400" dirty="0" err="1">
                <a:solidFill>
                  <a:srgbClr val="000000"/>
                </a:solidFill>
              </a:rPr>
              <a:t>sono</a:t>
            </a:r>
            <a:r>
              <a:rPr lang="en-CA" sz="2400" dirty="0">
                <a:solidFill>
                  <a:srgbClr val="000000"/>
                </a:solidFill>
              </a:rPr>
              <a:t> 23,064 </a:t>
            </a:r>
            <a:r>
              <a:rPr lang="en-CA" sz="2400" dirty="0" err="1">
                <a:solidFill>
                  <a:srgbClr val="000000"/>
                </a:solidFill>
              </a:rPr>
              <a:t>persone</a:t>
            </a:r>
            <a:r>
              <a:rPr lang="en-CA" sz="2400" dirty="0">
                <a:solidFill>
                  <a:srgbClr val="000000"/>
                </a:solidFill>
              </a:rPr>
              <a:t>.</a:t>
            </a:r>
          </a:p>
          <a:p>
            <a:r>
              <a:rPr lang="en-CA" sz="2400" dirty="0" err="1">
                <a:solidFill>
                  <a:srgbClr val="000000"/>
                </a:solidFill>
              </a:rPr>
              <a:t>Ortona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si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trova</a:t>
            </a:r>
            <a:r>
              <a:rPr lang="en-CA" sz="2400" dirty="0">
                <a:solidFill>
                  <a:srgbClr val="000000"/>
                </a:solidFill>
              </a:rPr>
              <a:t> al </a:t>
            </a:r>
            <a:r>
              <a:rPr lang="en-CA" sz="2400" dirty="0" err="1">
                <a:solidFill>
                  <a:srgbClr val="000000"/>
                </a:solidFill>
              </a:rPr>
              <a:t>est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dell’Italia</a:t>
            </a:r>
            <a:r>
              <a:rPr lang="en-CA" sz="2400" dirty="0">
                <a:solidFill>
                  <a:srgbClr val="000000"/>
                </a:solidFill>
              </a:rPr>
              <a:t> in la </a:t>
            </a:r>
            <a:r>
              <a:rPr lang="en-CA" sz="2400" dirty="0" err="1">
                <a:solidFill>
                  <a:srgbClr val="000000"/>
                </a:solidFill>
              </a:rPr>
              <a:t>provincia</a:t>
            </a:r>
            <a:r>
              <a:rPr lang="en-CA" sz="2400" dirty="0">
                <a:solidFill>
                  <a:srgbClr val="000000"/>
                </a:solidFill>
              </a:rPr>
              <a:t> Chieti.</a:t>
            </a:r>
          </a:p>
          <a:p>
            <a:r>
              <a:rPr lang="en-CA" sz="2400" dirty="0">
                <a:solidFill>
                  <a:srgbClr val="000000"/>
                </a:solidFill>
              </a:rPr>
              <a:t>Se </a:t>
            </a:r>
            <a:r>
              <a:rPr lang="en-CA" sz="2400" dirty="0" err="1">
                <a:solidFill>
                  <a:srgbClr val="000000"/>
                </a:solidFill>
              </a:rPr>
              <a:t>potessi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andare</a:t>
            </a:r>
            <a:r>
              <a:rPr lang="en-CA" sz="2400" dirty="0">
                <a:solidFill>
                  <a:srgbClr val="000000"/>
                </a:solidFill>
              </a:rPr>
              <a:t> in </a:t>
            </a:r>
            <a:r>
              <a:rPr lang="en-CA" sz="2400" dirty="0" err="1">
                <a:solidFill>
                  <a:srgbClr val="000000"/>
                </a:solidFill>
              </a:rPr>
              <a:t>Ortona</a:t>
            </a:r>
            <a:r>
              <a:rPr lang="en-CA" sz="2400" dirty="0">
                <a:solidFill>
                  <a:srgbClr val="000000"/>
                </a:solidFill>
              </a:rPr>
              <a:t>, la prima </a:t>
            </a:r>
            <a:r>
              <a:rPr lang="en-CA" sz="2400" dirty="0" err="1">
                <a:solidFill>
                  <a:srgbClr val="000000"/>
                </a:solidFill>
              </a:rPr>
              <a:t>cosa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che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vorrei</a:t>
            </a:r>
            <a:r>
              <a:rPr lang="en-CA" sz="2400" dirty="0">
                <a:solidFill>
                  <a:srgbClr val="000000"/>
                </a:solidFill>
              </a:rPr>
              <a:t> fare </a:t>
            </a:r>
            <a:r>
              <a:rPr lang="en-CA" sz="2400" dirty="0" err="1">
                <a:solidFill>
                  <a:srgbClr val="000000"/>
                </a:solidFill>
              </a:rPr>
              <a:t>sarrebe</a:t>
            </a:r>
            <a:r>
              <a:rPr lang="en-CA" sz="2400" dirty="0">
                <a:solidFill>
                  <a:srgbClr val="000000"/>
                </a:solidFill>
              </a:rPr>
              <a:t> </a:t>
            </a:r>
            <a:r>
              <a:rPr lang="en-CA" sz="2400" dirty="0" err="1">
                <a:solidFill>
                  <a:srgbClr val="000000"/>
                </a:solidFill>
              </a:rPr>
              <a:t>visita</a:t>
            </a:r>
            <a:r>
              <a:rPr lang="en-CA" sz="2400" dirty="0">
                <a:solidFill>
                  <a:srgbClr val="000000"/>
                </a:solidFill>
              </a:rPr>
              <a:t> la  </a:t>
            </a:r>
            <a:r>
              <a:rPr lang="it-IT" sz="2400" dirty="0">
                <a:solidFill>
                  <a:srgbClr val="000000"/>
                </a:solidFill>
              </a:rPr>
              <a:t>Museo della Battaglia di Ortona.</a:t>
            </a:r>
            <a:endParaRPr lang="en-CA" sz="2400" dirty="0">
              <a:solidFill>
                <a:srgbClr val="000000"/>
              </a:solidFill>
            </a:endParaRPr>
          </a:p>
          <a:p>
            <a:endParaRPr lang="en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13F7-9B44-432D-852F-428EDADB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CA"/>
              <a:t>Moro River Canadian War Cemetary</a:t>
            </a:r>
          </a:p>
        </p:txBody>
      </p:sp>
      <p:cxnSp>
        <p:nvCxnSpPr>
          <p:cNvPr id="26" name="Straight Arrow Connector 2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9BD829F8-F320-4788-BA91-5A344DDB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This cemetery </a:t>
            </a:r>
            <a:r>
              <a:rPr lang="en-US" sz="1800" dirty="0" err="1"/>
              <a:t>honours</a:t>
            </a:r>
            <a:r>
              <a:rPr lang="en-US" sz="1800" dirty="0"/>
              <a:t> fallen Canadian soldiers who fought in </a:t>
            </a:r>
            <a:r>
              <a:rPr lang="en-US" sz="1800" dirty="0" err="1"/>
              <a:t>Ortona</a:t>
            </a:r>
            <a:r>
              <a:rPr lang="en-US" sz="1800" dirty="0"/>
              <a:t> during the Christmas of 1943. Many of these soldiers belonged to the Loyal Edmonton Regiment and Vancouver’s own Seaforth Highlanders of Canada.</a:t>
            </a:r>
          </a:p>
          <a:p>
            <a:pPr marL="0" indent="0">
              <a:buNone/>
            </a:pPr>
            <a:r>
              <a:rPr lang="en-US" sz="1800" dirty="0"/>
              <a:t>This is a beautiful location that is a must-see for Canadians visiting </a:t>
            </a:r>
            <a:r>
              <a:rPr lang="en-US" sz="1800" dirty="0" err="1"/>
              <a:t>Ortona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Though there isn’t much to do here because it’s a war cemetery, Canadians can still come here and pay respects to fallen Canadians who fought and died there trying to remove a German Parachute Division,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04DB135-8EE2-4E65-8487-D87EC6E31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55" r="16053" b="-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1D5678-5FD7-4424-BDA3-42C61E7D2BB5}"/>
              </a:ext>
            </a:extLst>
          </p:cNvPr>
          <p:cNvSpPr txBox="1"/>
          <p:nvPr/>
        </p:nvSpPr>
        <p:spPr>
          <a:xfrm>
            <a:off x="9884957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://commons.wikimedia.org/wiki/file:ortona_cimitero_canadese_03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DAAF-FAE7-4A88-A19D-B06CB7C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CA" dirty="0"/>
              <a:t>Battle of </a:t>
            </a:r>
            <a:r>
              <a:rPr lang="en-CA" dirty="0" err="1"/>
              <a:t>Ortona</a:t>
            </a:r>
            <a:r>
              <a:rPr lang="en-CA" dirty="0"/>
              <a:t> Museum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4AAD4AFF-9C3A-4872-BD95-11F22B5C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This is a war museum focusing on the Battle of </a:t>
            </a:r>
            <a:r>
              <a:rPr lang="en-US" sz="1800" dirty="0" err="1"/>
              <a:t>Ortona</a:t>
            </a:r>
            <a:r>
              <a:rPr lang="en-US" sz="1800" dirty="0"/>
              <a:t>, a major part in recent Italian history in the town.</a:t>
            </a:r>
          </a:p>
          <a:p>
            <a:r>
              <a:rPr lang="en-US" sz="1800" dirty="0"/>
              <a:t>Tourists can come here and learn about the war in </a:t>
            </a:r>
            <a:r>
              <a:rPr lang="en-US" sz="1800" dirty="0" err="1"/>
              <a:t>Ortona</a:t>
            </a:r>
            <a:r>
              <a:rPr lang="en-US" sz="1800" dirty="0"/>
              <a:t>, the strategic importance of the town, the units involved, and a military tradition that was born here.</a:t>
            </a:r>
          </a:p>
          <a:p>
            <a:r>
              <a:rPr lang="en-US" sz="1800" dirty="0"/>
              <a:t>Tourists can come and purchase souvenirs relating to the battle.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9EFFAC-E4B9-42A6-AE6B-EDCF1FD0C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256" b="6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7" name="Content Placeholder 7">
            <a:extLst>
              <a:ext uri="{FF2B5EF4-FFF2-40B4-BE49-F238E27FC236}">
                <a16:creationId xmlns:a16="http://schemas.microsoft.com/office/drawing/2014/main" id="{651EA45B-BEE4-4741-A987-3BE1B867AB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846" r="1740" b="-1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Content Placeholder 12">
            <a:extLst>
              <a:ext uri="{FF2B5EF4-FFF2-40B4-BE49-F238E27FC236}">
                <a16:creationId xmlns:a16="http://schemas.microsoft.com/office/drawing/2014/main" id="{AB044EEC-40FC-4878-9296-B0F345ED00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785" r="16255" b="1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694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95F6D-9484-4D4D-8C2E-9C01C3B0F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807" r="-3" b="22534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5FB50-74C4-4284-8566-31ABA81B62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463" b="21869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B7A463E-D05A-4227-8386-8CFB0A65AD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5712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1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F0C88-3179-49E7-859F-D36E22DB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000000"/>
                </a:solidFill>
              </a:rPr>
              <a:t>Castello Aragonese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034F501-A7C0-45A0-863D-F5D84E82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Castello </a:t>
            </a:r>
            <a:r>
              <a:rPr lang="en-US" sz="2000" dirty="0" err="1">
                <a:solidFill>
                  <a:srgbClr val="000000"/>
                </a:solidFill>
              </a:rPr>
              <a:t>Aragonese</a:t>
            </a:r>
            <a:r>
              <a:rPr lang="en-US" sz="2000" dirty="0">
                <a:solidFill>
                  <a:srgbClr val="000000"/>
                </a:solidFill>
              </a:rPr>
              <a:t> is an ancient Italian castle built on an island just off the coast of </a:t>
            </a:r>
            <a:r>
              <a:rPr lang="en-US" sz="2000" dirty="0" err="1">
                <a:solidFill>
                  <a:srgbClr val="000000"/>
                </a:solidFill>
              </a:rPr>
              <a:t>Ortona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It was built 474 BC by </a:t>
            </a:r>
            <a:r>
              <a:rPr lang="en-US" sz="2000" dirty="0" err="1">
                <a:solidFill>
                  <a:srgbClr val="000000"/>
                </a:solidFill>
              </a:rPr>
              <a:t>Hiero</a:t>
            </a:r>
            <a:r>
              <a:rPr lang="en-US" sz="2000" dirty="0">
                <a:solidFill>
                  <a:srgbClr val="000000"/>
                </a:solidFill>
              </a:rPr>
              <a:t> I of Syracuse to control enemy fleet movements in the water nearby.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Due to </a:t>
            </a:r>
            <a:r>
              <a:rPr lang="en-US" sz="2000" dirty="0" err="1">
                <a:solidFill>
                  <a:srgbClr val="000000"/>
                </a:solidFill>
              </a:rPr>
              <a:t>Ortona</a:t>
            </a:r>
            <a:r>
              <a:rPr lang="en-US" sz="2000" dirty="0">
                <a:solidFill>
                  <a:srgbClr val="000000"/>
                </a:solidFill>
              </a:rPr>
              <a:t> being the site of fierce combat in WWII, not many original structures remained, this is one of the few that survived the war relatively intact and is considered a must-see.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castle also hosts a variety of different events at different times throughout the year.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After tourists have finished touring the island, the castle offers a great lookout of the coastline of </a:t>
            </a:r>
            <a:r>
              <a:rPr lang="en-US" sz="2000" dirty="0" err="1">
                <a:solidFill>
                  <a:srgbClr val="000000"/>
                </a:solidFill>
              </a:rPr>
              <a:t>Ortona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835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Ortona a Mare, Chieti, Abruzzo, Italy">
            <a:hlinkClick r:id="" action="ppaction://media"/>
            <a:extLst>
              <a:ext uri="{FF2B5EF4-FFF2-40B4-BE49-F238E27FC236}">
                <a16:creationId xmlns:a16="http://schemas.microsoft.com/office/drawing/2014/main" id="{82DC3739-8D5D-40CF-A869-DAC40D24F0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4875" y="508992"/>
            <a:ext cx="10382250" cy="58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E3271-1144-4E42-AB64-F79C55FD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CA" dirty="0"/>
              <a:t>Food in </a:t>
            </a:r>
            <a:r>
              <a:rPr lang="en-CA" dirty="0" err="1"/>
              <a:t>Ortona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40F9-74A8-48B4-9085-1095648B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CA" sz="1800" dirty="0" err="1"/>
              <a:t>Ortona</a:t>
            </a:r>
            <a:r>
              <a:rPr lang="en-CA" sz="1800" dirty="0"/>
              <a:t> doesn’t have any foods that stand out from the rest of the country, but a very popular restaurant is </a:t>
            </a:r>
            <a:r>
              <a:rPr lang="en-CA" sz="1800" dirty="0" err="1"/>
              <a:t>Vico</a:t>
            </a:r>
            <a:r>
              <a:rPr lang="en-CA" sz="1800" dirty="0"/>
              <a:t> </a:t>
            </a:r>
            <a:r>
              <a:rPr lang="en-CA" sz="1800" dirty="0" err="1"/>
              <a:t>Bonelli</a:t>
            </a:r>
            <a:r>
              <a:rPr lang="en-CA" sz="1800" dirty="0"/>
              <a:t>, though they are quite expensive, they have excellent pasta and an impressive wine selection.</a:t>
            </a:r>
          </a:p>
          <a:p>
            <a:r>
              <a:rPr lang="en-CA" sz="1800" dirty="0"/>
              <a:t>Seafood is considered to be popular here, attributed to the town’s coastal nature.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3B2AD-EEE0-48A9-9C2B-831DCC6D5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79631-44BF-4419-92BA-1CDF094AC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4" r="20607" b="1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19CEC-143E-40A0-A8F8-244454086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 b="14843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464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2644-A822-448A-910B-3ACE2D62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DCB4-8236-47DD-8D82-34C4AB4E8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http://www.veterans.gc.ca/eng/remembrance/memorials/overseas/second-world-war/italy/moro</a:t>
            </a:r>
            <a:endParaRPr lang="en-CA" dirty="0"/>
          </a:p>
          <a:p>
            <a:r>
              <a:rPr lang="en-CA" dirty="0">
                <a:hlinkClick r:id="rId3"/>
              </a:rPr>
              <a:t>https://www.thecanadianencyclopedia.ca/en/article/battle-of-ortona</a:t>
            </a:r>
            <a:endParaRPr lang="en-CA" dirty="0"/>
          </a:p>
          <a:p>
            <a:r>
              <a:rPr lang="en-CA" dirty="0">
                <a:hlinkClick r:id="rId4"/>
              </a:rPr>
              <a:t>http://www.castelloaragoneseischia.com/en/homepage</a:t>
            </a:r>
            <a:endParaRPr lang="en-CA" dirty="0"/>
          </a:p>
          <a:p>
            <a:r>
              <a:rPr lang="en-CA" dirty="0">
                <a:hlinkClick r:id="rId5"/>
              </a:rPr>
              <a:t>https://www.seaforthhighlanders.ca/events/100</a:t>
            </a:r>
            <a:endParaRPr lang="en-CA" dirty="0"/>
          </a:p>
          <a:p>
            <a:r>
              <a:rPr lang="en-CA" dirty="0">
                <a:hlinkClick r:id="rId6"/>
              </a:rPr>
              <a:t>https://www.tripadvisor.ca/ShowUserReviews-g194842-d8621700-r475882709-Museo_della_Battaglia_di_Ortona-Ortona_Province_of_Chieti_Abruzzo.html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8061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495</Words>
  <Application>Microsoft Office PowerPoint</Application>
  <PresentationFormat>Widescreen</PresentationFormat>
  <Paragraphs>31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Ortona</vt:lpstr>
      <vt:lpstr>Ortona</vt:lpstr>
      <vt:lpstr>Moro River Canadian War Cemetary</vt:lpstr>
      <vt:lpstr>Battle of Ortona Museum</vt:lpstr>
      <vt:lpstr>Castello Aragonese</vt:lpstr>
      <vt:lpstr>PowerPoint Presentation</vt:lpstr>
      <vt:lpstr>Food in Ortona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Ortona</dc:title>
  <dc:creator>Zach Letnes</dc:creator>
  <cp:lastModifiedBy>Zach Letnes</cp:lastModifiedBy>
  <cp:revision>1</cp:revision>
  <dcterms:created xsi:type="dcterms:W3CDTF">2018-12-18T05:37:33Z</dcterms:created>
  <dcterms:modified xsi:type="dcterms:W3CDTF">2018-12-18T05:40:20Z</dcterms:modified>
</cp:coreProperties>
</file>