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1-29T05:32:31.8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Group>
    <inkml:annotationXML>
      <emma:emma xmlns:emma="http://www.w3.org/2003/04/emma" version="1.0">
        <emma:interpretation id="{563F57AE-2268-9947-8E5F-E75AC5793448}" emma:medium="tactile" emma:mode="ink">
          <msink:context xmlns:msink="http://schemas.microsoft.com/ink/2010/main" type="inkDrawing" rotatedBoundingBox="4464,14589 12810,9721 12907,9887 4560,14755" semanticType="callout" shapeName="Other"/>
        </emma:interpretation>
      </emma:emma>
    </inkml:annotationXML>
    <inkml:trace contextRef="#ctx0" brushRef="#br0">0 4736 24575,'338'-158'0,"-266"124"0,1-2 0,1 0 0,0 1 0,-1 1 0,1 3 0,0 1 0,1 1 0,-1-1 0,1-2 0,2-4 0,0-2 0,0-1 0,1-2 0,0-1 0,4-5 0,2-1 0,-1-2 0,1-1 0,0-1 0,-10 7 0,0-2 0,0 0 0,0-1 0,1 0 0,1 0 0,3-3 0,1 0 0,1 0 0,1-1 0,0 1 0,1 0 0,-9 5 0,1 1 0,0 0 0,0-1 0,1 1 0,1 0 0,0 0 0,1-2 0,2 2 0,-1-1 0,2 0 0,-1 0 0,0 0 0,1-1 0,2-1 0,0-1 0,1 0 0,-1 0 0,1 0 0,0-1 0,1 1 0,0 0 0,2-1 0,-1 0 0,1 1 0,0-1 0,-1 0 0,-1 0 0,-2 1 0,0-1 0,0 1 0,-1-1 0,0 1 0,0 0 0,-2 0 0,-3 1 0,-1 1 0,0 0 0,-1 0 0,0 0 0,-1 1 0,-1 0 0,6-3 0,-1 0 0,-1 1 0,0 0 0,-1 1 0,-1 2 0,8-5 0,-1 1 0,-1 2 0,-1 0 0,-1 3 0,10-6 0,0 2 0,-2 2 0,-2 1 0,-6 5 0,-2 1 0,0 2 0,-3 1 0,15-6 0,-3 3 0,-3 1 0,-10 7 0,-3 2 0,-1 2 0,21-1 0,-13-1 0,-18-20 0,-46 13 0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1-29T05:42:04.6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Group>
    <inkml:annotationXML>
      <emma:emma xmlns:emma="http://www.w3.org/2003/04/emma" version="1.0">
        <emma:interpretation id="{1AED2564-298E-6D4C-820C-906C10BE8BE2}" emma:medium="tactile" emma:mode="ink">
          <msink:context xmlns:msink="http://schemas.microsoft.com/ink/2010/main" type="inkDrawing" rotatedBoundingBox="20770,16723 32067,10093 32222,10355 20925,16986" semanticType="callout" shapeName="Other"/>
        </emma:interpretation>
      </emma:emma>
    </inkml:annotationXML>
    <inkml:trace contextRef="#ctx0" brushRef="#br0">1 6662 24575,'327'-116'0,"-255"83"0,-1-2 0,1-3 0,0-1 0,0-2 0,3-4 0,0-1 0,-1-3 0,2-1 0,0-2 0,-5 2 0,0-2 0,0-1 0,2-1 0,0 0 0,2-1-1221,-6 5 1,2-1 0,1 0 0,1 0-1,0-1 1,1 0 0,2 1 1220,4-4 0,2-1 0,0 1 0,2-1 0,0 1 0,1 1 0,0 1 0,-8 6 0,0 1 0,1 0 0,1 1 0,0 0 0,0 1 0,0 1 0,0 0 0,-1 2 0,0 0 0,1 1 0,0 1 0,0 0 0,-1 1 0,1 0 0,0 0 0,11-5 0,-1 1 0,1 1 0,0 0 0,-1 0 0,1 1 0,-1-1 0,-1 0 0,0 1 0,0 1 0,0-1 0,-1 0 0,0-1 0,1 1 0,-2-1 0,0 0 0,0 0 0,0 0 0,0-1 0,-1-1 0,0 0 0,1-1 0,0-1 0,-1 0 0,0-1 0,0 0 0,-1-2 0,1 0 0,-9 4 0,-1 0 0,1-1 0,-1-1 0,0 0 0,0-1 0,0 0 0,-1 0 0,0-2 0,-1 0 0,0 0 0,-1-2 0,1 1 0,-1 0 0,1 0 0,0 1 0,0 0 0,1 0 0,-1 0 0,1 0 0,0 1 0,0 0 0,-1 0 0,0 1 0,7-5 0,1 0 0,-1 1 0,0 0 0,-1 0 0,0 1 0,-1 1-116,8-5 1,0 0-1,0 1 1,-2 0-1,-1 2 1,-3 1 115,3-1 0,-2 2 0,-2 1 0,-1 0 0,-2-1 146,-4 3 0,-1 0 1,-2 0-1,-2 0 1,-3 1-147,2-3 0,-4 1 0,-2 0 0,0 1-109,15-13 1,-3 0 0,-2 4 108,-14 10 0,-2 2 0,-2 2 1804,19-13 1,-3 5-1805,-9 6 0,-2 6 1503,-5 10 0,-1 5-1503,0 5 0,2 0 0,23-17 0,5-4 0,99-39 0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1-29T05:42:05.4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Group>
    <inkml:annotationXML>
      <emma:emma xmlns:emma="http://www.w3.org/2003/04/emma" version="1.0">
        <emma:interpretation id="{7D515F3E-68F6-574F-825A-EA4DA56119C9}" emma:medium="tactile" emma:mode="ink">
          <msink:context xmlns:msink="http://schemas.microsoft.com/ink/2010/main" type="inkDrawing" rotatedBoundingBox="24239,9879 28615,16645 27952,17073 23575,10307" semanticType="callout" shapeName="Other"/>
        </emma:interpretation>
      </emma:emma>
    </inkml:annotationXML>
    <inkml:trace contextRef="#ctx0" brushRef="#br0">3714 7195 24575,'75'-201'0,"-51"133"0,-1 0 0,-6 0 0,-6-24 0,-9-2-869,0 20 1,-4-2 0,-8-3 868,-9 9 0,-7-3 0,-5 0 0,-1 0-696,-5-6 0,-3 0 1,-4-1-1,-6-2 696,5 16 0,-6-2 0,-3-1 0,-2 0 0,-1 0 0,1 0-340,-2-1 0,-1 1 0,0-1 0,-1 0 1,0-1-1,0-2 340,4 5 0,-1-2 0,1-1 0,-1 0 0,0-1 0,0-1 0,0 1-420,-2-3 1,-1-1 0,0 0 0,1-1 0,0 0 0,0 1 0,2-1 419,2 2 0,0 0 0,1-1 0,1 1 0,0 0 0,-1-1 0,1-1 0,0-1 0,-1-1 0,0-1 0,1 0 0,0 1 0,1 0 0,0 2-208,-4-5 1,1 1-1,0 2 1,1-1 0,1 1-1,1-2 208,2 1 0,0-1 0,1 0 0,2 0 0,0 1 0,1 1 33,-3-9 0,0 1 0,2 1 0,2 0 1,1 2-34,4 7 0,2 1 0,0 0 0,2 2 0,2 1 429,-3-8 0,2 2 0,2 1 0,1 4-429,-2-9 0,3 3 0,4 3 0,-1-18 0,7 4 0,2 9 0,7 2 0,12-70 0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1-29T05:32:33.3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Group>
    <inkml:annotationXML>
      <emma:emma xmlns:emma="http://www.w3.org/2003/04/emma" version="1.0">
        <emma:interpretation id="{DF67DD91-A6F1-D741-BA9D-0CDAEA3D7E7C}" emma:medium="tactile" emma:mode="ink">
          <msink:context xmlns:msink="http://schemas.microsoft.com/ink/2010/main" type="inkDrawing" rotatedBoundingBox="4046,9553 12519,14144 12187,14757 3715,10165" semanticType="callout" shapeName="Other">
            <msink:sourceLink direction="with" ref="{ECC82951-6DED-8C47-8E4C-744E6C036CC4}"/>
          </msink:context>
        </emma:interpretation>
      </emma:emma>
    </inkml:annotationXML>
    <inkml:trace contextRef="#ctx0" brushRef="#br0">8333 4851 24575,'-160'-90'0,"92"48"0,4 11 0,-13 31 0,5-30 0,12 7 0,-4-3 0,-9-18 0,-6-5-622,4 11 0,-7-1 1,-1 0 621,17 5 0,0-1 0,-3 0 0,-3-1-466,-3 3 1,-3-1-1,-3 0 1,-1-1-1,1-1 466,-1-3 0,0-1 0,0 0 0,-1-1 0,-4 2 0,6 5 0,-2 0 0,-3 1 0,0 0 0,0 0 0,0-1-523,0-2 1,-1 0 0,0 0 0,0-1 0,-1 1-1,0 0 523,-2 1 0,-1 1 0,0 0 0,0 0 0,-1-1 0,0-2 0,10 3 0,-1-1 0,-1 0 0,1-2 0,0 0 0,1 0 0,1 0 0,-7-5 0,1 0 0,1-1 0,1 0 0,-2-2 0,0-1 0,3 2 0,-1-3 0,-1 0 0,0-2 0,1 1 0,2 0 0,4 1 0,0 0 0,4 2 0,1-1 0,2 1 0,-2-2 0,-1-1 0,3 1 0,-1-1 0,-1-1 0,0 0 0,1 0 0,1 0 0,2 2 0,-16-11 0,3 1 0,1 1 0,2 0 0,1-1-328,3 1 0,2 0 1,1-1-1,1 1 1,1 0 327,2 3 0,1 0 0,2 0 0,1 1 0,3 0 41,-3-5 1,3 1 0,2 1-1,2 1-41,-14-11 0,2 2 0,3 3 583,7 9 0,1 2 0,5-1-583,-13-22 0,5 0 0,3 12 0,5-1 0,-39-89 0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1-29T05:33:44.4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Group>
    <inkml:annotationXML>
      <emma:emma xmlns:emma="http://www.w3.org/2003/04/emma" version="1.0">
        <emma:interpretation id="{ECC82951-6DED-8C47-8E4C-744E6C036CC4}" emma:medium="tactile" emma:mode="ink">
          <msink:context xmlns:msink="http://schemas.microsoft.com/ink/2010/main" type="inkDrawing" rotatedBoundingBox="3597,17840 14675,15679 14708,15844 3629,18005" shapeName="Other">
            <msink:destinationLink direction="with" ref="{DF67DD91-A6F1-D741-BA9D-0CDAEA3D7E7C}"/>
            <msink:destinationLink direction="with" ref="{9D1A3126-4BA5-E44B-8A01-AFDA031FD21A}"/>
          </msink:context>
        </emma:interpretation>
      </emma:emma>
    </inkml:annotationXML>
    <inkml:trace contextRef="#ctx0" brushRef="#br0">1 2205 24575,'170'-64'0,"-97"48"0,4 4 0,5 1 0,-8 2 0,2 1 0,4 0 0,5 0-76,5-2 0,6 0 0,4-1 0,2-1 0,0-2 0,-12 0 0,1-1 0,2-1 0,0-1 0,2-1 0,2 0 0,-14 2 0,2-1 0,1 0 0,1-1 0,0-1 1,2 1-1,-1-1 0,1 1 0,4-1 0,0-1 0,1 1 0,1-1 0,0 0 0,0 0 0,0 1 0,0-1 0,-8 2 0,0 0 0,-1-1 0,1 1 0,1 0 0,-1 0 1,0 0-1,1 0 0,-1 0 76,2 1 0,0-1 0,0 1 0,1 0 0,-1 0 0,1 0 0,-2 1 0,0-1 0,0 1-632,5-1 0,-1 0 0,-1 1 0,0 0 0,0 0 0,0 0 0,0 0 0,1 1 632,3 0 0,2 0 0,0 1 0,0 0 0,-1 0 0,0 0 0,-2 0 0,-2 1 0,0-1 0,-2 0 0,-2 1 0,-1 0 0,1 0 0,-1-1 0,2-1-109,3 0 1,1-1 0,1-1 0,-1 0 0,-1 1 0,-3-1 0,-2 2 108,12-2 0,-4 0 0,-2 1 0,-1-1 0,0-1-284,3-3 1,0-1-1,-1-1 1,-2 0 0,-3 1 283,3-2 0,-3 0 0,-2 0 0,1 0-22,-3 1 1,-1-1 0,0 0 0,-2 0 21,-6 1 0,-1-1 0,-1 2 0,-3 1 968,10-1 1,-4 3 0,3 0-969,9 0 0,3 1 0,-3-1 0,-12 0 0,-2 0 0,0 0 0,3 3 0,0 0 0,-2-1 883,-8-2 0,-2-1 0,-4 2-883,12-1 0,-6 2 1077,-8 4 0,-6 3-1077,5 0 0,5-1 0,-15-2 0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1-29T05:33:45.3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Group>
    <inkml:annotationXML>
      <emma:emma xmlns:emma="http://www.w3.org/2003/04/emma" version="1.0">
        <emma:interpretation id="{9D1A3126-4BA5-E44B-8A01-AFDA031FD21A}" emma:medium="tactile" emma:mode="ink">
          <msink:context xmlns:msink="http://schemas.microsoft.com/ink/2010/main" type="inkDrawing" rotatedBoundingBox="4303,15164 14821,17815 14725,18197 4207,15546" semanticType="callout" shapeName="Other">
            <msink:sourceLink direction="with" ref="{ECC82951-6DED-8C47-8E4C-744E6C036CC4}"/>
          </msink:context>
        </emma:interpretation>
      </emma:emma>
    </inkml:annotationXML>
    <inkml:trace contextRef="#ctx0" brushRef="#br0">10491 2763 24575,'-206'-178'0,"141"129"0,-2 4 0,-2 7 0,-6 8 0,-4 6 0,-4 3 0,9 5 0,-3 3 0,-3 0 0,-1 1 0,-11-1 0,-2 0 0,-3 0 0,-2 1 0,8 1 0,-2 0 0,-2 0 0,-1 0 0,-1 0-1191,12 2 1,-1-1 0,0 0 0,-2 0 0,0 0-1,-3 0 1191,6 1 0,-3-1 0,0 1 0,-2 0 0,0-1 0,0-1 0,0 0-370,-3-2 0,-1 0 1,0-1-1,-1-1 1,1 0-1,-1 0 0,0-1 370,-2-1 0,0 0 0,0 0 0,0-1 0,0-1 0,-1-1 0,0-1 0,9 1 0,-1-2 0,-1 0 0,1-1 0,0 0 0,-1-1 0,2 0 0,0-1 0,2 0 0,0 0 0,1-1 0,0 0 0,0 0 0,1-1 0,-1 0 0,0 0 0,-1 0 0,1-1 0,-2 0 0,1 0 0,1 0 0,0-1 0,1 1 0,1 0 0,-4-2 0,2-1 0,1 1 0,0 0 0,0 0 0,0 0 0,-1-1-100,-4 0 0,0-1 1,0 1-1,-1-1 0,1 0 1,1 1-1,2 1 100,-5-3 0,1 1 0,2 0 0,0 1 0,-1 0 0,-1 2-287,-2 0 1,-2 1 0,-1 1 0,1 0 0,1 1 0,3 0 286,-7-2 0,3-1 0,1 1 0,1 2 0,1 1 231,6 4 0,1 1 1,1 2-1,2 0 1,4-1-232,-5-1 0,4-1 0,2 1 0,4 1 0,-8-1 0,3 2 0,4 0 0,-20-6 0,5 1 0,-60-23 0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1-29T05:34:09.1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Group>
    <inkml:annotationXML>
      <emma:emma xmlns:emma="http://www.w3.org/2003/04/emma" version="1.0">
        <emma:interpretation id="{AAA8C761-4AA5-F245-BEF5-DCEE3EEA8FD4}" emma:medium="tactile" emma:mode="ink">
          <msink:context xmlns:msink="http://schemas.microsoft.com/ink/2010/main" type="inkDrawing" rotatedBoundingBox="25753,12115 30217,4694 33367,6588 28903,14010" semanticType="callout" shapeName="Other"/>
        </emma:interpretation>
      </emma:emma>
    </inkml:annotationXML>
    <inkml:trace contextRef="#ctx0" brushRef="#br0">5408 0 24575,'-46'150'0,"24"-80"0,-3-1 0,-6 3 0,-5 0 0,-13 12 0,-2 3 0,17-24 0,1 1 0,-1 5 0,-8 15 0,-1 4 0,4 3 0,7 1 0,5 3 0,-1 1 0,5-20 0,-1 1 0,1 1 0,0 1-985,-2 8 1,1 3 0,0 0 0,-1-1 984,1-8 0,1-2 0,-1 1 0,0 2 0,-2 9 0,0 3 0,-1 0 0,0-2 0,-1-4 0,-1-1 0,0-1 0,1 2 0,2 0 0,0 2 0,0-1 0,-1-1 0,-1-4 0,-2-2 0,1 0 0,0 0 0,-1 3 0,1-1 0,0 1 0,1-3-106,1-8 0,1-2 0,-1 0 0,1 1 106,-3 4 0,1 0 0,-1 0 0,1-1 0,-4 16 0,1-2 0,-1 1 0,6-16 0,0 0 0,0 1 0,1-3 0,-6 15 0,1-3 0,-2 0 0,-1 0 0,-1 0 0,-2-2 0,-1-2 0,-2 0 0,-1-1 0,-5 5 0,-2 0 0,-1 1 0,1 0 0,0 0 0,0 0 0,0-4 0,1-1 0,-1 1 50,1-2 0,0 1 1,2-3-51,4-6 0,0-2 0,1 0 0,0-3 0,-1-1 0,3 0 0,5-4 0,2 0 0,-1-3 0,-10 8 0,2-3 916,8 0 1,3-4-917,-8 22 1368,5-22-1368,28-16 1009,-17-21-1009,-4-10 0,-1-3 0,-19-10 0,-13-21 0,12-11 0,-3-13 0,4-3 0,-3-7 0,-1-4-553,-9-16 1,-1-5 0,-2-3 552,8 13 0,-1-2 0,0-2 0,2-1-520,-1-6 1,2-3 0,1 0-1,-1 0 520,-2 2 0,-2 0 0,2 0 0,3-2 0,5 1 0,3-2 0,1 0 0,0 0 0,-1 1 0,0 0 0,0 1 0,4 2-313,-1-12 0,3 3 0,0-1 313,7 20 0,-1-1 0,2 1 0,0 2 0,-1-12 0,2 3 0,-2 2 0,-3 7 0,-1 2 0,2 2 0,-5-30 0,-2 9 0,-3 35 0,2 4 0,0-40 0,-6 40 0,21 1 0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1-29T05:39:23.6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Group>
    <inkml:annotationXML>
      <emma:emma xmlns:emma="http://www.w3.org/2003/04/emma" version="1.0">
        <emma:interpretation id="{9D9DEAE9-9BDF-C142-AD0D-39A36003B2FB}" emma:medium="tactile" emma:mode="ink">
          <msink:context xmlns:msink="http://schemas.microsoft.com/ink/2010/main" type="inkDrawing" rotatedBoundingBox="21100,9345 32958,960 33450,1656 21593,10041" semanticType="callout" shapeName="Other"/>
        </emma:interpretation>
      </emma:emma>
    </inkml:annotationXML>
    <inkml:trace contextRef="#ctx0" brushRef="#br0">1 8591 24575,'170'-222'0,"-112"155"0,6-4 0,5-2 0,4-4 0,3-1 0,-19 20 0,3-1 0,2-1 0,2-2 0,2-1 0,1-1 0,1-1 0,0-1 0,1 0 0,-6 5 0,2-2 0,0 0 0,1-1 0,1-1 0,1 0 0,0-1 0,1 0 0,0-1 0,1 0 0,0 0 0,-1 1 0,1-2 0,0 1 0,1-1 0,1-1 0,0 0 0,0 0 0,1 0 0,0 0 0,0 0 0,1 0 0,1 1-379,-4 3 1,1-1 0,0 1 0,1-1 0,0 0 0,0 1 0,1-1 0,0 1 0,0 0 0,1 0 0,0 1 0,0 0-1,0 0 1,2 0 0,0 1 0,0-1 0,1 1 0,0 0 0,0 1 0,0 0 0,1 0 0,0 0 0,0 1 0,1 0-1,-1 1 1,1 0 344,-1 1 0,0 1 0,1 0 0,0 0 1,0 1-1,0 0 0,1 1 0,-1 0 0,1 0 1,0 1-1,0-1 0,0 2 0,0-1-173,0 1 1,0 1 0,0-1 0,1 1 0,0 0 0,-1 1 0,1-1 0,0 2 0,0 0 0,0 0 0,-1 1 0,1 1 0,-1 0 206,3-1 0,1 1 0,-1 1 0,1 1 0,-1 0 0,1 0 0,-1 1 0,0 1 0,-1-1 0,0 1 0,0 0 0,-1 0-78,2-1 1,0 1-1,-1 0 1,0 0 0,-1 0-1,1 1 1,-2 0 0,1 0-1,-2 0 1,1 0-1,-1 0 78,2-1 0,0 0 0,0 0 0,0 0 0,-1 0 0,-1 0 0,-1 1 0,0 0 0,-1 0 0,-1 0-208,9-5 0,-2 1 0,0 0 0,-2 0 0,0 0 0,-1 1 0,-1-1 0,1 0 208,-4 2 0,0-1 0,-1 0 0,0 0 0,0 0 0,-2 1 0,0 0 0,-1 1 122,3-2 1,-1 1 0,0 0 0,-2 1-1,0 0 1,-1 1 0,0 0-123,5-4 0,-1 1 0,-1 1 0,0 0 0,-2 1 0,0 1 0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1-29T05:39:24.3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Group>
    <inkml:annotationXML>
      <emma:emma xmlns:emma="http://www.w3.org/2003/04/emma" version="1.0">
        <emma:interpretation id="{52848D80-B9EF-7941-AEDA-2349566EC1CD}" emma:medium="tactile" emma:mode="ink">
          <msink:context xmlns:msink="http://schemas.microsoft.com/ink/2010/main" type="inkDrawing" rotatedBoundingBox="20970,-1223 30714,10838 30411,11083 20667,-977" semanticType="callout" shapeName="Other"/>
        </emma:interpretation>
      </emma:emma>
    </inkml:annotationXML>
    <inkml:trace contextRef="#ctx0" brushRef="#br0">9884 11950 24575,'-167'-369'0,"125"295"0,-3-1 0,-2-1 0,-4 0 0,-2-1 0,-3 1 0,-1 4 0,-2 1 0,-4-1 0,-1 0 0,-2 0 0,-2-3 0,-1-1-984,11 12 1,-1-1 0,-1 0 0,-2-2 0,0 0 0,-1-2 0,-1 0 0,0-2 0,0 0 0,1-2 858,4 4 1,0 0 0,0-2 0,0-1 0,-1 0 0,0-2 0,0 0 0,-1 0-1,1-1 1,-2-1 0,1 1 0,-1-1-30,4 6 0,0 0 0,0-1 0,-1 0 0,0-1 0,-1 0 0,1-1 0,-1 1 1,0-1-1,0 0 0,0-1 0,0 1 0,0 0 0,0-1 154,-1-1 0,1 0 0,-1-1 0,0 0 0,0 0 0,0 0 0,0-1 0,0 1 0,-1-1 0,1 0 0,0 0 0,-1 0 0,1 0 0,-1-1-59,3 4 0,-1-1 1,1 0-1,-1-1 1,-1 1-1,1-1 1,0 1-1,0-1 0,0 0 1,0 0-1,0 0 1,1 1-1,-1-1 1,2 0-1,-1 1 59,-1-4 0,0 0 0,0 0 0,0 0 0,1-1 0,-1 1 0,2 0 0,-1 0 0,0 1 0,0-1 0,1 1 0,0 0 0,-1 0 0,1 1-157,-3-3 1,0 0 0,0 1 0,0 0 0,0 0 0,0 0 0,0 1 0,1 0 0,0 0 0,0 0 0,0 0 0,1 0 0,1 1 156,-3-4 0,1-1 0,1 1 0,0 0 0,0 0 0,1 0 0,0 0 0,-1 2 0,1-1 0,-1 2 0,-1 0 0,0 1 0,-3-2 0,-1 0 0,0 1 0,0 1 0,-1 0 0,0 2 0,0-1 0,1 2 0,0 1 0,1 0 0,0 1 0,2 2 0,-1 0 0,2 1 0,-1 0 0,1 2 0,1 0 0,-1 1 0,0 1 0,0 1 0,0 1 94,-11-10 0,0 0 0,-1 1 0,0 2 1,1 1-1,1 2 0,2 2 0,1 2-94,-6-5 0,1 4 0,2 1 0,1 3 0,1 1 0,-1 2 0,-5-4 0,0 2 0,0 2 0,2 2 0,0 3 0,-5-1 0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1-29T05:40:50.7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Group>
    <inkml:annotationXML>
      <emma:emma xmlns:emma="http://www.w3.org/2003/04/emma" version="1.0">
        <emma:interpretation id="{F0EEB986-4A1C-5D41-8046-276AAC32923E}" emma:medium="tactile" emma:mode="ink">
          <msink:context xmlns:msink="http://schemas.microsoft.com/ink/2010/main" type="writingRegion" rotatedBoundingBox="8526,10645 8564,10645 8564,10985 8526,10985"/>
        </emma:interpretation>
      </emma:emma>
    </inkml:annotationXML>
    <inkml:traceGroup>
      <inkml:annotationXML>
        <emma:emma xmlns:emma="http://www.w3.org/2003/04/emma" version="1.0">
          <emma:interpretation id="{EB796A60-9E5B-8D41-8F06-1A0FE71EDFDE}" emma:medium="tactile" emma:mode="ink">
            <msink:context xmlns:msink="http://schemas.microsoft.com/ink/2010/main" type="paragraph" rotatedBoundingBox="8526,10645 8564,10645 8564,10985 8526,109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F61BB7D-7FEB-0145-9E48-9E27D69CC473}" emma:medium="tactile" emma:mode="ink">
              <msink:context xmlns:msink="http://schemas.microsoft.com/ink/2010/main" type="line" rotatedBoundingBox="8526,10645 8564,10645 8564,10985 8526,10985"/>
            </emma:interpretation>
          </emma:emma>
        </inkml:annotationXML>
        <inkml:traceGroup>
          <inkml:annotationXML>
            <emma:emma xmlns:emma="http://www.w3.org/2003/04/emma" version="1.0">
              <emma:interpretation id="{53567938-E6A4-2C4D-BB90-C36331E38E19}" emma:medium="tactile" emma:mode="ink">
                <msink:context xmlns:msink="http://schemas.microsoft.com/ink/2010/main" type="inkWord" rotatedBoundingBox="8526,10970 8541,10970 8541,10985 8526,10985"/>
              </emma:interpretation>
            </emma:emma>
          </inkml:annotationXML>
          <inkml:trace contextRef="#ctx0" brushRef="#br0">-23 325 24575,'0'0'0</inkml:trace>
        </inkml:traceGroup>
        <inkml:traceGroup>
          <inkml:annotationXML>
            <emma:emma xmlns:emma="http://www.w3.org/2003/04/emma" version="1.0">
              <emma:interpretation id="{727283F8-94FE-6547-9CFA-14FA2FB16A58}" emma:medium="tactile" emma:mode="ink">
                <msink:context xmlns:msink="http://schemas.microsoft.com/ink/2010/main" type="inkWord" rotatedBoundingBox="8549,10645 8564,10645 8564,10660 8549,10660"/>
              </emma:interpretation>
            </emma:emma>
          </inkml:annotationXML>
          <inkml:trace contextRef="#ctx0" brushRef="#br0">0 0 24575,'0'0'0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1-29T05:40:52.0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Group>
    <inkml:annotationXML>
      <emma:emma xmlns:emma="http://www.w3.org/2003/04/emma" version="1.0">
        <emma:interpretation id="{EA0C2AD7-37FD-8641-B4AD-1EB6D0DFF2B2}" emma:medium="tactile" emma:mode="ink">
          <msink:context xmlns:msink="http://schemas.microsoft.com/ink/2010/main" type="writingRegion" rotatedBoundingBox="7273,9693 8216,9693 8216,10451 7273,10451"/>
        </emma:interpretation>
      </emma:emma>
    </inkml:annotationXML>
    <inkml:traceGroup>
      <inkml:annotationXML>
        <emma:emma xmlns:emma="http://www.w3.org/2003/04/emma" version="1.0">
          <emma:interpretation id="{B47800C9-CB7D-0E47-9BEE-CF023F36F27E}" emma:medium="tactile" emma:mode="ink">
            <msink:context xmlns:msink="http://schemas.microsoft.com/ink/2010/main" type="paragraph" rotatedBoundingBox="7273,9693 8216,9693 8216,10451 7273,104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209CAC7-6842-8942-9769-0A35AF1486AF}" emma:medium="tactile" emma:mode="ink">
              <msink:context xmlns:msink="http://schemas.microsoft.com/ink/2010/main" type="line" rotatedBoundingBox="7273,9693 8216,9693 8216,10451 7273,10451"/>
            </emma:interpretation>
          </emma:emma>
        </inkml:annotationXML>
        <inkml:traceGroup>
          <inkml:annotationXML>
            <emma:emma xmlns:emma="http://www.w3.org/2003/04/emma" version="1.0">
              <emma:interpretation id="{51713024-8B6D-264E-9F76-2E3BBB5D35A9}" emma:medium="tactile" emma:mode="ink">
                <msink:context xmlns:msink="http://schemas.microsoft.com/ink/2010/main" type="inkWord" rotatedBoundingBox="7273,9693 7288,9693 7288,9708 7273,9708"/>
              </emma:interpretation>
            </emma:emma>
          </inkml:annotationXML>
          <inkml:trace contextRef="#ctx0" brushRef="#br0">1 0 24575,'0'0'0</inkml:trace>
        </inkml:traceGroup>
        <inkml:traceGroup>
          <inkml:annotationXML>
            <emma:emma xmlns:emma="http://www.w3.org/2003/04/emma" version="1.0">
              <emma:interpretation id="{0D384B76-C362-8F4C-93FE-9843D508E267}" emma:medium="tactile" emma:mode="ink">
                <msink:context xmlns:msink="http://schemas.microsoft.com/ink/2010/main" type="inkWord" rotatedBoundingBox="8201,10436 8216,10436 8216,10451 8201,10451"/>
              </emma:interpretation>
            </emma:emma>
          </inkml:annotationXML>
          <inkml:trace contextRef="#ctx0" brushRef="#br0" timeOffset="1100">929 743 24575,'0'0'0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584DE-E60F-554A-9E29-14B2E7B059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CB2AB6-505D-9D46-A6C0-41C5BEA6A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56A8A-AA7E-FB46-9ADB-5A74031FB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F85E-B5B4-B449-A705-8C44F0F34C65}" type="datetimeFigureOut">
              <a:rPr lang="en-US" smtClean="0"/>
              <a:t>11/28/17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EBA09-80F4-7C46-8860-ADB9294B8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CBC19-E6B2-4C41-9C33-627702301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6033-D06F-EA46-8F5A-4464FD000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62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08610-BE40-BB44-8CC0-2D55DA0DC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C983B0-9B24-5640-9F3A-655F96E8CE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AD81B-3F36-B349-92C4-9EF29D738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F85E-B5B4-B449-A705-8C44F0F34C65}" type="datetimeFigureOut">
              <a:rPr lang="en-US" smtClean="0"/>
              <a:t>11/28/17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F0A26-59A5-A040-8BEF-1D34C3E67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E7FCC-2856-1644-B8FF-DFB3A3E49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6033-D06F-EA46-8F5A-4464FD000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05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CC95B5-8926-C044-A151-B13AB13B2B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AFC442-05E6-8946-A405-01FAFE6188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7ACAD-A0A8-2B4C-B59A-2A39360C9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F85E-B5B4-B449-A705-8C44F0F34C65}" type="datetimeFigureOut">
              <a:rPr lang="en-US" smtClean="0"/>
              <a:t>11/28/17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FD1A2-037A-0B49-BD77-EFECCAB0D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A1E68-A777-BE47-892C-3D3C2EE49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6033-D06F-EA46-8F5A-4464FD000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731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379F2-5536-BF49-9B14-54F005A2E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7E0D4-220B-334F-BC06-830B0D1E9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6C0DF-624D-A549-89A0-720FAE219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F85E-B5B4-B449-A705-8C44F0F34C65}" type="datetimeFigureOut">
              <a:rPr lang="en-US" smtClean="0"/>
              <a:t>11/28/17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477A8-ACA4-314B-BC4A-0755A18FF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72A49-8DD8-574E-8F6A-E58366D08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6033-D06F-EA46-8F5A-4464FD000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88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DCDD8-5C20-9543-AFB0-05960585C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1343F0-E088-794F-875F-9DFE772B7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16B56-21B0-D245-8174-A0104251A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F85E-B5B4-B449-A705-8C44F0F34C65}" type="datetimeFigureOut">
              <a:rPr lang="en-US" smtClean="0"/>
              <a:t>11/28/17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5013E-6B7F-DA4B-9F0D-C9F7CC1B6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8C9AC-926B-D740-B5A2-A5159A9D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6033-D06F-EA46-8F5A-4464FD000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58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D4FB0-EF95-8E47-88F1-F3386EBC3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C8FC0-6322-6548-A729-74319F947B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3FE0C8-A1BD-F542-A42B-2A6E9BD6A8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9F4C22-73E3-4F4C-AD9F-ED31149E8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F85E-B5B4-B449-A705-8C44F0F34C65}" type="datetimeFigureOut">
              <a:rPr lang="en-US" smtClean="0"/>
              <a:t>11/28/17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75390F-E777-6448-83FA-831D632B0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49AB7D-595A-5E4B-BE9B-3CFBF4CD3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6033-D06F-EA46-8F5A-4464FD000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44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FCC14-A4A6-A64E-82C5-0D897A131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88CF04-BEE6-344D-A311-4BB0B2ACB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DE5C95-C8F9-A54E-9EB2-AEF185B93C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662023-4CBB-1244-94CE-18B203019E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D9260D-949D-CD41-B593-18B57A3D8B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4D2CBE-A1B3-2E48-BA77-1B24EC7B1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F85E-B5B4-B449-A705-8C44F0F34C65}" type="datetimeFigureOut">
              <a:rPr lang="en-US" smtClean="0"/>
              <a:t>11/28/17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95315E-8EA6-DC4C-8B9E-E52024205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5A886A-C074-7F43-81EF-C745E29B7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6033-D06F-EA46-8F5A-4464FD000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08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E7F91-AA7F-8144-9DBA-C81CBD0FD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8C249C-B01C-DE49-BE12-E1AD9B1ED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F85E-B5B4-B449-A705-8C44F0F34C65}" type="datetimeFigureOut">
              <a:rPr lang="en-US" smtClean="0"/>
              <a:t>11/28/17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292F60-067A-6247-8C5E-46AC35D40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02B0ED-10AC-634E-9A3C-8E191A8D8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6033-D06F-EA46-8F5A-4464FD000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47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BC27E6-3BA9-334C-946A-8FA77C380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F85E-B5B4-B449-A705-8C44F0F34C65}" type="datetimeFigureOut">
              <a:rPr lang="en-US" smtClean="0"/>
              <a:t>11/28/17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8E8B4-A893-7A43-AE38-06D239B2C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87C71F-D1DD-7E44-BA7E-2757351B7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6033-D06F-EA46-8F5A-4464FD000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42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EA51C-7719-074C-954A-AE96E9037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630A3-95CC-7041-9A23-9D9748315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E4EE12-70D0-4947-B873-A4FBCD4141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C7FF79-DA75-A54D-A311-059B1533B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F85E-B5B4-B449-A705-8C44F0F34C65}" type="datetimeFigureOut">
              <a:rPr lang="en-US" smtClean="0"/>
              <a:t>11/28/17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8647F-B482-C84D-AB6F-58E2243BC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B3B0F3-24AF-F34F-BE56-2B5CD86A3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6033-D06F-EA46-8F5A-4464FD000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62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63801-4F50-7B48-9AF0-AB3713836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EA897A-CDE0-4C40-AF19-87289AD25B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BD551B-179D-BE49-9F3E-CB7C1FEEFA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C9F96B-BF48-E446-ABBC-13A2F5C93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F85E-B5B4-B449-A705-8C44F0F34C65}" type="datetimeFigureOut">
              <a:rPr lang="en-US" smtClean="0"/>
              <a:t>11/28/17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6AA849-D7C7-4B46-B71A-57577A9C4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061EB-8B5B-1F4C-ACC2-4B10610CC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6033-D06F-EA46-8F5A-4464FD000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92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67ED99-7375-514E-A0C2-6F2FE85F7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C21C53-57EB-7E49-8C9B-9456C59B7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8AB07-1A86-B74C-BEB9-60FCA08246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DF85E-B5B4-B449-A705-8C44F0F34C65}" type="datetimeFigureOut">
              <a:rPr lang="en-US" smtClean="0"/>
              <a:t>11/28/17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DA7B9-ED8E-1F4C-941D-628C5DBAC6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D3C58-2667-5944-AFF3-B2A3376EC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16033-D06F-EA46-8F5A-4464FD000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81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customXml" Target="../ink/ink4.xml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4" Type="http://schemas.openxmlformats.org/officeDocument/2006/relationships/customXml" Target="../ink/ink1.xml"/><Relationship Id="rId9" Type="http://schemas.openxmlformats.org/officeDocument/2006/relationships/customXml" Target="../ink/ink3.xml"/><Relationship Id="rId14" Type="http://schemas.openxmlformats.org/officeDocument/2006/relationships/customXml" Target="../ink/ink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13" Type="http://schemas.openxmlformats.org/officeDocument/2006/relationships/customXml" Target="../ink/ink10.xml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image" Target="../media/image11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openxmlformats.org/officeDocument/2006/relationships/customXml" Target="../ink/ink11.xml"/><Relationship Id="rId10" Type="http://schemas.openxmlformats.org/officeDocument/2006/relationships/customXml" Target="../ink/ink9.xml"/><Relationship Id="rId4" Type="http://schemas.openxmlformats.org/officeDocument/2006/relationships/customXml" Target="../ink/ink6.xml"/><Relationship Id="rId9" Type="http://schemas.openxmlformats.org/officeDocument/2006/relationships/image" Target="../media/image15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E8CC3-8BE5-9041-BF06-2BD0C1B98E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Italian </a:t>
            </a:r>
            <a:r>
              <a:rPr lang="it-IT" dirty="0" err="1"/>
              <a:t>comic</a:t>
            </a:r>
            <a:r>
              <a:rPr lang="it-IT" dirty="0"/>
              <a:t> 5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26E70C-0941-8A48-ABB0-601F70ED51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80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8D15C-2962-2E4F-A286-2102638E0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23428"/>
          </a:xfrm>
        </p:spPr>
        <p:txBody>
          <a:bodyPr/>
          <a:lstStyle/>
          <a:p>
            <a:r>
              <a:rPr lang="it-IT"/>
              <a:t>jack sparrow chiede di suonare la chitarra come acdc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5316C0F-E167-1748-A089-CD5EA8E38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280" y="3874670"/>
            <a:ext cx="3901440" cy="1949449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488CD68C-58F8-D84B-A979-EF5DF15FC0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402" y="3408778"/>
            <a:ext cx="4244810" cy="212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527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852CB-55D5-7846-ABF2-4DF68C2D7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0" i="0">
                <a:solidFill>
                  <a:srgbClr val="000000"/>
                </a:solidFill>
                <a:effectLst/>
                <a:latin typeface="(null)"/>
              </a:rPr>
              <a:t>Cenerentola vuole un grosso culo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2755578-D1F8-EC45-9DB4-502C5C85FF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286" y="1825625"/>
            <a:ext cx="2903428" cy="4351338"/>
          </a:xfrm>
          <a:prstGeom prst="rect">
            <a:avLst/>
          </a:prstGeom>
        </p:spPr>
      </p:pic>
      <p:sp>
        <p:nvSpPr>
          <p:cNvPr id="7" name="Heart 6">
            <a:extLst>
              <a:ext uri="{FF2B5EF4-FFF2-40B4-BE49-F238E27FC236}">
                <a16:creationId xmlns:a16="http://schemas.microsoft.com/office/drawing/2014/main" id="{902E69E0-9C44-A241-B445-B75898B9566C}"/>
              </a:ext>
            </a:extLst>
          </p:cNvPr>
          <p:cNvSpPr/>
          <p:nvPr/>
        </p:nvSpPr>
        <p:spPr>
          <a:xfrm rot="5400000">
            <a:off x="5438511" y="3589090"/>
            <a:ext cx="2389605" cy="1828800"/>
          </a:xfrm>
          <a:prstGeom prst="hear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66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150F5-66D7-E149-A379-CA6713443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290" y="632986"/>
            <a:ext cx="8636494" cy="1088689"/>
          </a:xfrm>
        </p:spPr>
        <p:txBody>
          <a:bodyPr/>
          <a:lstStyle/>
          <a:p>
            <a:r>
              <a:rPr lang="it-IT"/>
              <a:t>Jack Sparrow vuole un bambino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9FE1190-8FB4-C046-9199-1B348EAA9D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842" y="632986"/>
            <a:ext cx="2526632" cy="5659656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51F0DC60-9B4E-874A-A6B6-4D1F97ADB9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165" y="2363369"/>
            <a:ext cx="5605546" cy="373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7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13757-BF16-DE4F-B1D7-9365015A8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Cenerentola vuole un papà di zucchero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C72AA2C-1A5E-D64D-AB17-CE6A327DBB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128" y="1875757"/>
            <a:ext cx="2903428" cy="4351338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8FE3F251-E428-644F-B450-13F7DE6EE8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974" y="2427035"/>
            <a:ext cx="4331368" cy="246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38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C1008-8438-0F43-BD9B-780D27E5F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chiedono al genio di lasciare che superino le loro prove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0BCAE0E-420C-0543-A338-83C4936C4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80" y="1690688"/>
            <a:ext cx="390144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18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B70F5-C9B0-D24B-9E5F-585E31615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/>
              <a:t>il genio li fa studiare per 800 ore e hanno bisogno di sciogliersi in acqua e mangiare le note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E9C85E4-5610-6F44-8742-10B52FDDC2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454" y="1817101"/>
            <a:ext cx="4278730" cy="465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749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BE38D-05FF-0C40-B68A-C5A1EB435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entrambi vomitano e falliscono l'esame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064D280-E4AD-EF44-BAD1-83E036BF9E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947" y="2192419"/>
            <a:ext cx="3646237" cy="364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982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ACAFB-AFEB-8341-96A7-CDB8FE25D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7FF709F-5B0F-9542-808E-ECB68A5765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079" y="657183"/>
            <a:ext cx="2660316" cy="5959108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83DEE899-E5CD-B64A-965D-A8D88CE9B7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35893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94C3446A-70B5-1246-B426-8495B8B319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855" y="1817564"/>
            <a:ext cx="2142289" cy="47987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5E4411-946F-CE4B-A5E5-64AC1B95B79D}"/>
              </a:ext>
            </a:extLst>
          </p:cNvPr>
          <p:cNvSpPr txBox="1"/>
          <p:nvPr/>
        </p:nvSpPr>
        <p:spPr>
          <a:xfrm>
            <a:off x="3758697" y="639418"/>
            <a:ext cx="55490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sz="3600" b="0" i="0" dirty="0">
                <a:solidFill>
                  <a:srgbClr val="000000"/>
                </a:solidFill>
                <a:effectLst/>
                <a:latin typeface="(null)"/>
              </a:rPr>
              <a:t>Jack Sparrow vive a Montreal ma </a:t>
            </a:r>
            <a:r>
              <a:rPr lang="en-CA" sz="3600" b="0" i="0" dirty="0" err="1">
                <a:solidFill>
                  <a:srgbClr val="000000"/>
                </a:solidFill>
                <a:effectLst/>
                <a:latin typeface="(null)"/>
              </a:rPr>
              <a:t>viene</a:t>
            </a:r>
            <a:r>
              <a:rPr lang="en-CA" sz="3600" b="0" i="0" dirty="0">
                <a:solidFill>
                  <a:srgbClr val="000000"/>
                </a:solidFill>
                <a:effectLst/>
                <a:latin typeface="(null)"/>
              </a:rPr>
              <a:t> </a:t>
            </a:r>
            <a:r>
              <a:rPr lang="en-CA" sz="3600" b="0" i="0" dirty="0" err="1">
                <a:solidFill>
                  <a:srgbClr val="000000"/>
                </a:solidFill>
                <a:effectLst/>
                <a:latin typeface="(null)"/>
              </a:rPr>
              <a:t>dall'Italia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18795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D73A8-EF42-4C41-8444-2A312F04F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AAFAB48-F1AF-0446-BC91-4999CBAFA6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303" y="1367991"/>
            <a:ext cx="2309394" cy="51730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46F35F-9226-AF46-A0DB-75C05E609224}"/>
              </a:ext>
            </a:extLst>
          </p:cNvPr>
          <p:cNvSpPr txBox="1"/>
          <p:nvPr/>
        </p:nvSpPr>
        <p:spPr>
          <a:xfrm>
            <a:off x="2175543" y="2384852"/>
            <a:ext cx="2765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sz="2400" b="0" i="0" dirty="0">
                <a:solidFill>
                  <a:srgbClr val="000000"/>
                </a:solidFill>
                <a:effectLst/>
                <a:latin typeface="(null)"/>
              </a:rPr>
              <a:t>jack sparrow </a:t>
            </a:r>
            <a:r>
              <a:rPr lang="it-IT" sz="2400" b="0" i="0" dirty="0">
                <a:solidFill>
                  <a:srgbClr val="000000"/>
                </a:solidFill>
                <a:effectLst/>
                <a:latin typeface="(null)"/>
              </a:rPr>
              <a:t>capelli </a:t>
            </a:r>
            <a:r>
              <a:rPr lang="en-CA" sz="2400" b="0" i="0" dirty="0" err="1">
                <a:solidFill>
                  <a:srgbClr val="000000"/>
                </a:solidFill>
                <a:effectLst/>
                <a:latin typeface="(null)"/>
              </a:rPr>
              <a:t>lunghi</a:t>
            </a:r>
            <a:r>
              <a:rPr lang="it-IT" sz="2400" dirty="0">
                <a:solidFill>
                  <a:srgbClr val="000000"/>
                </a:solidFill>
                <a:latin typeface="(null)"/>
              </a:rPr>
              <a:t>,</a:t>
            </a:r>
            <a:r>
              <a:rPr lang="en-CA" sz="2400" b="0" i="0" dirty="0">
                <a:solidFill>
                  <a:srgbClr val="000000"/>
                </a:solidFill>
                <a:effectLst/>
                <a:latin typeface="(null)"/>
              </a:rPr>
              <a:t> </a:t>
            </a:r>
            <a:r>
              <a:rPr lang="en-CA" sz="2400" b="0" i="0" dirty="0" err="1">
                <a:solidFill>
                  <a:srgbClr val="000000"/>
                </a:solidFill>
                <a:effectLst/>
                <a:latin typeface="(null)"/>
              </a:rPr>
              <a:t>ricci</a:t>
            </a:r>
            <a:r>
              <a:rPr lang="en-CA" sz="2400" b="0" i="0" dirty="0">
                <a:solidFill>
                  <a:srgbClr val="000000"/>
                </a:solidFill>
                <a:effectLst/>
                <a:latin typeface="(null)"/>
              </a:rPr>
              <a:t> </a:t>
            </a:r>
            <a:r>
              <a:rPr lang="en-CA" sz="2400" b="0" i="0" dirty="0" err="1">
                <a:solidFill>
                  <a:srgbClr val="000000"/>
                </a:solidFill>
                <a:effectLst/>
                <a:latin typeface="(null)"/>
              </a:rPr>
              <a:t>rasta</a:t>
            </a:r>
            <a:r>
              <a:rPr lang="en-CA" sz="2400" b="0" i="0" dirty="0">
                <a:solidFill>
                  <a:srgbClr val="000000"/>
                </a:solidFill>
                <a:effectLst/>
                <a:latin typeface="(null)"/>
              </a:rPr>
              <a:t>, è </a:t>
            </a:r>
            <a:r>
              <a:rPr lang="en-CA" sz="2400" b="0" i="0" dirty="0" err="1">
                <a:solidFill>
                  <a:srgbClr val="000000"/>
                </a:solidFill>
                <a:effectLst/>
                <a:latin typeface="(null)"/>
              </a:rPr>
              <a:t>magro</a:t>
            </a:r>
            <a:r>
              <a:rPr lang="it-IT" sz="2400" dirty="0">
                <a:solidFill>
                  <a:srgbClr val="000000"/>
                </a:solidFill>
                <a:latin typeface="(null)"/>
              </a:rPr>
              <a:t>.</a:t>
            </a:r>
            <a:r>
              <a:rPr lang="en-CA" sz="2400" b="0" i="0" dirty="0">
                <a:solidFill>
                  <a:srgbClr val="000000"/>
                </a:solidFill>
                <a:effectLst/>
                <a:latin typeface="(null)"/>
              </a:rPr>
              <a:t> </a:t>
            </a:r>
            <a:r>
              <a:rPr lang="en-CA" sz="2400" b="0" i="0" dirty="0" err="1">
                <a:solidFill>
                  <a:srgbClr val="000000"/>
                </a:solidFill>
                <a:effectLst/>
                <a:latin typeface="(null)"/>
              </a:rPr>
              <a:t>gli</a:t>
            </a:r>
            <a:r>
              <a:rPr lang="en-CA" sz="2400" b="0" i="0" dirty="0">
                <a:solidFill>
                  <a:srgbClr val="000000"/>
                </a:solidFill>
                <a:effectLst/>
                <a:latin typeface="(null)"/>
              </a:rPr>
              <a:t> </a:t>
            </a:r>
            <a:r>
              <a:rPr lang="en-CA" sz="2400" b="0" i="0" dirty="0" err="1">
                <a:solidFill>
                  <a:srgbClr val="000000"/>
                </a:solidFill>
                <a:effectLst/>
                <a:latin typeface="(null)"/>
              </a:rPr>
              <a:t>occhi</a:t>
            </a:r>
            <a:r>
              <a:rPr lang="en-CA" sz="2400" b="0" i="0" dirty="0">
                <a:solidFill>
                  <a:srgbClr val="000000"/>
                </a:solidFill>
                <a:effectLst/>
                <a:latin typeface="(null)"/>
              </a:rPr>
              <a:t> </a:t>
            </a:r>
            <a:r>
              <a:rPr lang="en-CA" sz="2400" b="0" i="0" dirty="0" err="1">
                <a:solidFill>
                  <a:srgbClr val="000000"/>
                </a:solidFill>
                <a:effectLst/>
                <a:latin typeface="(null)"/>
              </a:rPr>
              <a:t>marroni</a:t>
            </a:r>
            <a:r>
              <a:rPr lang="en-CA" sz="2400" b="0" i="0" dirty="0">
                <a:solidFill>
                  <a:srgbClr val="000000"/>
                </a:solidFill>
                <a:effectLst/>
                <a:latin typeface="(null)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61459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409E6-1C13-9D40-AA5D-E76E8BC3D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9D0B8-B921-774F-8B7E-2F482D1E2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76011" cy="4351338"/>
          </a:xfrm>
        </p:spPr>
        <p:txBody>
          <a:bodyPr/>
          <a:lstStyle/>
          <a:p>
            <a:r>
              <a:rPr lang="it-IT" dirty="0"/>
              <a:t>parla italiano ma non inglese o francese. Non gli piace l'inglese o il francese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97FBF77-8BCA-8741-AE34-67C81FA8E4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683" y="365125"/>
            <a:ext cx="2509921" cy="5622223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57CCEDB0-7C7A-BB41-8FC6-0E8068CFDD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911" y="3492666"/>
            <a:ext cx="2560084" cy="16708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9">
                <a:extLst>
                  <a:ext uri="{FF2B5EF4-FFF2-40B4-BE49-F238E27FC236}">
                    <a16:creationId xmlns:a16="http://schemas.microsoft.com/office/drawing/2014/main" id="{F6B104C6-F0CD-DA46-9744-0D4A46A1D1BC}"/>
                  </a:ext>
                </a:extLst>
              </p14:cNvPr>
              <p14:cNvContentPartPr/>
              <p14:nvPr/>
            </p14:nvContentPartPr>
            <p14:xfrm>
              <a:off x="1607060" y="3547626"/>
              <a:ext cx="3033360" cy="1704960"/>
            </p14:xfrm>
          </p:contentPart>
        </mc:Choice>
        <mc:Fallback xmlns="">
          <p:pic>
            <p:nvPicPr>
              <p:cNvPr id="9" name="Ink 9">
                <a:extLst>
                  <a:ext uri="{FF2B5EF4-FFF2-40B4-BE49-F238E27FC236}">
                    <a16:creationId xmlns:a16="http://schemas.microsoft.com/office/drawing/2014/main" id="{F6B104C6-F0CD-DA46-9744-0D4A46A1D1B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98060" y="3538986"/>
                <a:ext cx="3051000" cy="172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2">
                <a:extLst>
                  <a:ext uri="{FF2B5EF4-FFF2-40B4-BE49-F238E27FC236}">
                    <a16:creationId xmlns:a16="http://schemas.microsoft.com/office/drawing/2014/main" id="{0E541994-916F-284E-A854-EEAC3B05E8E1}"/>
                  </a:ext>
                </a:extLst>
              </p14:cNvPr>
              <p14:cNvContentPartPr/>
              <p14:nvPr/>
            </p14:nvContentPartPr>
            <p14:xfrm>
              <a:off x="1456580" y="3439266"/>
              <a:ext cx="2999880" cy="1746720"/>
            </p14:xfrm>
          </p:contentPart>
        </mc:Choice>
        <mc:Fallback xmlns="">
          <p:pic>
            <p:nvPicPr>
              <p:cNvPr id="12" name="Ink 12">
                <a:extLst>
                  <a:ext uri="{FF2B5EF4-FFF2-40B4-BE49-F238E27FC236}">
                    <a16:creationId xmlns:a16="http://schemas.microsoft.com/office/drawing/2014/main" id="{0E541994-916F-284E-A854-EEAC3B05E8E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47940" y="3430266"/>
                <a:ext cx="3017520" cy="1764360"/>
              </a:xfrm>
              <a:prstGeom prst="rect">
                <a:avLst/>
              </a:prstGeom>
            </p:spPr>
          </p:pic>
        </mc:Fallback>
      </mc:AlternateContent>
      <p:pic>
        <p:nvPicPr>
          <p:cNvPr id="14" name="Picture 14">
            <a:extLst>
              <a:ext uri="{FF2B5EF4-FFF2-40B4-BE49-F238E27FC236}">
                <a16:creationId xmlns:a16="http://schemas.microsoft.com/office/drawing/2014/main" id="{F9DF0184-0B93-6D47-A37B-34B9DD6F13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987" y="5553302"/>
            <a:ext cx="2984500" cy="10858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8">
                <a:extLst>
                  <a:ext uri="{FF2B5EF4-FFF2-40B4-BE49-F238E27FC236}">
                    <a16:creationId xmlns:a16="http://schemas.microsoft.com/office/drawing/2014/main" id="{37B0319B-A8E1-854C-9439-A8A46362061A}"/>
                  </a:ext>
                </a:extLst>
              </p14:cNvPr>
              <p14:cNvContentPartPr/>
              <p14:nvPr/>
            </p14:nvContentPartPr>
            <p14:xfrm>
              <a:off x="1297820" y="5644986"/>
              <a:ext cx="3985920" cy="794160"/>
            </p14:xfrm>
          </p:contentPart>
        </mc:Choice>
        <mc:Fallback xmlns="">
          <p:pic>
            <p:nvPicPr>
              <p:cNvPr id="18" name="Ink 18">
                <a:extLst>
                  <a:ext uri="{FF2B5EF4-FFF2-40B4-BE49-F238E27FC236}">
                    <a16:creationId xmlns:a16="http://schemas.microsoft.com/office/drawing/2014/main" id="{37B0319B-A8E1-854C-9439-A8A46362061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89180" y="5635986"/>
                <a:ext cx="4003560" cy="81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" name="Ink 20">
                <a:extLst>
                  <a:ext uri="{FF2B5EF4-FFF2-40B4-BE49-F238E27FC236}">
                    <a16:creationId xmlns:a16="http://schemas.microsoft.com/office/drawing/2014/main" id="{8A742201-9073-3042-A690-DD8F129F6684}"/>
                  </a:ext>
                </a:extLst>
              </p14:cNvPr>
              <p14:cNvContentPartPr/>
              <p14:nvPr/>
            </p14:nvContentPartPr>
            <p14:xfrm>
              <a:off x="1540100" y="5494506"/>
              <a:ext cx="3776760" cy="994680"/>
            </p14:xfrm>
          </p:contentPart>
        </mc:Choice>
        <mc:Fallback xmlns="">
          <p:pic>
            <p:nvPicPr>
              <p:cNvPr id="20" name="Ink 20">
                <a:extLst>
                  <a:ext uri="{FF2B5EF4-FFF2-40B4-BE49-F238E27FC236}">
                    <a16:creationId xmlns:a16="http://schemas.microsoft.com/office/drawing/2014/main" id="{8A742201-9073-3042-A690-DD8F129F668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31460" y="5485866"/>
                <a:ext cx="3794400" cy="1012320"/>
              </a:xfrm>
              <a:prstGeom prst="rect">
                <a:avLst/>
              </a:prstGeom>
            </p:spPr>
          </p:pic>
        </mc:Fallback>
      </mc:AlternateContent>
      <p:pic>
        <p:nvPicPr>
          <p:cNvPr id="22" name="Picture 22">
            <a:extLst>
              <a:ext uri="{FF2B5EF4-FFF2-40B4-BE49-F238E27FC236}">
                <a16:creationId xmlns:a16="http://schemas.microsoft.com/office/drawing/2014/main" id="{27308553-678E-3C49-8605-6080949729F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932" y="2861509"/>
            <a:ext cx="2023942" cy="113978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5" name="Ink 25">
                <a:extLst>
                  <a:ext uri="{FF2B5EF4-FFF2-40B4-BE49-F238E27FC236}">
                    <a16:creationId xmlns:a16="http://schemas.microsoft.com/office/drawing/2014/main" id="{52AA6D08-C7D1-3242-82F6-38699C2EAB13}"/>
                  </a:ext>
                </a:extLst>
              </p14:cNvPr>
              <p14:cNvContentPartPr/>
              <p14:nvPr/>
            </p14:nvContentPartPr>
            <p14:xfrm>
              <a:off x="9644780" y="2119146"/>
              <a:ext cx="1947240" cy="2908080"/>
            </p14:xfrm>
          </p:contentPart>
        </mc:Choice>
        <mc:Fallback xmlns="">
          <p:pic>
            <p:nvPicPr>
              <p:cNvPr id="25" name="Ink 25">
                <a:extLst>
                  <a:ext uri="{FF2B5EF4-FFF2-40B4-BE49-F238E27FC236}">
                    <a16:creationId xmlns:a16="http://schemas.microsoft.com/office/drawing/2014/main" id="{52AA6D08-C7D1-3242-82F6-38699C2EAB1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636140" y="2110146"/>
                <a:ext cx="1964880" cy="292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6033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00BC0-0B11-E04F-8A93-AF80F866B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1BCD6-2FA3-9641-8E01-0D620F280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529" y="1958057"/>
            <a:ext cx="4160921" cy="5394758"/>
          </a:xfrm>
        </p:spPr>
        <p:txBody>
          <a:bodyPr/>
          <a:lstStyle/>
          <a:p>
            <a:r>
              <a:rPr lang="en-CA" b="0" i="0" dirty="0">
                <a:solidFill>
                  <a:srgbClr val="000000"/>
                </a:solidFill>
                <a:effectLst/>
                <a:latin typeface="(null)"/>
              </a:rPr>
              <a:t>Cenerentola 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(null)"/>
              </a:rPr>
              <a:t>viene</a:t>
            </a:r>
            <a:r>
              <a:rPr lang="en-CA" b="0" i="0" dirty="0">
                <a:solidFill>
                  <a:srgbClr val="000000"/>
                </a:solidFill>
                <a:effectLst/>
                <a:latin typeface="(null)"/>
              </a:rPr>
              <a:t> 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(null)"/>
              </a:rPr>
              <a:t>dall’inghilterra</a:t>
            </a:r>
            <a:r>
              <a:rPr lang="en-CA" b="0" i="0" dirty="0">
                <a:solidFill>
                  <a:srgbClr val="000000"/>
                </a:solidFill>
                <a:effectLst/>
                <a:latin typeface="(null)"/>
              </a:rPr>
              <a:t> e vive in 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(null)"/>
              </a:rPr>
              <a:t>spagna</a:t>
            </a:r>
            <a:r>
              <a:rPr lang="it-IT" dirty="0">
                <a:solidFill>
                  <a:srgbClr val="000000"/>
                </a:solidFill>
                <a:latin typeface="(null)"/>
              </a:rPr>
              <a:t>. </a:t>
            </a:r>
            <a:r>
              <a:rPr lang="en-CA" b="0" i="0" dirty="0">
                <a:solidFill>
                  <a:srgbClr val="000000"/>
                </a:solidFill>
                <a:effectLst/>
                <a:latin typeface="(null)"/>
              </a:rPr>
              <a:t>Lei I 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(null)"/>
              </a:rPr>
              <a:t>capelli</a:t>
            </a:r>
            <a:r>
              <a:rPr lang="en-CA" b="0" i="0" dirty="0">
                <a:solidFill>
                  <a:srgbClr val="000000"/>
                </a:solidFill>
                <a:effectLst/>
                <a:latin typeface="(null)"/>
              </a:rPr>
              <a:t> 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(null)"/>
              </a:rPr>
              <a:t>bionde</a:t>
            </a:r>
            <a:r>
              <a:rPr lang="en-CA" b="0" i="0" dirty="0">
                <a:solidFill>
                  <a:srgbClr val="000000"/>
                </a:solidFill>
                <a:effectLst/>
                <a:latin typeface="(null)"/>
              </a:rPr>
              <a:t> 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(null)"/>
              </a:rPr>
              <a:t>che</a:t>
            </a:r>
            <a:r>
              <a:rPr lang="en-CA" b="0" i="0" dirty="0">
                <a:solidFill>
                  <a:srgbClr val="000000"/>
                </a:solidFill>
                <a:effectLst/>
                <a:latin typeface="(null)"/>
              </a:rPr>
              <a:t> 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(null)"/>
              </a:rPr>
              <a:t>lisci</a:t>
            </a:r>
            <a:r>
              <a:rPr lang="en-CA" b="0" i="0" dirty="0">
                <a:solidFill>
                  <a:srgbClr val="000000"/>
                </a:solidFill>
                <a:effectLst/>
                <a:latin typeface="(null)"/>
              </a:rPr>
              <a:t> e 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(null)"/>
              </a:rPr>
              <a:t>lunghi</a:t>
            </a:r>
            <a:r>
              <a:rPr lang="it-IT" b="0" i="0" dirty="0">
                <a:solidFill>
                  <a:srgbClr val="000000"/>
                </a:solidFill>
                <a:effectLst/>
                <a:latin typeface="(null)"/>
              </a:rPr>
              <a:t>. </a:t>
            </a:r>
            <a:r>
              <a:rPr lang="it-IT" dirty="0"/>
              <a:t>non le piace la lezione di matematica. a lei non piace lo spagnolo perché è difficile</a:t>
            </a:r>
            <a:endParaRPr lang="en-US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38C8D29B-AE40-7A4B-8E7B-BED932425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450" y="828039"/>
            <a:ext cx="2990182" cy="448636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9C0A9BC2-B565-AD4C-9DEC-7BD76F990E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332" y="821483"/>
            <a:ext cx="3997945" cy="22497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2">
                <a:extLst>
                  <a:ext uri="{FF2B5EF4-FFF2-40B4-BE49-F238E27FC236}">
                    <a16:creationId xmlns:a16="http://schemas.microsoft.com/office/drawing/2014/main" id="{2505B5D5-0BF4-CF41-8212-6772420D9B56}"/>
                  </a:ext>
                </a:extLst>
              </p14:cNvPr>
              <p14:cNvContentPartPr/>
              <p14:nvPr/>
            </p14:nvContentPartPr>
            <p14:xfrm>
              <a:off x="7773140" y="522546"/>
              <a:ext cx="4217040" cy="3092760"/>
            </p14:xfrm>
          </p:contentPart>
        </mc:Choice>
        <mc:Fallback xmlns="">
          <p:pic>
            <p:nvPicPr>
              <p:cNvPr id="12" name="Ink 12">
                <a:extLst>
                  <a:ext uri="{FF2B5EF4-FFF2-40B4-BE49-F238E27FC236}">
                    <a16:creationId xmlns:a16="http://schemas.microsoft.com/office/drawing/2014/main" id="{2505B5D5-0BF4-CF41-8212-6772420D9B5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64500" y="513906"/>
                <a:ext cx="4234680" cy="311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4">
                <a:extLst>
                  <a:ext uri="{FF2B5EF4-FFF2-40B4-BE49-F238E27FC236}">
                    <a16:creationId xmlns:a16="http://schemas.microsoft.com/office/drawing/2014/main" id="{66C6E1DE-359B-DA4B-86AA-5080053A8C5D}"/>
                  </a:ext>
                </a:extLst>
              </p14:cNvPr>
              <p14:cNvContentPartPr/>
              <p14:nvPr/>
            </p14:nvContentPartPr>
            <p14:xfrm>
              <a:off x="7440140" y="-352614"/>
              <a:ext cx="3558600" cy="4302000"/>
            </p14:xfrm>
          </p:contentPart>
        </mc:Choice>
        <mc:Fallback xmlns="">
          <p:pic>
            <p:nvPicPr>
              <p:cNvPr id="14" name="Ink 14">
                <a:extLst>
                  <a:ext uri="{FF2B5EF4-FFF2-40B4-BE49-F238E27FC236}">
                    <a16:creationId xmlns:a16="http://schemas.microsoft.com/office/drawing/2014/main" id="{66C6E1DE-359B-DA4B-86AA-5080053A8C5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31140" y="-361254"/>
                <a:ext cx="3576240" cy="431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7">
                <a:extLst>
                  <a:ext uri="{FF2B5EF4-FFF2-40B4-BE49-F238E27FC236}">
                    <a16:creationId xmlns:a16="http://schemas.microsoft.com/office/drawing/2014/main" id="{A25B7192-087C-5543-9B25-31C7C5CCC1CD}"/>
                  </a:ext>
                </a:extLst>
              </p14:cNvPr>
              <p14:cNvContentPartPr/>
              <p14:nvPr/>
            </p14:nvContentPartPr>
            <p14:xfrm>
              <a:off x="3069380" y="3832386"/>
              <a:ext cx="8640" cy="117000"/>
            </p14:xfrm>
          </p:contentPart>
        </mc:Choice>
        <mc:Fallback xmlns="">
          <p:pic>
            <p:nvPicPr>
              <p:cNvPr id="17" name="Ink 17">
                <a:extLst>
                  <a:ext uri="{FF2B5EF4-FFF2-40B4-BE49-F238E27FC236}">
                    <a16:creationId xmlns:a16="http://schemas.microsoft.com/office/drawing/2014/main" id="{A25B7192-087C-5543-9B25-31C7C5CCC1C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60380" y="3823414"/>
                <a:ext cx="26280" cy="1345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" name="Ink 22">
                <a:extLst>
                  <a:ext uri="{FF2B5EF4-FFF2-40B4-BE49-F238E27FC236}">
                    <a16:creationId xmlns:a16="http://schemas.microsoft.com/office/drawing/2014/main" id="{84234D22-F2EE-F341-950A-650693A6CCDE}"/>
                  </a:ext>
                </a:extLst>
              </p14:cNvPr>
              <p14:cNvContentPartPr/>
              <p14:nvPr/>
            </p14:nvContentPartPr>
            <p14:xfrm>
              <a:off x="2617940" y="3489666"/>
              <a:ext cx="334800" cy="267840"/>
            </p14:xfrm>
          </p:contentPart>
        </mc:Choice>
        <mc:Fallback xmlns="">
          <p:pic>
            <p:nvPicPr>
              <p:cNvPr id="22" name="Ink 22">
                <a:extLst>
                  <a:ext uri="{FF2B5EF4-FFF2-40B4-BE49-F238E27FC236}">
                    <a16:creationId xmlns:a16="http://schemas.microsoft.com/office/drawing/2014/main" id="{84234D22-F2EE-F341-950A-650693A6CCD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09291" y="3480666"/>
                <a:ext cx="352459" cy="285480"/>
              </a:xfrm>
              <a:prstGeom prst="rect">
                <a:avLst/>
              </a:prstGeom>
            </p:spPr>
          </p:pic>
        </mc:Fallback>
      </mc:AlternateContent>
      <p:pic>
        <p:nvPicPr>
          <p:cNvPr id="24" name="Picture 24">
            <a:extLst>
              <a:ext uri="{FF2B5EF4-FFF2-40B4-BE49-F238E27FC236}">
                <a16:creationId xmlns:a16="http://schemas.microsoft.com/office/drawing/2014/main" id="{51B99724-9F79-414E-BC48-C9E3DE0199F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085" y="4214808"/>
            <a:ext cx="3257550" cy="10350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8" name="Ink 28">
                <a:extLst>
                  <a:ext uri="{FF2B5EF4-FFF2-40B4-BE49-F238E27FC236}">
                    <a16:creationId xmlns:a16="http://schemas.microsoft.com/office/drawing/2014/main" id="{7B86D8E0-55CE-0843-AE25-4947ABE7EE1A}"/>
                  </a:ext>
                </a:extLst>
              </p14:cNvPr>
              <p14:cNvContentPartPr/>
              <p14:nvPr/>
            </p14:nvContentPartPr>
            <p14:xfrm>
              <a:off x="7497380" y="3656706"/>
              <a:ext cx="4061160" cy="2398320"/>
            </p14:xfrm>
          </p:contentPart>
        </mc:Choice>
        <mc:Fallback xmlns="">
          <p:pic>
            <p:nvPicPr>
              <p:cNvPr id="28" name="Ink 28">
                <a:extLst>
                  <a:ext uri="{FF2B5EF4-FFF2-40B4-BE49-F238E27FC236}">
                    <a16:creationId xmlns:a16="http://schemas.microsoft.com/office/drawing/2014/main" id="{7B86D8E0-55CE-0843-AE25-4947ABE7EE1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488740" y="3648066"/>
                <a:ext cx="4078800" cy="241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0" name="Ink 30">
                <a:extLst>
                  <a:ext uri="{FF2B5EF4-FFF2-40B4-BE49-F238E27FC236}">
                    <a16:creationId xmlns:a16="http://schemas.microsoft.com/office/drawing/2014/main" id="{D3DEAACA-C1A2-4B49-9AC7-250ABCB39540}"/>
                  </a:ext>
                </a:extLst>
              </p14:cNvPr>
              <p14:cNvContentPartPr/>
              <p14:nvPr/>
            </p14:nvContentPartPr>
            <p14:xfrm>
              <a:off x="8725700" y="3556626"/>
              <a:ext cx="1392480" cy="2590560"/>
            </p14:xfrm>
          </p:contentPart>
        </mc:Choice>
        <mc:Fallback xmlns="">
          <p:pic>
            <p:nvPicPr>
              <p:cNvPr id="30" name="Ink 30">
                <a:extLst>
                  <a:ext uri="{FF2B5EF4-FFF2-40B4-BE49-F238E27FC236}">
                    <a16:creationId xmlns:a16="http://schemas.microsoft.com/office/drawing/2014/main" id="{D3DEAACA-C1A2-4B49-9AC7-250ABCB3954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717060" y="3547626"/>
                <a:ext cx="1410120" cy="260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773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93ADC-9FFC-7B44-94A2-B295680A8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1087" y="656320"/>
            <a:ext cx="3489825" cy="4351338"/>
          </a:xfrm>
        </p:spPr>
        <p:txBody>
          <a:bodyPr/>
          <a:lstStyle/>
          <a:p>
            <a:r>
              <a:rPr lang="it-IT"/>
              <a:t>Jack Sparrow ama Cenerentola e lui le dice questo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30586E0-C85F-1544-8349-C6C1727F6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174" y="1143730"/>
            <a:ext cx="3467100" cy="520192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60AF86BB-86D6-514E-ABB2-504E05C74E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395" y="1027906"/>
            <a:ext cx="2425700" cy="5433568"/>
          </a:xfrm>
          <a:prstGeom prst="rect">
            <a:avLst/>
          </a:prstGeom>
        </p:spPr>
      </p:pic>
      <p:sp>
        <p:nvSpPr>
          <p:cNvPr id="8" name="Heart 7">
            <a:extLst>
              <a:ext uri="{FF2B5EF4-FFF2-40B4-BE49-F238E27FC236}">
                <a16:creationId xmlns:a16="http://schemas.microsoft.com/office/drawing/2014/main" id="{FC988C89-FE04-5E4B-BE29-474210752049}"/>
              </a:ext>
            </a:extLst>
          </p:cNvPr>
          <p:cNvSpPr/>
          <p:nvPr/>
        </p:nvSpPr>
        <p:spPr>
          <a:xfrm>
            <a:off x="5184942" y="2511258"/>
            <a:ext cx="1828800" cy="18288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358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0A6A2-9C90-1042-9D8F-F75D2D083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278" y="421940"/>
            <a:ext cx="10515600" cy="4351338"/>
          </a:xfrm>
        </p:spPr>
        <p:txBody>
          <a:bodyPr>
            <a:normAutofit/>
          </a:bodyPr>
          <a:lstStyle/>
          <a:p>
            <a:r>
              <a:rPr lang="it-IT" sz="4000" dirty="0"/>
              <a:t>stanno camminando sulla spiaggia quando trovano una lampada</a:t>
            </a:r>
            <a:endParaRPr lang="en-US" sz="40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E9394C7-9106-A84A-AC08-30D332B8B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895" y="2131928"/>
            <a:ext cx="4963735" cy="32154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EC57C3-7123-AA42-B09D-15CE4CA3CC44}"/>
              </a:ext>
            </a:extLst>
          </p:cNvPr>
          <p:cNvSpPr txBox="1"/>
          <p:nvPr/>
        </p:nvSpPr>
        <p:spPr>
          <a:xfrm>
            <a:off x="2169695" y="5713825"/>
            <a:ext cx="89668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4400" dirty="0"/>
              <a:t>la cenerentola strofina la lampada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79555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691FF-4733-CD41-A1B6-770B28A35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2716" y="0"/>
            <a:ext cx="10515600" cy="1325563"/>
          </a:xfrm>
        </p:spPr>
        <p:txBody>
          <a:bodyPr/>
          <a:lstStyle/>
          <a:p>
            <a:br>
              <a:rPr lang="en-CA" b="0" i="0" dirty="0">
                <a:solidFill>
                  <a:srgbClr val="000000"/>
                </a:solidFill>
                <a:effectLst/>
                <a:latin typeface="(null)"/>
              </a:rPr>
            </a:br>
            <a:r>
              <a:rPr lang="en-CA" b="0" i="0" dirty="0">
                <a:solidFill>
                  <a:srgbClr val="000000"/>
                </a:solidFill>
                <a:effectLst/>
                <a:latin typeface="(null)"/>
              </a:rPr>
              <a:t>il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(null)"/>
              </a:rPr>
              <a:t>genio</a:t>
            </a:r>
            <a:r>
              <a:rPr lang="en-CA" b="0" i="0" dirty="0">
                <a:solidFill>
                  <a:srgbClr val="000000"/>
                </a:solidFill>
                <a:effectLst/>
                <a:latin typeface="(null)"/>
              </a:rPr>
              <a:t> 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(null)"/>
              </a:rPr>
              <a:t>dalla</a:t>
            </a:r>
            <a:r>
              <a:rPr lang="en-CA" b="0" i="0" dirty="0">
                <a:solidFill>
                  <a:srgbClr val="000000"/>
                </a:solidFill>
                <a:effectLst/>
                <a:latin typeface="(null)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(null)"/>
              </a:rPr>
              <a:t>lampada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4CBFCA7-41DC-814B-8A0A-27389A63EF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401" y="1441283"/>
            <a:ext cx="3839726" cy="4351338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86985FBC-7B25-1143-9A0E-F28B94A2D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964" y="5540876"/>
            <a:ext cx="1720115" cy="111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960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BFD59-A8EC-5E48-B078-2AB10510A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410" y="-1055271"/>
            <a:ext cx="10515600" cy="5851192"/>
          </a:xfrm>
        </p:spPr>
        <p:txBody>
          <a:bodyPr>
            <a:normAutofit/>
          </a:bodyPr>
          <a:lstStyle/>
          <a:p>
            <a:r>
              <a:rPr lang="it-IT"/>
              <a:t>il genio ha 3 regole. Non puoi far innamorare qualcuno. non può uccidere nessuno non posso riportare nessuno alla morte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75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Italian comic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il genio  dalla lampada</vt:lpstr>
      <vt:lpstr>il genio ha 3 regole. Non puoi far innamorare qualcuno. non può uccidere nessuno non posso riportare nessuno alla morte</vt:lpstr>
      <vt:lpstr>jack sparrow chiede di suonare la chitarra come acdc</vt:lpstr>
      <vt:lpstr>Cenerentola vuole un grosso culo</vt:lpstr>
      <vt:lpstr>Jack Sparrow vuole un bambino</vt:lpstr>
      <vt:lpstr>Cenerentola vuole un papà di zucchero</vt:lpstr>
      <vt:lpstr>chiedono al genio di lasciare che superino le loro prove</vt:lpstr>
      <vt:lpstr>il genio li fa studiare per 800 ore e hanno bisogno di sciogliersi in acqua e mangiare le note</vt:lpstr>
      <vt:lpstr>entrambi vomitano e falliscono l'esame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Italian comic 5</dc:title>
  <cp:revision>2</cp:revision>
  <dcterms:modified xsi:type="dcterms:W3CDTF">2017-11-29T06:25:59Z</dcterms:modified>
</cp:coreProperties>
</file>