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4" r:id="rId1"/>
  </p:sldMasterIdLst>
  <p:sldIdLst>
    <p:sldId id="256" r:id="rId2"/>
    <p:sldId id="276" r:id="rId3"/>
    <p:sldId id="259" r:id="rId4"/>
    <p:sldId id="257" r:id="rId5"/>
    <p:sldId id="258" r:id="rId6"/>
    <p:sldId id="272" r:id="rId7"/>
    <p:sldId id="275" r:id="rId8"/>
    <p:sldId id="274" r:id="rId9"/>
    <p:sldId id="273" r:id="rId10"/>
    <p:sldId id="270" r:id="rId11"/>
    <p:sldId id="262" r:id="rId12"/>
    <p:sldId id="261" r:id="rId13"/>
    <p:sldId id="268" r:id="rId14"/>
    <p:sldId id="267" r:id="rId15"/>
    <p:sldId id="269" r:id="rId16"/>
    <p:sldId id="271" r:id="rId17"/>
    <p:sldId id="263" r:id="rId18"/>
    <p:sldId id="264" r:id="rId19"/>
    <p:sldId id="266" r:id="rId20"/>
    <p:sldId id="265" r:id="rId21"/>
    <p:sldId id="26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721BB-599E-483B-B76F-828BEA5FE7B8}" v="73" dt="2020-03-03T21:07:47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14"/>
  </p:normalViewPr>
  <p:slideViewPr>
    <p:cSldViewPr snapToGrid="0" snapToObjects="1">
      <p:cViewPr varScale="1">
        <p:scale>
          <a:sx n="67" d="100"/>
          <a:sy n="67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en, Sheri" userId="7f240e22-a6cb-4f05-9432-90b44931cfa3" providerId="ADAL" clId="{592721BB-599E-483B-B76F-828BEA5FE7B8}"/>
    <pc:docChg chg="undo custSel mod addSld delSld modSld sldOrd">
      <pc:chgData name="Thomasen, Sheri" userId="7f240e22-a6cb-4f05-9432-90b44931cfa3" providerId="ADAL" clId="{592721BB-599E-483B-B76F-828BEA5FE7B8}" dt="2020-03-03T21:07:47.368" v="981"/>
      <pc:docMkLst>
        <pc:docMk/>
      </pc:docMkLst>
      <pc:sldChg chg="modSp">
        <pc:chgData name="Thomasen, Sheri" userId="7f240e22-a6cb-4f05-9432-90b44931cfa3" providerId="ADAL" clId="{592721BB-599E-483B-B76F-828BEA5FE7B8}" dt="2020-03-02T22:45:19.890" v="802" actId="404"/>
        <pc:sldMkLst>
          <pc:docMk/>
          <pc:sldMk cId="554582573" sldId="256"/>
        </pc:sldMkLst>
        <pc:spChg chg="mod">
          <ac:chgData name="Thomasen, Sheri" userId="7f240e22-a6cb-4f05-9432-90b44931cfa3" providerId="ADAL" clId="{592721BB-599E-483B-B76F-828BEA5FE7B8}" dt="2020-03-02T22:45:19.890" v="802" actId="404"/>
          <ac:spMkLst>
            <pc:docMk/>
            <pc:sldMk cId="554582573" sldId="256"/>
            <ac:spMk id="2" creationId="{00000000-0000-0000-0000-000000000000}"/>
          </ac:spMkLst>
        </pc:spChg>
      </pc:sldChg>
      <pc:sldChg chg="addSp modSp mod setBg">
        <pc:chgData name="Thomasen, Sheri" userId="7f240e22-a6cb-4f05-9432-90b44931cfa3" providerId="ADAL" clId="{592721BB-599E-483B-B76F-828BEA5FE7B8}" dt="2020-02-26T17:15:08.068" v="41" actId="27636"/>
        <pc:sldMkLst>
          <pc:docMk/>
          <pc:sldMk cId="2137102769" sldId="257"/>
        </pc:sldMkLst>
        <pc:spChg chg="add mod">
          <ac:chgData name="Thomasen, Sheri" userId="7f240e22-a6cb-4f05-9432-90b44931cfa3" providerId="ADAL" clId="{592721BB-599E-483B-B76F-828BEA5FE7B8}" dt="2020-02-26T17:12:42.503" v="14" actId="20577"/>
          <ac:spMkLst>
            <pc:docMk/>
            <pc:sldMk cId="2137102769" sldId="257"/>
            <ac:spMk id="3" creationId="{222D1156-1CD0-4ABE-95C9-2BA821AE247E}"/>
          </ac:spMkLst>
        </pc:spChg>
        <pc:spChg chg="mod">
          <ac:chgData name="Thomasen, Sheri" userId="7f240e22-a6cb-4f05-9432-90b44931cfa3" providerId="ADAL" clId="{592721BB-599E-483B-B76F-828BEA5FE7B8}" dt="2020-02-26T17:15:08.068" v="41" actId="27636"/>
          <ac:spMkLst>
            <pc:docMk/>
            <pc:sldMk cId="2137102769" sldId="257"/>
            <ac:spMk id="5" creationId="{00000000-0000-0000-0000-000000000000}"/>
          </ac:spMkLst>
        </pc:spChg>
        <pc:spChg chg="add">
          <ac:chgData name="Thomasen, Sheri" userId="7f240e22-a6cb-4f05-9432-90b44931cfa3" providerId="ADAL" clId="{592721BB-599E-483B-B76F-828BEA5FE7B8}" dt="2020-02-26T17:12:29.577" v="4" actId="26606"/>
          <ac:spMkLst>
            <pc:docMk/>
            <pc:sldMk cId="2137102769" sldId="257"/>
            <ac:spMk id="10" creationId="{A0202727-54F2-4F63-818F-99119BA2134F}"/>
          </ac:spMkLst>
        </pc:spChg>
        <pc:grpChg chg="add">
          <ac:chgData name="Thomasen, Sheri" userId="7f240e22-a6cb-4f05-9432-90b44931cfa3" providerId="ADAL" clId="{592721BB-599E-483B-B76F-828BEA5FE7B8}" dt="2020-02-26T17:12:29.577" v="4" actId="26606"/>
          <ac:grpSpMkLst>
            <pc:docMk/>
            <pc:sldMk cId="2137102769" sldId="257"/>
            <ac:grpSpMk id="12" creationId="{B7A73C12-F0BE-4AA8-845B-8CE5359D6F73}"/>
          </ac:grpSpMkLst>
        </pc:grpChg>
        <pc:picChg chg="mod ord">
          <ac:chgData name="Thomasen, Sheri" userId="7f240e22-a6cb-4f05-9432-90b44931cfa3" providerId="ADAL" clId="{592721BB-599E-483B-B76F-828BEA5FE7B8}" dt="2020-02-26T17:12:29.577" v="4" actId="26606"/>
          <ac:picMkLst>
            <pc:docMk/>
            <pc:sldMk cId="2137102769" sldId="257"/>
            <ac:picMk id="2" creationId="{15846573-CA5D-47E6-B431-1C5F07D9C3A0}"/>
          </ac:picMkLst>
        </pc:picChg>
      </pc:sldChg>
      <pc:sldChg chg="addSp delSp modSp mod ord setBg setClrOvrMap">
        <pc:chgData name="Thomasen, Sheri" userId="7f240e22-a6cb-4f05-9432-90b44931cfa3" providerId="ADAL" clId="{592721BB-599E-483B-B76F-828BEA5FE7B8}" dt="2020-02-26T21:19:44.406" v="761"/>
        <pc:sldMkLst>
          <pc:docMk/>
          <pc:sldMk cId="257225074" sldId="258"/>
        </pc:sldMkLst>
        <pc:spChg chg="add del mod">
          <ac:chgData name="Thomasen, Sheri" userId="7f240e22-a6cb-4f05-9432-90b44931cfa3" providerId="ADAL" clId="{592721BB-599E-483B-B76F-828BEA5FE7B8}" dt="2020-02-26T17:13:15.779" v="25" actId="478"/>
          <ac:spMkLst>
            <pc:docMk/>
            <pc:sldMk cId="257225074" sldId="258"/>
            <ac:spMk id="2" creationId="{29D82CD0-2D72-48E9-8BCE-FB1D0F8731D1}"/>
          </ac:spMkLst>
        </pc:spChg>
        <pc:spChg chg="mod">
          <ac:chgData name="Thomasen, Sheri" userId="7f240e22-a6cb-4f05-9432-90b44931cfa3" providerId="ADAL" clId="{592721BB-599E-483B-B76F-828BEA5FE7B8}" dt="2020-02-26T17:13:19.199" v="26" actId="14100"/>
          <ac:spMkLst>
            <pc:docMk/>
            <pc:sldMk cId="257225074" sldId="258"/>
            <ac:spMk id="3" creationId="{00000000-0000-0000-0000-000000000000}"/>
          </ac:spMkLst>
        </pc:spChg>
        <pc:spChg chg="add">
          <ac:chgData name="Thomasen, Sheri" userId="7f240e22-a6cb-4f05-9432-90b44931cfa3" providerId="ADAL" clId="{592721BB-599E-483B-B76F-828BEA5FE7B8}" dt="2020-02-26T17:13:05.586" v="20" actId="26606"/>
          <ac:spMkLst>
            <pc:docMk/>
            <pc:sldMk cId="257225074" sldId="258"/>
            <ac:spMk id="10" creationId="{C0D87137-C549-49C9-9E77-B0610E949407}"/>
          </ac:spMkLst>
        </pc:spChg>
        <pc:spChg chg="add">
          <ac:chgData name="Thomasen, Sheri" userId="7f240e22-a6cb-4f05-9432-90b44931cfa3" providerId="ADAL" clId="{592721BB-599E-483B-B76F-828BEA5FE7B8}" dt="2020-02-26T17:13:05.586" v="20" actId="26606"/>
          <ac:spMkLst>
            <pc:docMk/>
            <pc:sldMk cId="257225074" sldId="258"/>
            <ac:spMk id="12" creationId="{4737D626-8CB2-413F-BA1C-691F042B48FA}"/>
          </ac:spMkLst>
        </pc:spChg>
        <pc:grpChg chg="add">
          <ac:chgData name="Thomasen, Sheri" userId="7f240e22-a6cb-4f05-9432-90b44931cfa3" providerId="ADAL" clId="{592721BB-599E-483B-B76F-828BEA5FE7B8}" dt="2020-02-26T17:13:05.586" v="20" actId="26606"/>
          <ac:grpSpMkLst>
            <pc:docMk/>
            <pc:sldMk cId="257225074" sldId="258"/>
            <ac:grpSpMk id="14" creationId="{91E96018-B22F-4F69-A476-E69AD0177880}"/>
          </ac:grpSpMkLst>
        </pc:grpChg>
        <pc:picChg chg="mod ord">
          <ac:chgData name="Thomasen, Sheri" userId="7f240e22-a6cb-4f05-9432-90b44931cfa3" providerId="ADAL" clId="{592721BB-599E-483B-B76F-828BEA5FE7B8}" dt="2020-02-26T17:13:05.586" v="20" actId="26606"/>
          <ac:picMkLst>
            <pc:docMk/>
            <pc:sldMk cId="257225074" sldId="258"/>
            <ac:picMk id="5" creationId="{198B3958-42C5-44A8-A23E-7543CDDE2593}"/>
          </ac:picMkLst>
        </pc:picChg>
      </pc:sldChg>
      <pc:sldChg chg="addSp delSp modSp mod ord setBg">
        <pc:chgData name="Thomasen, Sheri" userId="7f240e22-a6cb-4f05-9432-90b44931cfa3" providerId="ADAL" clId="{592721BB-599E-483B-B76F-828BEA5FE7B8}" dt="2020-03-03T21:07:47.368" v="981"/>
        <pc:sldMkLst>
          <pc:docMk/>
          <pc:sldMk cId="1004472405" sldId="259"/>
        </pc:sldMkLst>
        <pc:spChg chg="add del mod">
          <ac:chgData name="Thomasen, Sheri" userId="7f240e22-a6cb-4f05-9432-90b44931cfa3" providerId="ADAL" clId="{592721BB-599E-483B-B76F-828BEA5FE7B8}" dt="2020-02-26T17:14:36.672" v="31" actId="478"/>
          <ac:spMkLst>
            <pc:docMk/>
            <pc:sldMk cId="1004472405" sldId="259"/>
            <ac:spMk id="2" creationId="{78534F88-9AF4-47DD-B05C-D8BF74E3DFF1}"/>
          </ac:spMkLst>
        </pc:spChg>
        <pc:spChg chg="add mod">
          <ac:chgData name="Thomasen, Sheri" userId="7f240e22-a6cb-4f05-9432-90b44931cfa3" providerId="ADAL" clId="{592721BB-599E-483B-B76F-828BEA5FE7B8}" dt="2020-02-26T17:14:48.982" v="39" actId="27636"/>
          <ac:spMkLst>
            <pc:docMk/>
            <pc:sldMk cId="1004472405" sldId="259"/>
            <ac:spMk id="3" creationId="{9B216EDD-0F9A-4CA4-9316-8296AF796DB8}"/>
          </ac:spMkLst>
        </pc:spChg>
        <pc:spChg chg="del">
          <ac:chgData name="Thomasen, Sheri" userId="7f240e22-a6cb-4f05-9432-90b44931cfa3" providerId="ADAL" clId="{592721BB-599E-483B-B76F-828BEA5FE7B8}" dt="2020-02-26T17:14:31.657" v="30" actId="26606"/>
          <ac:spMkLst>
            <pc:docMk/>
            <pc:sldMk cId="1004472405" sldId="259"/>
            <ac:spMk id="6" creationId="{00000000-0000-0000-0000-000000000000}"/>
          </ac:spMkLst>
        </pc:spChg>
        <pc:spChg chg="add">
          <ac:chgData name="Thomasen, Sheri" userId="7f240e22-a6cb-4f05-9432-90b44931cfa3" providerId="ADAL" clId="{592721BB-599E-483B-B76F-828BEA5FE7B8}" dt="2020-02-26T17:14:31.657" v="30" actId="26606"/>
          <ac:spMkLst>
            <pc:docMk/>
            <pc:sldMk cId="1004472405" sldId="259"/>
            <ac:spMk id="11" creationId="{7A9FF011-88A5-4B89-AD4A-E08820CEE4E8}"/>
          </ac:spMkLst>
        </pc:spChg>
        <pc:grpChg chg="add">
          <ac:chgData name="Thomasen, Sheri" userId="7f240e22-a6cb-4f05-9432-90b44931cfa3" providerId="ADAL" clId="{592721BB-599E-483B-B76F-828BEA5FE7B8}" dt="2020-02-26T17:14:31.657" v="30" actId="26606"/>
          <ac:grpSpMkLst>
            <pc:docMk/>
            <pc:sldMk cId="1004472405" sldId="259"/>
            <ac:grpSpMk id="13" creationId="{6BAEAFFD-C82E-4805-8EFA-403C6D826E75}"/>
          </ac:grpSpMkLst>
        </pc:grpChg>
        <pc:picChg chg="mod">
          <ac:chgData name="Thomasen, Sheri" userId="7f240e22-a6cb-4f05-9432-90b44931cfa3" providerId="ADAL" clId="{592721BB-599E-483B-B76F-828BEA5FE7B8}" dt="2020-02-26T17:14:31.657" v="30" actId="26606"/>
          <ac:picMkLst>
            <pc:docMk/>
            <pc:sldMk cId="1004472405" sldId="259"/>
            <ac:picMk id="5" creationId="{2B1DF728-8319-456D-8600-2E49DB90776F}"/>
          </ac:picMkLst>
        </pc:picChg>
      </pc:sldChg>
      <pc:sldChg chg="ord">
        <pc:chgData name="Thomasen, Sheri" userId="7f240e22-a6cb-4f05-9432-90b44931cfa3" providerId="ADAL" clId="{592721BB-599E-483B-B76F-828BEA5FE7B8}" dt="2020-03-03T05:19:24.273" v="934"/>
        <pc:sldMkLst>
          <pc:docMk/>
          <pc:sldMk cId="1690903624" sldId="260"/>
        </pc:sldMkLst>
      </pc:sldChg>
      <pc:sldChg chg="addSp delSp modSp">
        <pc:chgData name="Thomasen, Sheri" userId="7f240e22-a6cb-4f05-9432-90b44931cfa3" providerId="ADAL" clId="{592721BB-599E-483B-B76F-828BEA5FE7B8}" dt="2020-02-26T17:13:53.394" v="27" actId="26606"/>
        <pc:sldMkLst>
          <pc:docMk/>
          <pc:sldMk cId="1406574664" sldId="261"/>
        </pc:sldMkLst>
        <pc:spChg chg="mod ord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4" creationId="{00000000-0000-0000-0000-000000000000}"/>
          </ac:spMkLst>
        </pc:spChg>
        <pc:spChg chg="del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9" creationId="{75E3D2E7-AD93-44A1-8BC6-0E1343A3E445}"/>
          </ac:spMkLst>
        </pc:spChg>
        <pc:spChg chg="del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11" creationId="{9CC5271D-3244-41E2-B819-CBCB46B719A3}"/>
          </ac:spMkLst>
        </pc:spChg>
        <pc:spChg chg="del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13" creationId="{5683B5F4-86FD-4BF8-88F1-837F5B70B334}"/>
          </ac:spMkLst>
        </pc:spChg>
        <pc:spChg chg="del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19" creationId="{19A1D830-E73C-47A9-A534-323CEEFF5B32}"/>
          </ac:spMkLst>
        </pc:spChg>
        <pc:spChg chg="del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21" creationId="{8F69FBEC-4C47-4288-962D-3FC20C79F3F5}"/>
          </ac:spMkLst>
        </pc:spChg>
        <pc:spChg chg="add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30" creationId="{75E3D2E7-AD93-44A1-8BC6-0E1343A3E445}"/>
          </ac:spMkLst>
        </pc:spChg>
        <pc:spChg chg="add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32" creationId="{9CC5271D-3244-41E2-B819-CBCB46B719A3}"/>
          </ac:spMkLst>
        </pc:spChg>
        <pc:spChg chg="add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34" creationId="{5683B5F4-86FD-4BF8-88F1-837F5B70B334}"/>
          </ac:spMkLst>
        </pc:spChg>
        <pc:spChg chg="add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40" creationId="{5C28659E-412C-4600-B45E-BAE370BC24B9}"/>
          </ac:spMkLst>
        </pc:spChg>
        <pc:spChg chg="add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42" creationId="{AE95896B-6905-4618-A7DF-DED8A61FBC83}"/>
          </ac:spMkLst>
        </pc:spChg>
        <pc:spChg chg="add">
          <ac:chgData name="Thomasen, Sheri" userId="7f240e22-a6cb-4f05-9432-90b44931cfa3" providerId="ADAL" clId="{592721BB-599E-483B-B76F-828BEA5FE7B8}" dt="2020-02-26T17:13:53.394" v="27" actId="26606"/>
          <ac:spMkLst>
            <pc:docMk/>
            <pc:sldMk cId="1406574664" sldId="261"/>
            <ac:spMk id="44" creationId="{7748BD8C-4984-4138-94CA-2DC5F39DC379}"/>
          </ac:spMkLst>
        </pc:spChg>
        <pc:grpChg chg="del">
          <ac:chgData name="Thomasen, Sheri" userId="7f240e22-a6cb-4f05-9432-90b44931cfa3" providerId="ADAL" clId="{592721BB-599E-483B-B76F-828BEA5FE7B8}" dt="2020-02-26T17:13:53.394" v="27" actId="26606"/>
          <ac:grpSpMkLst>
            <pc:docMk/>
            <pc:sldMk cId="1406574664" sldId="261"/>
            <ac:grpSpMk id="15" creationId="{468FD2E2-2BBC-4CE0-8728-F7F04CF3DA80}"/>
          </ac:grpSpMkLst>
        </pc:grpChg>
        <pc:grpChg chg="del">
          <ac:chgData name="Thomasen, Sheri" userId="7f240e22-a6cb-4f05-9432-90b44931cfa3" providerId="ADAL" clId="{592721BB-599E-483B-B76F-828BEA5FE7B8}" dt="2020-02-26T17:13:53.394" v="27" actId="26606"/>
          <ac:grpSpMkLst>
            <pc:docMk/>
            <pc:sldMk cId="1406574664" sldId="261"/>
            <ac:grpSpMk id="23" creationId="{54F6FC82-E588-4DA0-8096-0C3BD54F17B5}"/>
          </ac:grpSpMkLst>
        </pc:grpChg>
        <pc:grpChg chg="add">
          <ac:chgData name="Thomasen, Sheri" userId="7f240e22-a6cb-4f05-9432-90b44931cfa3" providerId="ADAL" clId="{592721BB-599E-483B-B76F-828BEA5FE7B8}" dt="2020-02-26T17:13:53.394" v="27" actId="26606"/>
          <ac:grpSpMkLst>
            <pc:docMk/>
            <pc:sldMk cId="1406574664" sldId="261"/>
            <ac:grpSpMk id="36" creationId="{468FD2E2-2BBC-4CE0-8728-F7F04CF3DA80}"/>
          </ac:grpSpMkLst>
        </pc:grpChg>
        <pc:picChg chg="mod">
          <ac:chgData name="Thomasen, Sheri" userId="7f240e22-a6cb-4f05-9432-90b44931cfa3" providerId="ADAL" clId="{592721BB-599E-483B-B76F-828BEA5FE7B8}" dt="2020-02-26T17:13:53.394" v="27" actId="26606"/>
          <ac:picMkLst>
            <pc:docMk/>
            <pc:sldMk cId="1406574664" sldId="261"/>
            <ac:picMk id="3" creationId="{00000000-0000-0000-0000-000000000000}"/>
          </ac:picMkLst>
        </pc:picChg>
      </pc:sldChg>
      <pc:sldChg chg="addSp delSp modSp">
        <pc:chgData name="Thomasen, Sheri" userId="7f240e22-a6cb-4f05-9432-90b44931cfa3" providerId="ADAL" clId="{592721BB-599E-483B-B76F-828BEA5FE7B8}" dt="2020-02-26T17:14:00.336" v="28" actId="26606"/>
        <pc:sldMkLst>
          <pc:docMk/>
          <pc:sldMk cId="1138579695" sldId="262"/>
        </pc:sldMkLst>
        <pc:spChg chg="mod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7" creationId="{DE3C137A-F78B-46E5-AF17-B6537D0639B2}"/>
          </ac:spMkLst>
        </pc:spChg>
        <pc:spChg chg="mod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9" creationId="{5B8BA635-3714-43D1-B332-B7CEBB15AB3D}"/>
          </ac:spMkLst>
        </pc:spChg>
        <pc:spChg chg="del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15" creationId="{75E3D2E7-AD93-44A1-8BC6-0E1343A3E445}"/>
          </ac:spMkLst>
        </pc:spChg>
        <pc:spChg chg="del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17" creationId="{9CC5271D-3244-41E2-B819-CBCB46B719A3}"/>
          </ac:spMkLst>
        </pc:spChg>
        <pc:spChg chg="del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19" creationId="{5683B5F4-86FD-4BF8-88F1-837F5B70B334}"/>
          </ac:spMkLst>
        </pc:spChg>
        <pc:spChg chg="del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25" creationId="{19A1D830-E73C-47A9-A534-323CEEFF5B32}"/>
          </ac:spMkLst>
        </pc:spChg>
        <pc:spChg chg="del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27" creationId="{8F69FBEC-4C47-4288-962D-3FC20C79F3F5}"/>
          </ac:spMkLst>
        </pc:spChg>
        <pc:spChg chg="add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36" creationId="{75E3D2E7-AD93-44A1-8BC6-0E1343A3E445}"/>
          </ac:spMkLst>
        </pc:spChg>
        <pc:spChg chg="add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38" creationId="{9CC5271D-3244-41E2-B819-CBCB46B719A3}"/>
          </ac:spMkLst>
        </pc:spChg>
        <pc:spChg chg="add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40" creationId="{5683B5F4-86FD-4BF8-88F1-837F5B70B334}"/>
          </ac:spMkLst>
        </pc:spChg>
        <pc:spChg chg="add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46" creationId="{5C28659E-412C-4600-B45E-BAE370BC24B9}"/>
          </ac:spMkLst>
        </pc:spChg>
        <pc:spChg chg="add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48" creationId="{AE95896B-6905-4618-A7DF-DED8A61FBC83}"/>
          </ac:spMkLst>
        </pc:spChg>
        <pc:spChg chg="add">
          <ac:chgData name="Thomasen, Sheri" userId="7f240e22-a6cb-4f05-9432-90b44931cfa3" providerId="ADAL" clId="{592721BB-599E-483B-B76F-828BEA5FE7B8}" dt="2020-02-26T17:14:00.336" v="28" actId="26606"/>
          <ac:spMkLst>
            <pc:docMk/>
            <pc:sldMk cId="1138579695" sldId="262"/>
            <ac:spMk id="50" creationId="{7748BD8C-4984-4138-94CA-2DC5F39DC379}"/>
          </ac:spMkLst>
        </pc:spChg>
        <pc:grpChg chg="del">
          <ac:chgData name="Thomasen, Sheri" userId="7f240e22-a6cb-4f05-9432-90b44931cfa3" providerId="ADAL" clId="{592721BB-599E-483B-B76F-828BEA5FE7B8}" dt="2020-02-26T17:14:00.336" v="28" actId="26606"/>
          <ac:grpSpMkLst>
            <pc:docMk/>
            <pc:sldMk cId="1138579695" sldId="262"/>
            <ac:grpSpMk id="21" creationId="{468FD2E2-2BBC-4CE0-8728-F7F04CF3DA80}"/>
          </ac:grpSpMkLst>
        </pc:grpChg>
        <pc:grpChg chg="del">
          <ac:chgData name="Thomasen, Sheri" userId="7f240e22-a6cb-4f05-9432-90b44931cfa3" providerId="ADAL" clId="{592721BB-599E-483B-B76F-828BEA5FE7B8}" dt="2020-02-26T17:14:00.336" v="28" actId="26606"/>
          <ac:grpSpMkLst>
            <pc:docMk/>
            <pc:sldMk cId="1138579695" sldId="262"/>
            <ac:grpSpMk id="29" creationId="{54F6FC82-E588-4DA0-8096-0C3BD54F17B5}"/>
          </ac:grpSpMkLst>
        </pc:grpChg>
        <pc:grpChg chg="add">
          <ac:chgData name="Thomasen, Sheri" userId="7f240e22-a6cb-4f05-9432-90b44931cfa3" providerId="ADAL" clId="{592721BB-599E-483B-B76F-828BEA5FE7B8}" dt="2020-02-26T17:14:00.336" v="28" actId="26606"/>
          <ac:grpSpMkLst>
            <pc:docMk/>
            <pc:sldMk cId="1138579695" sldId="262"/>
            <ac:grpSpMk id="42" creationId="{468FD2E2-2BBC-4CE0-8728-F7F04CF3DA80}"/>
          </ac:grpSpMkLst>
        </pc:grpChg>
        <pc:picChg chg="mod ord">
          <ac:chgData name="Thomasen, Sheri" userId="7f240e22-a6cb-4f05-9432-90b44931cfa3" providerId="ADAL" clId="{592721BB-599E-483B-B76F-828BEA5FE7B8}" dt="2020-02-26T17:14:00.336" v="28" actId="26606"/>
          <ac:picMkLst>
            <pc:docMk/>
            <pc:sldMk cId="1138579695" sldId="262"/>
            <ac:picMk id="10" creationId="{7A70EC23-E5CC-4561-80CC-66F71B6D5014}"/>
          </ac:picMkLst>
        </pc:picChg>
      </pc:sldChg>
      <pc:sldChg chg="modSp">
        <pc:chgData name="Thomasen, Sheri" userId="7f240e22-a6cb-4f05-9432-90b44931cfa3" providerId="ADAL" clId="{592721BB-599E-483B-B76F-828BEA5FE7B8}" dt="2020-02-26T17:44:04.701" v="120" actId="403"/>
        <pc:sldMkLst>
          <pc:docMk/>
          <pc:sldMk cId="2613918727" sldId="264"/>
        </pc:sldMkLst>
        <pc:spChg chg="mod">
          <ac:chgData name="Thomasen, Sheri" userId="7f240e22-a6cb-4f05-9432-90b44931cfa3" providerId="ADAL" clId="{592721BB-599E-483B-B76F-828BEA5FE7B8}" dt="2020-02-26T17:44:04.701" v="120" actId="403"/>
          <ac:spMkLst>
            <pc:docMk/>
            <pc:sldMk cId="2613918727" sldId="264"/>
            <ac:spMk id="3" creationId="{00000000-0000-0000-0000-000000000000}"/>
          </ac:spMkLst>
        </pc:spChg>
      </pc:sldChg>
      <pc:sldChg chg="modSp">
        <pc:chgData name="Thomasen, Sheri" userId="7f240e22-a6cb-4f05-9432-90b44931cfa3" providerId="ADAL" clId="{592721BB-599E-483B-B76F-828BEA5FE7B8}" dt="2020-03-03T04:44:02.902" v="932" actId="404"/>
        <pc:sldMkLst>
          <pc:docMk/>
          <pc:sldMk cId="1170644080" sldId="265"/>
        </pc:sldMkLst>
        <pc:spChg chg="mod">
          <ac:chgData name="Thomasen, Sheri" userId="7f240e22-a6cb-4f05-9432-90b44931cfa3" providerId="ADAL" clId="{592721BB-599E-483B-B76F-828BEA5FE7B8}" dt="2020-03-03T04:44:02.902" v="932" actId="404"/>
          <ac:spMkLst>
            <pc:docMk/>
            <pc:sldMk cId="1170644080" sldId="265"/>
            <ac:spMk id="2" creationId="{00000000-0000-0000-0000-000000000000}"/>
          </ac:spMkLst>
        </pc:spChg>
      </pc:sldChg>
      <pc:sldChg chg="addSp delSp modSp mod ord setBg delDesignElem">
        <pc:chgData name="Thomasen, Sheri" userId="7f240e22-a6cb-4f05-9432-90b44931cfa3" providerId="ADAL" clId="{592721BB-599E-483B-B76F-828BEA5FE7B8}" dt="2020-02-27T18:28:18.815" v="768"/>
        <pc:sldMkLst>
          <pc:docMk/>
          <pc:sldMk cId="690654138" sldId="267"/>
        </pc:sldMkLst>
        <pc:spChg chg="add del mod">
          <ac:chgData name="Thomasen, Sheri" userId="7f240e22-a6cb-4f05-9432-90b44931cfa3" providerId="ADAL" clId="{592721BB-599E-483B-B76F-828BEA5FE7B8}" dt="2020-02-26T17:43:22.445" v="116" actId="478"/>
          <ac:spMkLst>
            <pc:docMk/>
            <pc:sldMk cId="690654138" sldId="267"/>
            <ac:spMk id="2" creationId="{FA3CDAD3-1D87-4745-82E5-928C745F299C}"/>
          </ac:spMkLst>
        </pc:spChg>
        <pc:spChg chg="mod">
          <ac:chgData name="Thomasen, Sheri" userId="7f240e22-a6cb-4f05-9432-90b44931cfa3" providerId="ADAL" clId="{592721BB-599E-483B-B76F-828BEA5FE7B8}" dt="2020-02-26T17:51:18.070" v="337" actId="26606"/>
          <ac:spMkLst>
            <pc:docMk/>
            <pc:sldMk cId="690654138" sldId="267"/>
            <ac:spMk id="5" creationId="{03745859-9464-4132-A72D-1744F87F1553}"/>
          </ac:spMkLst>
        </pc:spChg>
        <pc:spChg chg="del mod">
          <ac:chgData name="Thomasen, Sheri" userId="7f240e22-a6cb-4f05-9432-90b44931cfa3" providerId="ADAL" clId="{592721BB-599E-483B-B76F-828BEA5FE7B8}" dt="2020-02-26T17:42:30.693" v="49"/>
          <ac:spMkLst>
            <pc:docMk/>
            <pc:sldMk cId="690654138" sldId="267"/>
            <ac:spMk id="6" creationId="{DDDC7649-326F-4D38-8B74-487C93FB9982}"/>
          </ac:spMkLst>
        </pc:spChg>
        <pc:spChg chg="add">
          <ac:chgData name="Thomasen, Sheri" userId="7f240e22-a6cb-4f05-9432-90b44931cfa3" providerId="ADAL" clId="{592721BB-599E-483B-B76F-828BEA5FE7B8}" dt="2020-02-26T17:51:18.070" v="337" actId="26606"/>
          <ac:spMkLst>
            <pc:docMk/>
            <pc:sldMk cId="690654138" sldId="267"/>
            <ac:spMk id="7" creationId="{9A3D0CE2-91FF-49B3-A5D8-181E900D7501}"/>
          </ac:spMkLst>
        </pc:spChg>
        <pc:spChg chg="add">
          <ac:chgData name="Thomasen, Sheri" userId="7f240e22-a6cb-4f05-9432-90b44931cfa3" providerId="ADAL" clId="{592721BB-599E-483B-B76F-828BEA5FE7B8}" dt="2020-02-26T17:51:18.070" v="337" actId="26606"/>
          <ac:spMkLst>
            <pc:docMk/>
            <pc:sldMk cId="690654138" sldId="267"/>
            <ac:spMk id="8" creationId="{58AEBD96-C315-4F53-9D9E-0E20E993EBFA}"/>
          </ac:spMkLst>
        </pc:spChg>
        <pc:spChg chg="add">
          <ac:chgData name="Thomasen, Sheri" userId="7f240e22-a6cb-4f05-9432-90b44931cfa3" providerId="ADAL" clId="{592721BB-599E-483B-B76F-828BEA5FE7B8}" dt="2020-02-26T17:51:18.070" v="337" actId="26606"/>
          <ac:spMkLst>
            <pc:docMk/>
            <pc:sldMk cId="690654138" sldId="267"/>
            <ac:spMk id="9" creationId="{78916AAA-66F6-4DFA-88ED-7E27CF6B8DAD}"/>
          </ac:spMkLst>
        </pc:spChg>
        <pc:spChg chg="add del">
          <ac:chgData name="Thomasen, Sheri" userId="7f240e22-a6cb-4f05-9432-90b44931cfa3" providerId="ADAL" clId="{592721BB-599E-483B-B76F-828BEA5FE7B8}" dt="2020-02-26T17:51:08.541" v="335"/>
          <ac:spMkLst>
            <pc:docMk/>
            <pc:sldMk cId="690654138" sldId="267"/>
            <ac:spMk id="10" creationId="{9A3D0CE2-91FF-49B3-A5D8-181E900D7501}"/>
          </ac:spMkLst>
        </pc:spChg>
        <pc:spChg chg="add del">
          <ac:chgData name="Thomasen, Sheri" userId="7f240e22-a6cb-4f05-9432-90b44931cfa3" providerId="ADAL" clId="{592721BB-599E-483B-B76F-828BEA5FE7B8}" dt="2020-02-26T17:51:08.541" v="335"/>
          <ac:spMkLst>
            <pc:docMk/>
            <pc:sldMk cId="690654138" sldId="267"/>
            <ac:spMk id="12" creationId="{58AEBD96-C315-4F53-9D9E-0E20E993EBFA}"/>
          </ac:spMkLst>
        </pc:spChg>
        <pc:spChg chg="add del">
          <ac:chgData name="Thomasen, Sheri" userId="7f240e22-a6cb-4f05-9432-90b44931cfa3" providerId="ADAL" clId="{592721BB-599E-483B-B76F-828BEA5FE7B8}" dt="2020-02-26T17:51:08.541" v="335"/>
          <ac:spMkLst>
            <pc:docMk/>
            <pc:sldMk cId="690654138" sldId="267"/>
            <ac:spMk id="14" creationId="{78916AAA-66F6-4DFA-88ED-7E27CF6B8DAD}"/>
          </ac:spMkLst>
        </pc:spChg>
        <pc:spChg chg="add">
          <ac:chgData name="Thomasen, Sheri" userId="7f240e22-a6cb-4f05-9432-90b44931cfa3" providerId="ADAL" clId="{592721BB-599E-483B-B76F-828BEA5FE7B8}" dt="2020-02-26T17:51:18.070" v="337" actId="26606"/>
          <ac:spMkLst>
            <pc:docMk/>
            <pc:sldMk cId="690654138" sldId="267"/>
            <ac:spMk id="19" creationId="{C3D25154-9EF7-4C33-9AAC-7B3BE089FE0A}"/>
          </ac:spMkLst>
        </pc:spChg>
        <pc:spChg chg="add del">
          <ac:chgData name="Thomasen, Sheri" userId="7f240e22-a6cb-4f05-9432-90b44931cfa3" providerId="ADAL" clId="{592721BB-599E-483B-B76F-828BEA5FE7B8}" dt="2020-02-26T17:51:08.541" v="335"/>
          <ac:spMkLst>
            <pc:docMk/>
            <pc:sldMk cId="690654138" sldId="267"/>
            <ac:spMk id="20" creationId="{E8035907-EB9C-4E11-8A9B-D25B0AD8D749}"/>
          </ac:spMkLst>
        </pc:spChg>
        <pc:spChg chg="add">
          <ac:chgData name="Thomasen, Sheri" userId="7f240e22-a6cb-4f05-9432-90b44931cfa3" providerId="ADAL" clId="{592721BB-599E-483B-B76F-828BEA5FE7B8}" dt="2020-02-26T17:51:18.070" v="337" actId="26606"/>
          <ac:spMkLst>
            <pc:docMk/>
            <pc:sldMk cId="690654138" sldId="267"/>
            <ac:spMk id="21" creationId="{1604E8C0-C927-4C06-A96A-BF3323BA76D2}"/>
          </ac:spMkLst>
        </pc:spChg>
        <pc:spChg chg="add del">
          <ac:chgData name="Thomasen, Sheri" userId="7f240e22-a6cb-4f05-9432-90b44931cfa3" providerId="ADAL" clId="{592721BB-599E-483B-B76F-828BEA5FE7B8}" dt="2020-02-26T17:51:08.541" v="335"/>
          <ac:spMkLst>
            <pc:docMk/>
            <pc:sldMk cId="690654138" sldId="267"/>
            <ac:spMk id="22" creationId="{D9C69FA7-0958-4ED9-A0DF-E87A0C137BF5}"/>
          </ac:spMkLst>
        </pc:spChg>
        <pc:grpChg chg="add">
          <ac:chgData name="Thomasen, Sheri" userId="7f240e22-a6cb-4f05-9432-90b44931cfa3" providerId="ADAL" clId="{592721BB-599E-483B-B76F-828BEA5FE7B8}" dt="2020-02-26T17:51:18.070" v="337" actId="26606"/>
          <ac:grpSpMkLst>
            <pc:docMk/>
            <pc:sldMk cId="690654138" sldId="267"/>
            <ac:grpSpMk id="11" creationId="{A137D43F-BAD6-47F1-AA65-AEEA38A2FF30}"/>
          </ac:grpSpMkLst>
        </pc:grpChg>
        <pc:grpChg chg="add del">
          <ac:chgData name="Thomasen, Sheri" userId="7f240e22-a6cb-4f05-9432-90b44931cfa3" providerId="ADAL" clId="{592721BB-599E-483B-B76F-828BEA5FE7B8}" dt="2020-02-26T17:51:08.541" v="335"/>
          <ac:grpSpMkLst>
            <pc:docMk/>
            <pc:sldMk cId="690654138" sldId="267"/>
            <ac:grpSpMk id="16" creationId="{A137D43F-BAD6-47F1-AA65-AEEA38A2FF30}"/>
          </ac:grpSpMkLst>
        </pc:grpChg>
        <pc:grpChg chg="add">
          <ac:chgData name="Thomasen, Sheri" userId="7f240e22-a6cb-4f05-9432-90b44931cfa3" providerId="ADAL" clId="{592721BB-599E-483B-B76F-828BEA5FE7B8}" dt="2020-02-26T17:51:18.070" v="337" actId="26606"/>
          <ac:grpSpMkLst>
            <pc:docMk/>
            <pc:sldMk cId="690654138" sldId="267"/>
            <ac:grpSpMk id="23" creationId="{9DCECFD5-4C30-4892-9FF0-540E17955A55}"/>
          </ac:grpSpMkLst>
        </pc:grpChg>
        <pc:grpChg chg="add del">
          <ac:chgData name="Thomasen, Sheri" userId="7f240e22-a6cb-4f05-9432-90b44931cfa3" providerId="ADAL" clId="{592721BB-599E-483B-B76F-828BEA5FE7B8}" dt="2020-02-26T17:51:08.541" v="335"/>
          <ac:grpSpMkLst>
            <pc:docMk/>
            <pc:sldMk cId="690654138" sldId="267"/>
            <ac:grpSpMk id="24" creationId="{FDB0A998-A5C6-45CB-ACF3-1CF6399202AB}"/>
          </ac:grpSpMkLst>
        </pc:grpChg>
      </pc:sldChg>
      <pc:sldChg chg="addSp delSp modSp add mod ord setBg delDesignElem">
        <pc:chgData name="Thomasen, Sheri" userId="7f240e22-a6cb-4f05-9432-90b44931cfa3" providerId="ADAL" clId="{592721BB-599E-483B-B76F-828BEA5FE7B8}" dt="2020-02-26T17:51:44.150" v="342"/>
        <pc:sldMkLst>
          <pc:docMk/>
          <pc:sldMk cId="4147319149" sldId="269"/>
        </pc:sldMkLst>
        <pc:spChg chg="del">
          <ac:chgData name="Thomasen, Sheri" userId="7f240e22-a6cb-4f05-9432-90b44931cfa3" providerId="ADAL" clId="{592721BB-599E-483B-B76F-828BEA5FE7B8}" dt="2020-02-26T17:46:14.126" v="122"/>
          <ac:spMkLst>
            <pc:docMk/>
            <pc:sldMk cId="4147319149" sldId="269"/>
            <ac:spMk id="2" creationId="{316F2403-9293-4FF6-BA24-9C80D4AFE1A1}"/>
          </ac:spMkLst>
        </pc:spChg>
        <pc:spChg chg="del">
          <ac:chgData name="Thomasen, Sheri" userId="7f240e22-a6cb-4f05-9432-90b44931cfa3" providerId="ADAL" clId="{592721BB-599E-483B-B76F-828BEA5FE7B8}" dt="2020-02-26T17:46:14.126" v="122"/>
          <ac:spMkLst>
            <pc:docMk/>
            <pc:sldMk cId="4147319149" sldId="269"/>
            <ac:spMk id="3" creationId="{2F64EBFD-A29A-4411-A34B-2A099861A1E4}"/>
          </ac:spMkLst>
        </pc:spChg>
        <pc:spChg chg="add del mod">
          <ac:chgData name="Thomasen, Sheri" userId="7f240e22-a6cb-4f05-9432-90b44931cfa3" providerId="ADAL" clId="{592721BB-599E-483B-B76F-828BEA5FE7B8}" dt="2020-02-26T17:46:18.479" v="123"/>
          <ac:spMkLst>
            <pc:docMk/>
            <pc:sldMk cId="4147319149" sldId="269"/>
            <ac:spMk id="4" creationId="{13494EE7-E9F8-4261-93A1-32D1B944B132}"/>
          </ac:spMkLst>
        </pc:spChg>
        <pc:spChg chg="add del mod">
          <ac:chgData name="Thomasen, Sheri" userId="7f240e22-a6cb-4f05-9432-90b44931cfa3" providerId="ADAL" clId="{592721BB-599E-483B-B76F-828BEA5FE7B8}" dt="2020-02-26T17:46:18.479" v="123"/>
          <ac:spMkLst>
            <pc:docMk/>
            <pc:sldMk cId="4147319149" sldId="269"/>
            <ac:spMk id="5" creationId="{2C38CE6E-0544-49FB-93C1-44E17A0D300A}"/>
          </ac:spMkLst>
        </pc:spChg>
        <pc:spChg chg="add mod">
          <ac:chgData name="Thomasen, Sheri" userId="7f240e22-a6cb-4f05-9432-90b44931cfa3" providerId="ADAL" clId="{592721BB-599E-483B-B76F-828BEA5FE7B8}" dt="2020-02-26T17:51:33.995" v="341" actId="26606"/>
          <ac:spMkLst>
            <pc:docMk/>
            <pc:sldMk cId="4147319149" sldId="269"/>
            <ac:spMk id="6" creationId="{C0C68280-46A3-4E2E-A6FE-012D890B22ED}"/>
          </ac:spMkLst>
        </pc:spChg>
        <pc:spChg chg="add">
          <ac:chgData name="Thomasen, Sheri" userId="7f240e22-a6cb-4f05-9432-90b44931cfa3" providerId="ADAL" clId="{592721BB-599E-483B-B76F-828BEA5FE7B8}" dt="2020-02-26T17:51:33.995" v="341" actId="26606"/>
          <ac:spMkLst>
            <pc:docMk/>
            <pc:sldMk cId="4147319149" sldId="269"/>
            <ac:spMk id="8" creationId="{9A3D0CE2-91FF-49B3-A5D8-181E900D7501}"/>
          </ac:spMkLst>
        </pc:spChg>
        <pc:spChg chg="add">
          <ac:chgData name="Thomasen, Sheri" userId="7f240e22-a6cb-4f05-9432-90b44931cfa3" providerId="ADAL" clId="{592721BB-599E-483B-B76F-828BEA5FE7B8}" dt="2020-02-26T17:51:33.995" v="341" actId="26606"/>
          <ac:spMkLst>
            <pc:docMk/>
            <pc:sldMk cId="4147319149" sldId="269"/>
            <ac:spMk id="9" creationId="{58AEBD96-C315-4F53-9D9E-0E20E993EBFA}"/>
          </ac:spMkLst>
        </pc:spChg>
        <pc:spChg chg="add">
          <ac:chgData name="Thomasen, Sheri" userId="7f240e22-a6cb-4f05-9432-90b44931cfa3" providerId="ADAL" clId="{592721BB-599E-483B-B76F-828BEA5FE7B8}" dt="2020-02-26T17:51:33.995" v="341" actId="26606"/>
          <ac:spMkLst>
            <pc:docMk/>
            <pc:sldMk cId="4147319149" sldId="269"/>
            <ac:spMk id="10" creationId="{78916AAA-66F6-4DFA-88ED-7E27CF6B8DAD}"/>
          </ac:spMkLst>
        </pc:spChg>
        <pc:spChg chg="add del">
          <ac:chgData name="Thomasen, Sheri" userId="7f240e22-a6cb-4f05-9432-90b44931cfa3" providerId="ADAL" clId="{592721BB-599E-483B-B76F-828BEA5FE7B8}" dt="2020-02-26T17:51:24.944" v="339"/>
          <ac:spMkLst>
            <pc:docMk/>
            <pc:sldMk cId="4147319149" sldId="269"/>
            <ac:spMk id="11" creationId="{9A3D0CE2-91FF-49B3-A5D8-181E900D7501}"/>
          </ac:spMkLst>
        </pc:spChg>
        <pc:spChg chg="add del">
          <ac:chgData name="Thomasen, Sheri" userId="7f240e22-a6cb-4f05-9432-90b44931cfa3" providerId="ADAL" clId="{592721BB-599E-483B-B76F-828BEA5FE7B8}" dt="2020-02-26T17:51:24.944" v="339"/>
          <ac:spMkLst>
            <pc:docMk/>
            <pc:sldMk cId="4147319149" sldId="269"/>
            <ac:spMk id="13" creationId="{58AEBD96-C315-4F53-9D9E-0E20E993EBFA}"/>
          </ac:spMkLst>
        </pc:spChg>
        <pc:spChg chg="add del">
          <ac:chgData name="Thomasen, Sheri" userId="7f240e22-a6cb-4f05-9432-90b44931cfa3" providerId="ADAL" clId="{592721BB-599E-483B-B76F-828BEA5FE7B8}" dt="2020-02-26T17:51:24.944" v="339"/>
          <ac:spMkLst>
            <pc:docMk/>
            <pc:sldMk cId="4147319149" sldId="269"/>
            <ac:spMk id="15" creationId="{78916AAA-66F6-4DFA-88ED-7E27CF6B8DAD}"/>
          </ac:spMkLst>
        </pc:spChg>
        <pc:spChg chg="add">
          <ac:chgData name="Thomasen, Sheri" userId="7f240e22-a6cb-4f05-9432-90b44931cfa3" providerId="ADAL" clId="{592721BB-599E-483B-B76F-828BEA5FE7B8}" dt="2020-02-26T17:51:33.995" v="341" actId="26606"/>
          <ac:spMkLst>
            <pc:docMk/>
            <pc:sldMk cId="4147319149" sldId="269"/>
            <ac:spMk id="20" creationId="{C3D25154-9EF7-4C33-9AAC-7B3BE089FE0A}"/>
          </ac:spMkLst>
        </pc:spChg>
        <pc:spChg chg="add del">
          <ac:chgData name="Thomasen, Sheri" userId="7f240e22-a6cb-4f05-9432-90b44931cfa3" providerId="ADAL" clId="{592721BB-599E-483B-B76F-828BEA5FE7B8}" dt="2020-02-26T17:51:24.944" v="339"/>
          <ac:spMkLst>
            <pc:docMk/>
            <pc:sldMk cId="4147319149" sldId="269"/>
            <ac:spMk id="21" creationId="{E8035907-EB9C-4E11-8A9B-D25B0AD8D749}"/>
          </ac:spMkLst>
        </pc:spChg>
        <pc:spChg chg="add">
          <ac:chgData name="Thomasen, Sheri" userId="7f240e22-a6cb-4f05-9432-90b44931cfa3" providerId="ADAL" clId="{592721BB-599E-483B-B76F-828BEA5FE7B8}" dt="2020-02-26T17:51:33.995" v="341" actId="26606"/>
          <ac:spMkLst>
            <pc:docMk/>
            <pc:sldMk cId="4147319149" sldId="269"/>
            <ac:spMk id="22" creationId="{1604E8C0-C927-4C06-A96A-BF3323BA76D2}"/>
          </ac:spMkLst>
        </pc:spChg>
        <pc:spChg chg="add del">
          <ac:chgData name="Thomasen, Sheri" userId="7f240e22-a6cb-4f05-9432-90b44931cfa3" providerId="ADAL" clId="{592721BB-599E-483B-B76F-828BEA5FE7B8}" dt="2020-02-26T17:51:24.944" v="339"/>
          <ac:spMkLst>
            <pc:docMk/>
            <pc:sldMk cId="4147319149" sldId="269"/>
            <ac:spMk id="23" creationId="{D9C69FA7-0958-4ED9-A0DF-E87A0C137BF5}"/>
          </ac:spMkLst>
        </pc:spChg>
        <pc:grpChg chg="add">
          <ac:chgData name="Thomasen, Sheri" userId="7f240e22-a6cb-4f05-9432-90b44931cfa3" providerId="ADAL" clId="{592721BB-599E-483B-B76F-828BEA5FE7B8}" dt="2020-02-26T17:51:33.995" v="341" actId="26606"/>
          <ac:grpSpMkLst>
            <pc:docMk/>
            <pc:sldMk cId="4147319149" sldId="269"/>
            <ac:grpSpMk id="12" creationId="{A137D43F-BAD6-47F1-AA65-AEEA38A2FF30}"/>
          </ac:grpSpMkLst>
        </pc:grpChg>
        <pc:grpChg chg="add del">
          <ac:chgData name="Thomasen, Sheri" userId="7f240e22-a6cb-4f05-9432-90b44931cfa3" providerId="ADAL" clId="{592721BB-599E-483B-B76F-828BEA5FE7B8}" dt="2020-02-26T17:51:24.944" v="339"/>
          <ac:grpSpMkLst>
            <pc:docMk/>
            <pc:sldMk cId="4147319149" sldId="269"/>
            <ac:grpSpMk id="17" creationId="{A137D43F-BAD6-47F1-AA65-AEEA38A2FF30}"/>
          </ac:grpSpMkLst>
        </pc:grpChg>
        <pc:grpChg chg="add">
          <ac:chgData name="Thomasen, Sheri" userId="7f240e22-a6cb-4f05-9432-90b44931cfa3" providerId="ADAL" clId="{592721BB-599E-483B-B76F-828BEA5FE7B8}" dt="2020-02-26T17:51:33.995" v="341" actId="26606"/>
          <ac:grpSpMkLst>
            <pc:docMk/>
            <pc:sldMk cId="4147319149" sldId="269"/>
            <ac:grpSpMk id="24" creationId="{9DCECFD5-4C30-4892-9FF0-540E17955A55}"/>
          </ac:grpSpMkLst>
        </pc:grpChg>
        <pc:grpChg chg="add del">
          <ac:chgData name="Thomasen, Sheri" userId="7f240e22-a6cb-4f05-9432-90b44931cfa3" providerId="ADAL" clId="{592721BB-599E-483B-B76F-828BEA5FE7B8}" dt="2020-02-26T17:51:24.944" v="339"/>
          <ac:grpSpMkLst>
            <pc:docMk/>
            <pc:sldMk cId="4147319149" sldId="269"/>
            <ac:grpSpMk id="25" creationId="{FDB0A998-A5C6-45CB-ACF3-1CF6399202AB}"/>
          </ac:grpSpMkLst>
        </pc:grpChg>
      </pc:sldChg>
      <pc:sldChg chg="addSp delSp modSp add mod setBg">
        <pc:chgData name="Thomasen, Sheri" userId="7f240e22-a6cb-4f05-9432-90b44931cfa3" providerId="ADAL" clId="{592721BB-599E-483B-B76F-828BEA5FE7B8}" dt="2020-02-26T17:49:09.861" v="296" actId="26606"/>
        <pc:sldMkLst>
          <pc:docMk/>
          <pc:sldMk cId="4077078858" sldId="270"/>
        </pc:sldMkLst>
        <pc:spChg chg="del">
          <ac:chgData name="Thomasen, Sheri" userId="7f240e22-a6cb-4f05-9432-90b44931cfa3" providerId="ADAL" clId="{592721BB-599E-483B-B76F-828BEA5FE7B8}" dt="2020-02-26T17:48:56.070" v="264"/>
          <ac:spMkLst>
            <pc:docMk/>
            <pc:sldMk cId="4077078858" sldId="270"/>
            <ac:spMk id="2" creationId="{FC387221-423D-4755-AC4D-ED3721EFE82B}"/>
          </ac:spMkLst>
        </pc:spChg>
        <pc:spChg chg="del">
          <ac:chgData name="Thomasen, Sheri" userId="7f240e22-a6cb-4f05-9432-90b44931cfa3" providerId="ADAL" clId="{592721BB-599E-483B-B76F-828BEA5FE7B8}" dt="2020-02-26T17:48:56.070" v="264"/>
          <ac:spMkLst>
            <pc:docMk/>
            <pc:sldMk cId="4077078858" sldId="270"/>
            <ac:spMk id="3" creationId="{033BB68B-9EFA-473E-81D9-6D7BB65F22E9}"/>
          </ac:spMkLst>
        </pc:spChg>
        <pc:spChg chg="add mod">
          <ac:chgData name="Thomasen, Sheri" userId="7f240e22-a6cb-4f05-9432-90b44931cfa3" providerId="ADAL" clId="{592721BB-599E-483B-B76F-828BEA5FE7B8}" dt="2020-02-26T17:49:09.861" v="296" actId="26606"/>
          <ac:spMkLst>
            <pc:docMk/>
            <pc:sldMk cId="4077078858" sldId="270"/>
            <ac:spMk id="4" creationId="{D73E5C5A-850F-4A91-8F0F-DDBA2F25AD16}"/>
          </ac:spMkLst>
        </pc:spChg>
        <pc:spChg chg="add del mod">
          <ac:chgData name="Thomasen, Sheri" userId="7f240e22-a6cb-4f05-9432-90b44931cfa3" providerId="ADAL" clId="{592721BB-599E-483B-B76F-828BEA5FE7B8}" dt="2020-02-26T17:49:07.300" v="295" actId="478"/>
          <ac:spMkLst>
            <pc:docMk/>
            <pc:sldMk cId="4077078858" sldId="270"/>
            <ac:spMk id="5" creationId="{2169756D-9E2C-494A-8FD5-E29D6EADB9D6}"/>
          </ac:spMkLst>
        </pc:spChg>
        <pc:spChg chg="add">
          <ac:chgData name="Thomasen, Sheri" userId="7f240e22-a6cb-4f05-9432-90b44931cfa3" providerId="ADAL" clId="{592721BB-599E-483B-B76F-828BEA5FE7B8}" dt="2020-02-26T17:49:09.861" v="296" actId="26606"/>
          <ac:spMkLst>
            <pc:docMk/>
            <pc:sldMk cId="4077078858" sldId="270"/>
            <ac:spMk id="9" creationId="{9A3D0CE2-91FF-49B3-A5D8-181E900D7501}"/>
          </ac:spMkLst>
        </pc:spChg>
        <pc:spChg chg="add">
          <ac:chgData name="Thomasen, Sheri" userId="7f240e22-a6cb-4f05-9432-90b44931cfa3" providerId="ADAL" clId="{592721BB-599E-483B-B76F-828BEA5FE7B8}" dt="2020-02-26T17:49:09.861" v="296" actId="26606"/>
          <ac:spMkLst>
            <pc:docMk/>
            <pc:sldMk cId="4077078858" sldId="270"/>
            <ac:spMk id="11" creationId="{58AEBD96-C315-4F53-9D9E-0E20E993EBFA}"/>
          </ac:spMkLst>
        </pc:spChg>
        <pc:spChg chg="add">
          <ac:chgData name="Thomasen, Sheri" userId="7f240e22-a6cb-4f05-9432-90b44931cfa3" providerId="ADAL" clId="{592721BB-599E-483B-B76F-828BEA5FE7B8}" dt="2020-02-26T17:49:09.861" v="296" actId="26606"/>
          <ac:spMkLst>
            <pc:docMk/>
            <pc:sldMk cId="4077078858" sldId="270"/>
            <ac:spMk id="13" creationId="{78916AAA-66F6-4DFA-88ED-7E27CF6B8DAD}"/>
          </ac:spMkLst>
        </pc:spChg>
        <pc:spChg chg="add">
          <ac:chgData name="Thomasen, Sheri" userId="7f240e22-a6cb-4f05-9432-90b44931cfa3" providerId="ADAL" clId="{592721BB-599E-483B-B76F-828BEA5FE7B8}" dt="2020-02-26T17:49:09.861" v="296" actId="26606"/>
          <ac:spMkLst>
            <pc:docMk/>
            <pc:sldMk cId="4077078858" sldId="270"/>
            <ac:spMk id="19" creationId="{E8035907-EB9C-4E11-8A9B-D25B0AD8D749}"/>
          </ac:spMkLst>
        </pc:spChg>
        <pc:spChg chg="add">
          <ac:chgData name="Thomasen, Sheri" userId="7f240e22-a6cb-4f05-9432-90b44931cfa3" providerId="ADAL" clId="{592721BB-599E-483B-B76F-828BEA5FE7B8}" dt="2020-02-26T17:49:09.861" v="296" actId="26606"/>
          <ac:spMkLst>
            <pc:docMk/>
            <pc:sldMk cId="4077078858" sldId="270"/>
            <ac:spMk id="21" creationId="{D9C69FA7-0958-4ED9-A0DF-E87A0C137BF5}"/>
          </ac:spMkLst>
        </pc:spChg>
        <pc:grpChg chg="add">
          <ac:chgData name="Thomasen, Sheri" userId="7f240e22-a6cb-4f05-9432-90b44931cfa3" providerId="ADAL" clId="{592721BB-599E-483B-B76F-828BEA5FE7B8}" dt="2020-02-26T17:49:09.861" v="296" actId="26606"/>
          <ac:grpSpMkLst>
            <pc:docMk/>
            <pc:sldMk cId="4077078858" sldId="270"/>
            <ac:grpSpMk id="15" creationId="{A137D43F-BAD6-47F1-AA65-AEEA38A2FF30}"/>
          </ac:grpSpMkLst>
        </pc:grpChg>
        <pc:grpChg chg="add">
          <ac:chgData name="Thomasen, Sheri" userId="7f240e22-a6cb-4f05-9432-90b44931cfa3" providerId="ADAL" clId="{592721BB-599E-483B-B76F-828BEA5FE7B8}" dt="2020-02-26T17:49:09.861" v="296" actId="26606"/>
          <ac:grpSpMkLst>
            <pc:docMk/>
            <pc:sldMk cId="4077078858" sldId="270"/>
            <ac:grpSpMk id="23" creationId="{FDB0A998-A5C6-45CB-ACF3-1CF6399202AB}"/>
          </ac:grpSpMkLst>
        </pc:grpChg>
      </pc:sldChg>
      <pc:sldChg chg="addSp delSp modSp add mod ord setBg">
        <pc:chgData name="Thomasen, Sheri" userId="7f240e22-a6cb-4f05-9432-90b44931cfa3" providerId="ADAL" clId="{592721BB-599E-483B-B76F-828BEA5FE7B8}" dt="2020-02-26T17:50:54.582" v="333"/>
        <pc:sldMkLst>
          <pc:docMk/>
          <pc:sldMk cId="1335837442" sldId="271"/>
        </pc:sldMkLst>
        <pc:spChg chg="del">
          <ac:chgData name="Thomasen, Sheri" userId="7f240e22-a6cb-4f05-9432-90b44931cfa3" providerId="ADAL" clId="{592721BB-599E-483B-B76F-828BEA5FE7B8}" dt="2020-02-26T17:50:33.549" v="298"/>
          <ac:spMkLst>
            <pc:docMk/>
            <pc:sldMk cId="1335837442" sldId="271"/>
            <ac:spMk id="2" creationId="{270A4DC5-57F3-46E3-AA38-939AD24E10B9}"/>
          </ac:spMkLst>
        </pc:spChg>
        <pc:spChg chg="del">
          <ac:chgData name="Thomasen, Sheri" userId="7f240e22-a6cb-4f05-9432-90b44931cfa3" providerId="ADAL" clId="{592721BB-599E-483B-B76F-828BEA5FE7B8}" dt="2020-02-26T17:50:33.549" v="298"/>
          <ac:spMkLst>
            <pc:docMk/>
            <pc:sldMk cId="1335837442" sldId="271"/>
            <ac:spMk id="3" creationId="{ACDDEC5A-EB92-42E0-B888-0B895BDD7124}"/>
          </ac:spMkLst>
        </pc:spChg>
        <pc:spChg chg="add mod">
          <ac:chgData name="Thomasen, Sheri" userId="7f240e22-a6cb-4f05-9432-90b44931cfa3" providerId="ADAL" clId="{592721BB-599E-483B-B76F-828BEA5FE7B8}" dt="2020-02-26T17:50:49.831" v="332" actId="26606"/>
          <ac:spMkLst>
            <pc:docMk/>
            <pc:sldMk cId="1335837442" sldId="271"/>
            <ac:spMk id="4" creationId="{6C59558B-A899-4C1B-B04C-DB2514469E50}"/>
          </ac:spMkLst>
        </pc:spChg>
        <pc:spChg chg="add del mod">
          <ac:chgData name="Thomasen, Sheri" userId="7f240e22-a6cb-4f05-9432-90b44931cfa3" providerId="ADAL" clId="{592721BB-599E-483B-B76F-828BEA5FE7B8}" dt="2020-02-26T17:50:46.286" v="331" actId="478"/>
          <ac:spMkLst>
            <pc:docMk/>
            <pc:sldMk cId="1335837442" sldId="271"/>
            <ac:spMk id="5" creationId="{B8089D8D-AEE6-4210-8928-115BC8B0FD33}"/>
          </ac:spMkLst>
        </pc:spChg>
        <pc:spChg chg="add">
          <ac:chgData name="Thomasen, Sheri" userId="7f240e22-a6cb-4f05-9432-90b44931cfa3" providerId="ADAL" clId="{592721BB-599E-483B-B76F-828BEA5FE7B8}" dt="2020-02-26T17:50:49.831" v="332" actId="26606"/>
          <ac:spMkLst>
            <pc:docMk/>
            <pc:sldMk cId="1335837442" sldId="271"/>
            <ac:spMk id="9" creationId="{9A3D0CE2-91FF-49B3-A5D8-181E900D7501}"/>
          </ac:spMkLst>
        </pc:spChg>
        <pc:spChg chg="add">
          <ac:chgData name="Thomasen, Sheri" userId="7f240e22-a6cb-4f05-9432-90b44931cfa3" providerId="ADAL" clId="{592721BB-599E-483B-B76F-828BEA5FE7B8}" dt="2020-02-26T17:50:49.831" v="332" actId="26606"/>
          <ac:spMkLst>
            <pc:docMk/>
            <pc:sldMk cId="1335837442" sldId="271"/>
            <ac:spMk id="11" creationId="{58AEBD96-C315-4F53-9D9E-0E20E993EBFA}"/>
          </ac:spMkLst>
        </pc:spChg>
        <pc:spChg chg="add">
          <ac:chgData name="Thomasen, Sheri" userId="7f240e22-a6cb-4f05-9432-90b44931cfa3" providerId="ADAL" clId="{592721BB-599E-483B-B76F-828BEA5FE7B8}" dt="2020-02-26T17:50:49.831" v="332" actId="26606"/>
          <ac:spMkLst>
            <pc:docMk/>
            <pc:sldMk cId="1335837442" sldId="271"/>
            <ac:spMk id="13" creationId="{78916AAA-66F6-4DFA-88ED-7E27CF6B8DAD}"/>
          </ac:spMkLst>
        </pc:spChg>
        <pc:spChg chg="add">
          <ac:chgData name="Thomasen, Sheri" userId="7f240e22-a6cb-4f05-9432-90b44931cfa3" providerId="ADAL" clId="{592721BB-599E-483B-B76F-828BEA5FE7B8}" dt="2020-02-26T17:50:49.831" v="332" actId="26606"/>
          <ac:spMkLst>
            <pc:docMk/>
            <pc:sldMk cId="1335837442" sldId="271"/>
            <ac:spMk id="19" creationId="{E8035907-EB9C-4E11-8A9B-D25B0AD8D749}"/>
          </ac:spMkLst>
        </pc:spChg>
        <pc:spChg chg="add">
          <ac:chgData name="Thomasen, Sheri" userId="7f240e22-a6cb-4f05-9432-90b44931cfa3" providerId="ADAL" clId="{592721BB-599E-483B-B76F-828BEA5FE7B8}" dt="2020-02-26T17:50:49.831" v="332" actId="26606"/>
          <ac:spMkLst>
            <pc:docMk/>
            <pc:sldMk cId="1335837442" sldId="271"/>
            <ac:spMk id="21" creationId="{D9C69FA7-0958-4ED9-A0DF-E87A0C137BF5}"/>
          </ac:spMkLst>
        </pc:spChg>
        <pc:grpChg chg="add">
          <ac:chgData name="Thomasen, Sheri" userId="7f240e22-a6cb-4f05-9432-90b44931cfa3" providerId="ADAL" clId="{592721BB-599E-483B-B76F-828BEA5FE7B8}" dt="2020-02-26T17:50:49.831" v="332" actId="26606"/>
          <ac:grpSpMkLst>
            <pc:docMk/>
            <pc:sldMk cId="1335837442" sldId="271"/>
            <ac:grpSpMk id="15" creationId="{A137D43F-BAD6-47F1-AA65-AEEA38A2FF30}"/>
          </ac:grpSpMkLst>
        </pc:grpChg>
        <pc:grpChg chg="add">
          <ac:chgData name="Thomasen, Sheri" userId="7f240e22-a6cb-4f05-9432-90b44931cfa3" providerId="ADAL" clId="{592721BB-599E-483B-B76F-828BEA5FE7B8}" dt="2020-02-26T17:50:49.831" v="332" actId="26606"/>
          <ac:grpSpMkLst>
            <pc:docMk/>
            <pc:sldMk cId="1335837442" sldId="271"/>
            <ac:grpSpMk id="23" creationId="{FDB0A998-A5C6-45CB-ACF3-1CF6399202AB}"/>
          </ac:grpSpMkLst>
        </pc:grpChg>
      </pc:sldChg>
      <pc:sldChg chg="addSp delSp modSp add ord">
        <pc:chgData name="Thomasen, Sheri" userId="7f240e22-a6cb-4f05-9432-90b44931cfa3" providerId="ADAL" clId="{592721BB-599E-483B-B76F-828BEA5FE7B8}" dt="2020-02-26T21:19:35.284" v="760"/>
        <pc:sldMkLst>
          <pc:docMk/>
          <pc:sldMk cId="806995769" sldId="272"/>
        </pc:sldMkLst>
        <pc:spChg chg="del">
          <ac:chgData name="Thomasen, Sheri" userId="7f240e22-a6cb-4f05-9432-90b44931cfa3" providerId="ADAL" clId="{592721BB-599E-483B-B76F-828BEA5FE7B8}" dt="2020-02-26T17:52:12.203" v="344"/>
          <ac:spMkLst>
            <pc:docMk/>
            <pc:sldMk cId="806995769" sldId="272"/>
            <ac:spMk id="2" creationId="{DD7CFF1D-3C88-4373-A2A4-A5AA857139FC}"/>
          </ac:spMkLst>
        </pc:spChg>
        <pc:spChg chg="del">
          <ac:chgData name="Thomasen, Sheri" userId="7f240e22-a6cb-4f05-9432-90b44931cfa3" providerId="ADAL" clId="{592721BB-599E-483B-B76F-828BEA5FE7B8}" dt="2020-02-26T17:52:12.203" v="344"/>
          <ac:spMkLst>
            <pc:docMk/>
            <pc:sldMk cId="806995769" sldId="272"/>
            <ac:spMk id="3" creationId="{EDE197A3-5045-4253-B454-0295984C0CA4}"/>
          </ac:spMkLst>
        </pc:spChg>
        <pc:spChg chg="add del mod">
          <ac:chgData name="Thomasen, Sheri" userId="7f240e22-a6cb-4f05-9432-90b44931cfa3" providerId="ADAL" clId="{592721BB-599E-483B-B76F-828BEA5FE7B8}" dt="2020-02-26T17:52:18.727" v="345"/>
          <ac:spMkLst>
            <pc:docMk/>
            <pc:sldMk cId="806995769" sldId="272"/>
            <ac:spMk id="4" creationId="{93202BF0-343D-4032-9D4A-FE34334ED66C}"/>
          </ac:spMkLst>
        </pc:spChg>
        <pc:spChg chg="add del mod">
          <ac:chgData name="Thomasen, Sheri" userId="7f240e22-a6cb-4f05-9432-90b44931cfa3" providerId="ADAL" clId="{592721BB-599E-483B-B76F-828BEA5FE7B8}" dt="2020-02-26T17:52:18.727" v="345"/>
          <ac:spMkLst>
            <pc:docMk/>
            <pc:sldMk cId="806995769" sldId="272"/>
            <ac:spMk id="5" creationId="{D16B5573-469F-43D5-9F63-885792C69198}"/>
          </ac:spMkLst>
        </pc:spChg>
        <pc:spChg chg="add del mod">
          <ac:chgData name="Thomasen, Sheri" userId="7f240e22-a6cb-4f05-9432-90b44931cfa3" providerId="ADAL" clId="{592721BB-599E-483B-B76F-828BEA5FE7B8}" dt="2020-02-26T17:52:18.727" v="345"/>
          <ac:spMkLst>
            <pc:docMk/>
            <pc:sldMk cId="806995769" sldId="272"/>
            <ac:spMk id="6" creationId="{D4D32B8F-DCF0-4490-909D-D5BB9196896C}"/>
          </ac:spMkLst>
        </pc:spChg>
        <pc:spChg chg="add mod">
          <ac:chgData name="Thomasen, Sheri" userId="7f240e22-a6cb-4f05-9432-90b44931cfa3" providerId="ADAL" clId="{592721BB-599E-483B-B76F-828BEA5FE7B8}" dt="2020-02-26T17:52:39.060" v="381" actId="313"/>
          <ac:spMkLst>
            <pc:docMk/>
            <pc:sldMk cId="806995769" sldId="272"/>
            <ac:spMk id="7" creationId="{2F9CC3B6-A019-4496-B082-32F5A3875058}"/>
          </ac:spMkLst>
        </pc:spChg>
        <pc:spChg chg="add del mod">
          <ac:chgData name="Thomasen, Sheri" userId="7f240e22-a6cb-4f05-9432-90b44931cfa3" providerId="ADAL" clId="{592721BB-599E-483B-B76F-828BEA5FE7B8}" dt="2020-02-26T21:12:06.254" v="553"/>
          <ac:spMkLst>
            <pc:docMk/>
            <pc:sldMk cId="806995769" sldId="272"/>
            <ac:spMk id="8" creationId="{DC8EFA25-DAF6-4ABC-9989-18951779C908}"/>
          </ac:spMkLst>
        </pc:spChg>
        <pc:spChg chg="add mod">
          <ac:chgData name="Thomasen, Sheri" userId="7f240e22-a6cb-4f05-9432-90b44931cfa3" providerId="ADAL" clId="{592721BB-599E-483B-B76F-828BEA5FE7B8}" dt="2020-02-26T21:12:45.492" v="571" actId="114"/>
          <ac:spMkLst>
            <pc:docMk/>
            <pc:sldMk cId="806995769" sldId="272"/>
            <ac:spMk id="9" creationId="{7199A07B-F4C7-4EF7-B683-F697AD9AB04D}"/>
          </ac:spMkLst>
        </pc:spChg>
        <pc:spChg chg="add del mod">
          <ac:chgData name="Thomasen, Sheri" userId="7f240e22-a6cb-4f05-9432-90b44931cfa3" providerId="ADAL" clId="{592721BB-599E-483B-B76F-828BEA5FE7B8}" dt="2020-02-26T21:12:06.254" v="553"/>
          <ac:spMkLst>
            <pc:docMk/>
            <pc:sldMk cId="806995769" sldId="272"/>
            <ac:spMk id="10" creationId="{76E49531-9DB7-49B6-B417-CBAFD84340B3}"/>
          </ac:spMkLst>
        </pc:spChg>
        <pc:spChg chg="add mod">
          <ac:chgData name="Thomasen, Sheri" userId="7f240e22-a6cb-4f05-9432-90b44931cfa3" providerId="ADAL" clId="{592721BB-599E-483B-B76F-828BEA5FE7B8}" dt="2020-02-26T21:12:50.171" v="572" actId="313"/>
          <ac:spMkLst>
            <pc:docMk/>
            <pc:sldMk cId="806995769" sldId="272"/>
            <ac:spMk id="11" creationId="{F2BD7B45-2B88-4B50-9A61-F2C3FC3E8797}"/>
          </ac:spMkLst>
        </pc:spChg>
      </pc:sldChg>
      <pc:sldChg chg="addSp delSp modSp add mod setBg">
        <pc:chgData name="Thomasen, Sheri" userId="7f240e22-a6cb-4f05-9432-90b44931cfa3" providerId="ADAL" clId="{592721BB-599E-483B-B76F-828BEA5FE7B8}" dt="2020-03-02T22:47:26.872" v="824" actId="20577"/>
        <pc:sldMkLst>
          <pc:docMk/>
          <pc:sldMk cId="3720008732" sldId="273"/>
        </pc:sldMkLst>
        <pc:spChg chg="del">
          <ac:chgData name="Thomasen, Sheri" userId="7f240e22-a6cb-4f05-9432-90b44931cfa3" providerId="ADAL" clId="{592721BB-599E-483B-B76F-828BEA5FE7B8}" dt="2020-02-26T21:16:41.071" v="574"/>
          <ac:spMkLst>
            <pc:docMk/>
            <pc:sldMk cId="3720008732" sldId="273"/>
            <ac:spMk id="2" creationId="{1BEEA353-FCB7-4167-B53A-318A3F582A9A}"/>
          </ac:spMkLst>
        </pc:spChg>
        <pc:spChg chg="del">
          <ac:chgData name="Thomasen, Sheri" userId="7f240e22-a6cb-4f05-9432-90b44931cfa3" providerId="ADAL" clId="{592721BB-599E-483B-B76F-828BEA5FE7B8}" dt="2020-02-26T21:16:41.071" v="574"/>
          <ac:spMkLst>
            <pc:docMk/>
            <pc:sldMk cId="3720008732" sldId="273"/>
            <ac:spMk id="3" creationId="{703680B0-61D9-41F7-8F8C-4AC4566847C5}"/>
          </ac:spMkLst>
        </pc:spChg>
        <pc:spChg chg="del">
          <ac:chgData name="Thomasen, Sheri" userId="7f240e22-a6cb-4f05-9432-90b44931cfa3" providerId="ADAL" clId="{592721BB-599E-483B-B76F-828BEA5FE7B8}" dt="2020-02-26T21:16:41.071" v="574"/>
          <ac:spMkLst>
            <pc:docMk/>
            <pc:sldMk cId="3720008732" sldId="273"/>
            <ac:spMk id="4" creationId="{E3F30985-7747-45FE-ACD5-F741E8BF292D}"/>
          </ac:spMkLst>
        </pc:spChg>
        <pc:spChg chg="add mod">
          <ac:chgData name="Thomasen, Sheri" userId="7f240e22-a6cb-4f05-9432-90b44931cfa3" providerId="ADAL" clId="{592721BB-599E-483B-B76F-828BEA5FE7B8}" dt="2020-02-26T21:20:36.134" v="762" actId="26606"/>
          <ac:spMkLst>
            <pc:docMk/>
            <pc:sldMk cId="3720008732" sldId="273"/>
            <ac:spMk id="5" creationId="{B8870D5D-CF2F-4B4F-91EB-A4588674618A}"/>
          </ac:spMkLst>
        </pc:spChg>
        <pc:spChg chg="add del mod">
          <ac:chgData name="Thomasen, Sheri" userId="7f240e22-a6cb-4f05-9432-90b44931cfa3" providerId="ADAL" clId="{592721BB-599E-483B-B76F-828BEA5FE7B8}" dt="2020-02-26T21:18:35.646" v="758" actId="26606"/>
          <ac:spMkLst>
            <pc:docMk/>
            <pc:sldMk cId="3720008732" sldId="273"/>
            <ac:spMk id="6" creationId="{F6DC3939-856C-40B2-AD25-856204905FA3}"/>
          </ac:spMkLst>
        </pc:spChg>
        <pc:spChg chg="add del">
          <ac:chgData name="Thomasen, Sheri" userId="7f240e22-a6cb-4f05-9432-90b44931cfa3" providerId="ADAL" clId="{592721BB-599E-483B-B76F-828BEA5FE7B8}" dt="2020-02-26T21:20:36.134" v="762" actId="26606"/>
          <ac:spMkLst>
            <pc:docMk/>
            <pc:sldMk cId="3720008732" sldId="273"/>
            <ac:spMk id="13" creationId="{E9DD6D25-73D7-4E21-A25F-56BC6E3B33FC}"/>
          </ac:spMkLst>
        </pc:spChg>
        <pc:spChg chg="add">
          <ac:chgData name="Thomasen, Sheri" userId="7f240e22-a6cb-4f05-9432-90b44931cfa3" providerId="ADAL" clId="{592721BB-599E-483B-B76F-828BEA5FE7B8}" dt="2020-02-26T21:20:36.134" v="762" actId="26606"/>
          <ac:spMkLst>
            <pc:docMk/>
            <pc:sldMk cId="3720008732" sldId="273"/>
            <ac:spMk id="22" creationId="{3DFE545D-86C5-4F48-897C-C3AA8FBE3DE1}"/>
          </ac:spMkLst>
        </pc:spChg>
        <pc:grpChg chg="add del">
          <ac:chgData name="Thomasen, Sheri" userId="7f240e22-a6cb-4f05-9432-90b44931cfa3" providerId="ADAL" clId="{592721BB-599E-483B-B76F-828BEA5FE7B8}" dt="2020-02-26T21:20:36.134" v="762" actId="26606"/>
          <ac:grpSpMkLst>
            <pc:docMk/>
            <pc:sldMk cId="3720008732" sldId="273"/>
            <ac:grpSpMk id="15" creationId="{35B8894B-4A72-427A-B1D1-C5AF5CBB23D7}"/>
          </ac:grpSpMkLst>
        </pc:grpChg>
        <pc:graphicFrameChg chg="add mod modGraphic">
          <ac:chgData name="Thomasen, Sheri" userId="7f240e22-a6cb-4f05-9432-90b44931cfa3" providerId="ADAL" clId="{592721BB-599E-483B-B76F-828BEA5FE7B8}" dt="2020-03-02T22:47:26.872" v="824" actId="20577"/>
          <ac:graphicFrameMkLst>
            <pc:docMk/>
            <pc:sldMk cId="3720008732" sldId="273"/>
            <ac:graphicFrameMk id="8" creationId="{392FD052-CAB7-4213-A0E7-7A3967844608}"/>
          </ac:graphicFrameMkLst>
        </pc:graphicFrameChg>
      </pc:sldChg>
      <pc:sldChg chg="delSp modSp add setBg delDesignElem">
        <pc:chgData name="Thomasen, Sheri" userId="7f240e22-a6cb-4f05-9432-90b44931cfa3" providerId="ADAL" clId="{592721BB-599E-483B-B76F-828BEA5FE7B8}" dt="2020-03-03T06:04:16.027" v="943" actId="403"/>
        <pc:sldMkLst>
          <pc:docMk/>
          <pc:sldMk cId="1823881261" sldId="274"/>
        </pc:sldMkLst>
        <pc:spChg chg="mod">
          <ac:chgData name="Thomasen, Sheri" userId="7f240e22-a6cb-4f05-9432-90b44931cfa3" providerId="ADAL" clId="{592721BB-599E-483B-B76F-828BEA5FE7B8}" dt="2020-03-03T06:04:16.027" v="943" actId="403"/>
          <ac:spMkLst>
            <pc:docMk/>
            <pc:sldMk cId="1823881261" sldId="274"/>
            <ac:spMk id="2" creationId="{0AB2CACB-B4DD-4FCA-850D-D2C1625E7D65}"/>
          </ac:spMkLst>
        </pc:spChg>
        <pc:spChg chg="del">
          <ac:chgData name="Thomasen, Sheri" userId="7f240e22-a6cb-4f05-9432-90b44931cfa3" providerId="ADAL" clId="{592721BB-599E-483B-B76F-828BEA5FE7B8}" dt="2020-03-03T06:03:45.368" v="936"/>
          <ac:spMkLst>
            <pc:docMk/>
            <pc:sldMk cId="1823881261" sldId="274"/>
            <ac:spMk id="10" creationId="{46C2E80F-49A6-4372-B103-219D417A55ED}"/>
          </ac:spMkLst>
        </pc:spChg>
      </pc:sldChg>
      <pc:sldChg chg="addSp delSp modSp add del">
        <pc:chgData name="Thomasen, Sheri" userId="7f240e22-a6cb-4f05-9432-90b44931cfa3" providerId="ADAL" clId="{592721BB-599E-483B-B76F-828BEA5FE7B8}" dt="2020-02-26T21:25:39.657" v="767"/>
        <pc:sldMkLst>
          <pc:docMk/>
          <pc:sldMk cId="3089849127" sldId="274"/>
        </pc:sldMkLst>
        <pc:spChg chg="add del">
          <ac:chgData name="Thomasen, Sheri" userId="7f240e22-a6cb-4f05-9432-90b44931cfa3" providerId="ADAL" clId="{592721BB-599E-483B-B76F-828BEA5FE7B8}" dt="2020-02-26T21:25:37.492" v="766"/>
          <ac:spMkLst>
            <pc:docMk/>
            <pc:sldMk cId="3089849127" sldId="274"/>
            <ac:spMk id="2" creationId="{D1C06D8A-F211-4BCA-AC63-576B2D170CBC}"/>
          </ac:spMkLst>
        </pc:spChg>
        <pc:spChg chg="add del">
          <ac:chgData name="Thomasen, Sheri" userId="7f240e22-a6cb-4f05-9432-90b44931cfa3" providerId="ADAL" clId="{592721BB-599E-483B-B76F-828BEA5FE7B8}" dt="2020-02-26T21:25:37.492" v="766"/>
          <ac:spMkLst>
            <pc:docMk/>
            <pc:sldMk cId="3089849127" sldId="274"/>
            <ac:spMk id="3" creationId="{480D39BF-7445-4142-B75E-56B9690B42B3}"/>
          </ac:spMkLst>
        </pc:spChg>
        <pc:spChg chg="add del">
          <ac:chgData name="Thomasen, Sheri" userId="7f240e22-a6cb-4f05-9432-90b44931cfa3" providerId="ADAL" clId="{592721BB-599E-483B-B76F-828BEA5FE7B8}" dt="2020-02-26T21:25:37.492" v="766"/>
          <ac:spMkLst>
            <pc:docMk/>
            <pc:sldMk cId="3089849127" sldId="274"/>
            <ac:spMk id="4" creationId="{1B0080A3-C73B-42FD-A965-70E59C669864}"/>
          </ac:spMkLst>
        </pc:spChg>
        <pc:spChg chg="add del mod">
          <ac:chgData name="Thomasen, Sheri" userId="7f240e22-a6cb-4f05-9432-90b44931cfa3" providerId="ADAL" clId="{592721BB-599E-483B-B76F-828BEA5FE7B8}" dt="2020-02-26T21:25:37.492" v="766"/>
          <ac:spMkLst>
            <pc:docMk/>
            <pc:sldMk cId="3089849127" sldId="274"/>
            <ac:spMk id="5" creationId="{2E388CC6-30E8-45D9-9013-D15C5F3480E5}"/>
          </ac:spMkLst>
        </pc:spChg>
        <pc:spChg chg="add del mod">
          <ac:chgData name="Thomasen, Sheri" userId="7f240e22-a6cb-4f05-9432-90b44931cfa3" providerId="ADAL" clId="{592721BB-599E-483B-B76F-828BEA5FE7B8}" dt="2020-02-26T21:25:37.492" v="766"/>
          <ac:spMkLst>
            <pc:docMk/>
            <pc:sldMk cId="3089849127" sldId="274"/>
            <ac:spMk id="6" creationId="{589CDFC6-A1EA-49FA-86F3-478E3013D855}"/>
          </ac:spMkLst>
        </pc:spChg>
      </pc:sldChg>
      <pc:sldChg chg="delSp modSp add setBg delDesignElem">
        <pc:chgData name="Thomasen, Sheri" userId="7f240e22-a6cb-4f05-9432-90b44931cfa3" providerId="ADAL" clId="{592721BB-599E-483B-B76F-828BEA5FE7B8}" dt="2020-03-03T06:05:15.581" v="946" actId="207"/>
        <pc:sldMkLst>
          <pc:docMk/>
          <pc:sldMk cId="2629031999" sldId="275"/>
        </pc:sldMkLst>
        <pc:spChg chg="mod">
          <ac:chgData name="Thomasen, Sheri" userId="7f240e22-a6cb-4f05-9432-90b44931cfa3" providerId="ADAL" clId="{592721BB-599E-483B-B76F-828BEA5FE7B8}" dt="2020-03-03T06:05:15.581" v="946" actId="207"/>
          <ac:spMkLst>
            <pc:docMk/>
            <pc:sldMk cId="2629031999" sldId="275"/>
            <ac:spMk id="2" creationId="{F8EE070E-E926-4CC6-96DD-F6D9FD0EDDF1}"/>
          </ac:spMkLst>
        </pc:spChg>
        <pc:spChg chg="del">
          <ac:chgData name="Thomasen, Sheri" userId="7f240e22-a6cb-4f05-9432-90b44931cfa3" providerId="ADAL" clId="{592721BB-599E-483B-B76F-828BEA5FE7B8}" dt="2020-03-03T06:05:10.754" v="945"/>
          <ac:spMkLst>
            <pc:docMk/>
            <pc:sldMk cId="2629031999" sldId="275"/>
            <ac:spMk id="10" creationId="{46C2E80F-49A6-4372-B103-219D417A55ED}"/>
          </ac:spMkLst>
        </pc:spChg>
      </pc:sldChg>
      <pc:sldChg chg="addSp delSp modSp add mod setBg setClrOvrMap">
        <pc:chgData name="Thomasen, Sheri" userId="7f240e22-a6cb-4f05-9432-90b44931cfa3" providerId="ADAL" clId="{592721BB-599E-483B-B76F-828BEA5FE7B8}" dt="2020-03-03T21:07:30.800" v="980" actId="27636"/>
        <pc:sldMkLst>
          <pc:docMk/>
          <pc:sldMk cId="218121633" sldId="276"/>
        </pc:sldMkLst>
        <pc:spChg chg="del">
          <ac:chgData name="Thomasen, Sheri" userId="7f240e22-a6cb-4f05-9432-90b44931cfa3" providerId="ADAL" clId="{592721BB-599E-483B-B76F-828BEA5FE7B8}" dt="2020-03-03T21:04:21.692" v="948"/>
          <ac:spMkLst>
            <pc:docMk/>
            <pc:sldMk cId="218121633" sldId="276"/>
            <ac:spMk id="2" creationId="{CCA03ED9-5D45-4E93-A5B3-EC1154FF128E}"/>
          </ac:spMkLst>
        </pc:spChg>
        <pc:spChg chg="del">
          <ac:chgData name="Thomasen, Sheri" userId="7f240e22-a6cb-4f05-9432-90b44931cfa3" providerId="ADAL" clId="{592721BB-599E-483B-B76F-828BEA5FE7B8}" dt="2020-03-03T21:04:21.692" v="948"/>
          <ac:spMkLst>
            <pc:docMk/>
            <pc:sldMk cId="218121633" sldId="276"/>
            <ac:spMk id="3" creationId="{6390BAF1-86C1-4325-AFEE-EE4140CC8BA3}"/>
          </ac:spMkLst>
        </pc:spChg>
        <pc:spChg chg="add del">
          <ac:chgData name="Thomasen, Sheri" userId="7f240e22-a6cb-4f05-9432-90b44931cfa3" providerId="ADAL" clId="{592721BB-599E-483B-B76F-828BEA5FE7B8}" dt="2020-03-03T21:04:54.573" v="953" actId="26606"/>
          <ac:spMkLst>
            <pc:docMk/>
            <pc:sldMk cId="218121633" sldId="276"/>
            <ac:spMk id="4" creationId="{F2CB1625-9534-43B2-A9E0-7027188D295D}"/>
          </ac:spMkLst>
        </pc:spChg>
        <pc:spChg chg="add del mod">
          <ac:chgData name="Thomasen, Sheri" userId="7f240e22-a6cb-4f05-9432-90b44931cfa3" providerId="ADAL" clId="{592721BB-599E-483B-B76F-828BEA5FE7B8}" dt="2020-03-03T21:04:40.229" v="951"/>
          <ac:spMkLst>
            <pc:docMk/>
            <pc:sldMk cId="218121633" sldId="276"/>
            <ac:spMk id="5" creationId="{55C1F872-E1B2-447A-900D-271320CD2B45}"/>
          </ac:spMkLst>
        </pc:spChg>
        <pc:spChg chg="add del mod">
          <ac:chgData name="Thomasen, Sheri" userId="7f240e22-a6cb-4f05-9432-90b44931cfa3" providerId="ADAL" clId="{592721BB-599E-483B-B76F-828BEA5FE7B8}" dt="2020-03-03T21:04:40.229" v="951"/>
          <ac:spMkLst>
            <pc:docMk/>
            <pc:sldMk cId="218121633" sldId="276"/>
            <ac:spMk id="6" creationId="{4C4C4541-1BE6-403F-B0C0-531D7DFCA172}"/>
          </ac:spMkLst>
        </pc:spChg>
        <pc:spChg chg="add del mod">
          <ac:chgData name="Thomasen, Sheri" userId="7f240e22-a6cb-4f05-9432-90b44931cfa3" providerId="ADAL" clId="{592721BB-599E-483B-B76F-828BEA5FE7B8}" dt="2020-03-03T21:06:01.397" v="958" actId="478"/>
          <ac:spMkLst>
            <pc:docMk/>
            <pc:sldMk cId="218121633" sldId="276"/>
            <ac:spMk id="7" creationId="{234B2344-9835-49BA-8847-89EDB55FE929}"/>
          </ac:spMkLst>
        </pc:spChg>
        <pc:spChg chg="add mod">
          <ac:chgData name="Thomasen, Sheri" userId="7f240e22-a6cb-4f05-9432-90b44931cfa3" providerId="ADAL" clId="{592721BB-599E-483B-B76F-828BEA5FE7B8}" dt="2020-03-03T21:07:30.800" v="980" actId="27636"/>
          <ac:spMkLst>
            <pc:docMk/>
            <pc:sldMk cId="218121633" sldId="276"/>
            <ac:spMk id="8" creationId="{E2E987AB-F593-4B80-BE32-C1CF4AB97338}"/>
          </ac:spMkLst>
        </pc:spChg>
        <pc:spChg chg="add del">
          <ac:chgData name="Thomasen, Sheri" userId="7f240e22-a6cb-4f05-9432-90b44931cfa3" providerId="ADAL" clId="{592721BB-599E-483B-B76F-828BEA5FE7B8}" dt="2020-03-03T21:05:44.706" v="955" actId="26606"/>
          <ac:spMkLst>
            <pc:docMk/>
            <pc:sldMk cId="218121633" sldId="276"/>
            <ac:spMk id="13" creationId="{3C06EAFD-0C69-4B3B-BEA7-E7E11DDF9C43}"/>
          </ac:spMkLst>
        </pc:spChg>
        <pc:spChg chg="add del">
          <ac:chgData name="Thomasen, Sheri" userId="7f240e22-a6cb-4f05-9432-90b44931cfa3" providerId="ADAL" clId="{592721BB-599E-483B-B76F-828BEA5FE7B8}" dt="2020-03-03T21:05:44.706" v="955" actId="26606"/>
          <ac:spMkLst>
            <pc:docMk/>
            <pc:sldMk cId="218121633" sldId="276"/>
            <ac:spMk id="15" creationId="{A4066C89-42FB-4624-9AFE-3A31B36491B5}"/>
          </ac:spMkLst>
        </pc:spChg>
        <pc:spChg chg="add del">
          <ac:chgData name="Thomasen, Sheri" userId="7f240e22-a6cb-4f05-9432-90b44931cfa3" providerId="ADAL" clId="{592721BB-599E-483B-B76F-828BEA5FE7B8}" dt="2020-03-03T21:05:44.706" v="955" actId="26606"/>
          <ac:spMkLst>
            <pc:docMk/>
            <pc:sldMk cId="218121633" sldId="276"/>
            <ac:spMk id="17" creationId="{BA218FBC-B2D6-48CA-9289-C4110162EDAD}"/>
          </ac:spMkLst>
        </pc:spChg>
        <pc:spChg chg="add del">
          <ac:chgData name="Thomasen, Sheri" userId="7f240e22-a6cb-4f05-9432-90b44931cfa3" providerId="ADAL" clId="{592721BB-599E-483B-B76F-828BEA5FE7B8}" dt="2020-03-03T21:05:44.706" v="955" actId="26606"/>
          <ac:spMkLst>
            <pc:docMk/>
            <pc:sldMk cId="218121633" sldId="276"/>
            <ac:spMk id="19" creationId="{2DED9084-49DA-4911-ACB7-5F9E4DEFA039}"/>
          </ac:spMkLst>
        </pc:spChg>
        <pc:spChg chg="add del">
          <ac:chgData name="Thomasen, Sheri" userId="7f240e22-a6cb-4f05-9432-90b44931cfa3" providerId="ADAL" clId="{592721BB-599E-483B-B76F-828BEA5FE7B8}" dt="2020-03-03T21:05:55.119" v="957" actId="26606"/>
          <ac:spMkLst>
            <pc:docMk/>
            <pc:sldMk cId="218121633" sldId="276"/>
            <ac:spMk id="24" creationId="{7A9FF011-88A5-4B89-AD4A-E08820CEE4E8}"/>
          </ac:spMkLst>
        </pc:spChg>
        <pc:spChg chg="add del">
          <ac:chgData name="Thomasen, Sheri" userId="7f240e22-a6cb-4f05-9432-90b44931cfa3" providerId="ADAL" clId="{592721BB-599E-483B-B76F-828BEA5FE7B8}" dt="2020-03-03T21:07:18.701" v="975" actId="26606"/>
          <ac:spMkLst>
            <pc:docMk/>
            <pc:sldMk cId="218121633" sldId="276"/>
            <ac:spMk id="33" creationId="{A0202727-54F2-4F63-818F-99119BA2134F}"/>
          </ac:spMkLst>
        </pc:spChg>
        <pc:spChg chg="add del">
          <ac:chgData name="Thomasen, Sheri" userId="7f240e22-a6cb-4f05-9432-90b44931cfa3" providerId="ADAL" clId="{592721BB-599E-483B-B76F-828BEA5FE7B8}" dt="2020-03-03T21:07:18.673" v="974" actId="26606"/>
          <ac:spMkLst>
            <pc:docMk/>
            <pc:sldMk cId="218121633" sldId="276"/>
            <ac:spMk id="42" creationId="{C0D87137-C549-49C9-9E77-B0610E949407}"/>
          </ac:spMkLst>
        </pc:spChg>
        <pc:spChg chg="add del">
          <ac:chgData name="Thomasen, Sheri" userId="7f240e22-a6cb-4f05-9432-90b44931cfa3" providerId="ADAL" clId="{592721BB-599E-483B-B76F-828BEA5FE7B8}" dt="2020-03-03T21:07:18.673" v="974" actId="26606"/>
          <ac:spMkLst>
            <pc:docMk/>
            <pc:sldMk cId="218121633" sldId="276"/>
            <ac:spMk id="44" creationId="{4737D626-8CB2-413F-BA1C-691F042B48FA}"/>
          </ac:spMkLst>
        </pc:spChg>
        <pc:spChg chg="add">
          <ac:chgData name="Thomasen, Sheri" userId="7f240e22-a6cb-4f05-9432-90b44931cfa3" providerId="ADAL" clId="{592721BB-599E-483B-B76F-828BEA5FE7B8}" dt="2020-03-03T21:07:18.701" v="975" actId="26606"/>
          <ac:spMkLst>
            <pc:docMk/>
            <pc:sldMk cId="218121633" sldId="276"/>
            <ac:spMk id="50" creationId="{52D7B7EA-B235-4664-A3CC-3670637C7CFB}"/>
          </ac:spMkLst>
        </pc:spChg>
        <pc:grpChg chg="add del">
          <ac:chgData name="Thomasen, Sheri" userId="7f240e22-a6cb-4f05-9432-90b44931cfa3" providerId="ADAL" clId="{592721BB-599E-483B-B76F-828BEA5FE7B8}" dt="2020-03-03T21:05:55.119" v="957" actId="26606"/>
          <ac:grpSpMkLst>
            <pc:docMk/>
            <pc:sldMk cId="218121633" sldId="276"/>
            <ac:grpSpMk id="26" creationId="{6BAEAFFD-C82E-4805-8EFA-403C6D826E75}"/>
          </ac:grpSpMkLst>
        </pc:grpChg>
        <pc:grpChg chg="add del">
          <ac:chgData name="Thomasen, Sheri" userId="7f240e22-a6cb-4f05-9432-90b44931cfa3" providerId="ADAL" clId="{592721BB-599E-483B-B76F-828BEA5FE7B8}" dt="2020-03-03T21:07:18.701" v="975" actId="26606"/>
          <ac:grpSpMkLst>
            <pc:docMk/>
            <pc:sldMk cId="218121633" sldId="276"/>
            <ac:grpSpMk id="35" creationId="{B7A73C12-F0BE-4AA8-845B-8CE5359D6F73}"/>
          </ac:grpSpMkLst>
        </pc:grpChg>
        <pc:grpChg chg="add del">
          <ac:chgData name="Thomasen, Sheri" userId="7f240e22-a6cb-4f05-9432-90b44931cfa3" providerId="ADAL" clId="{592721BB-599E-483B-B76F-828BEA5FE7B8}" dt="2020-03-03T21:07:18.673" v="974" actId="26606"/>
          <ac:grpSpMkLst>
            <pc:docMk/>
            <pc:sldMk cId="218121633" sldId="276"/>
            <ac:grpSpMk id="46" creationId="{91E96018-B22F-4F69-A476-E69AD0177880}"/>
          </ac:grpSpMkLst>
        </pc:grpChg>
        <pc:grpChg chg="add">
          <ac:chgData name="Thomasen, Sheri" userId="7f240e22-a6cb-4f05-9432-90b44931cfa3" providerId="ADAL" clId="{592721BB-599E-483B-B76F-828BEA5FE7B8}" dt="2020-03-03T21:07:18.701" v="975" actId="26606"/>
          <ac:grpSpMkLst>
            <pc:docMk/>
            <pc:sldMk cId="218121633" sldId="276"/>
            <ac:grpSpMk id="51" creationId="{2E294CAC-35CA-441F-B151-F4CB2FC3A42C}"/>
          </ac:grpSpMkLst>
        </pc:grpChg>
        <pc:picChg chg="add mod">
          <ac:chgData name="Thomasen, Sheri" userId="7f240e22-a6cb-4f05-9432-90b44931cfa3" providerId="ADAL" clId="{592721BB-599E-483B-B76F-828BEA5FE7B8}" dt="2020-03-03T21:07:18.701" v="975" actId="26606"/>
          <ac:picMkLst>
            <pc:docMk/>
            <pc:sldMk cId="218121633" sldId="276"/>
            <ac:picMk id="9" creationId="{233A3F31-E83A-4636-BA6F-3136DEB3BE3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0925E4-4EFA-40D4-A1A1-955697E6A90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DDB839C-99AF-4C0A-BDD2-68057C2C5338}">
      <dgm:prSet/>
      <dgm:spPr/>
      <dgm:t>
        <a:bodyPr/>
        <a:lstStyle/>
        <a:p>
          <a:r>
            <a:rPr lang="en-US"/>
            <a:t>A cultures collection of spoken words passed down for generations</a:t>
          </a:r>
        </a:p>
      </dgm:t>
    </dgm:pt>
    <dgm:pt modelId="{49C3DCCF-0040-4ACD-8F00-EB619BC1C7BF}" type="parTrans" cxnId="{8540691A-5093-492F-A9D0-77D525186856}">
      <dgm:prSet/>
      <dgm:spPr/>
      <dgm:t>
        <a:bodyPr/>
        <a:lstStyle/>
        <a:p>
          <a:endParaRPr lang="en-US"/>
        </a:p>
      </dgm:t>
    </dgm:pt>
    <dgm:pt modelId="{0E21D075-AC92-42E6-8AAB-6D9D6C8ED7AA}" type="sibTrans" cxnId="{8540691A-5093-492F-A9D0-77D525186856}">
      <dgm:prSet/>
      <dgm:spPr/>
      <dgm:t>
        <a:bodyPr/>
        <a:lstStyle/>
        <a:p>
          <a:endParaRPr lang="en-US"/>
        </a:p>
      </dgm:t>
    </dgm:pt>
    <dgm:pt modelId="{F40B3EFF-E8D5-4F6D-9E74-7364BE13E3B4}">
      <dgm:prSet/>
      <dgm:spPr/>
      <dgm:t>
        <a:bodyPr/>
        <a:lstStyle/>
        <a:p>
          <a:r>
            <a:rPr lang="en-US"/>
            <a:t>Poems, prayers, speeches, spirited teachings, songs, stories, and histories</a:t>
          </a:r>
        </a:p>
      </dgm:t>
    </dgm:pt>
    <dgm:pt modelId="{56003666-6A7B-4F55-94D4-8F94351BF281}" type="parTrans" cxnId="{9F37C64F-1D55-4E21-8E45-4558D6457009}">
      <dgm:prSet/>
      <dgm:spPr/>
      <dgm:t>
        <a:bodyPr/>
        <a:lstStyle/>
        <a:p>
          <a:endParaRPr lang="en-US"/>
        </a:p>
      </dgm:t>
    </dgm:pt>
    <dgm:pt modelId="{E1CB9A58-FF5D-4888-B998-7E82E6DC16BD}" type="sibTrans" cxnId="{9F37C64F-1D55-4E21-8E45-4558D6457009}">
      <dgm:prSet/>
      <dgm:spPr/>
      <dgm:t>
        <a:bodyPr/>
        <a:lstStyle/>
        <a:p>
          <a:endParaRPr lang="en-US"/>
        </a:p>
      </dgm:t>
    </dgm:pt>
    <dgm:pt modelId="{1DFCAD02-AD30-4801-B979-E38BD4BE2F0B}">
      <dgm:prSet/>
      <dgm:spPr/>
      <dgm:t>
        <a:bodyPr/>
        <a:lstStyle/>
        <a:p>
          <a:r>
            <a:rPr lang="en-US"/>
            <a:t>Practical skills</a:t>
          </a:r>
        </a:p>
      </dgm:t>
    </dgm:pt>
    <dgm:pt modelId="{C9EF49AF-B9D9-4B7F-9925-7A9F0B014766}" type="parTrans" cxnId="{0587FDC8-E522-4812-99D9-B3A0E61A840E}">
      <dgm:prSet/>
      <dgm:spPr/>
      <dgm:t>
        <a:bodyPr/>
        <a:lstStyle/>
        <a:p>
          <a:endParaRPr lang="en-US"/>
        </a:p>
      </dgm:t>
    </dgm:pt>
    <dgm:pt modelId="{C6332225-E97F-4116-8CD4-5375B430AECC}" type="sibTrans" cxnId="{0587FDC8-E522-4812-99D9-B3A0E61A840E}">
      <dgm:prSet/>
      <dgm:spPr/>
      <dgm:t>
        <a:bodyPr/>
        <a:lstStyle/>
        <a:p>
          <a:endParaRPr lang="en-US"/>
        </a:p>
      </dgm:t>
    </dgm:pt>
    <dgm:pt modelId="{2E6372F9-071B-4DDC-A92C-995014D89513}">
      <dgm:prSet/>
      <dgm:spPr/>
      <dgm:t>
        <a:bodyPr/>
        <a:lstStyle/>
        <a:p>
          <a:r>
            <a:rPr lang="en-US"/>
            <a:t>Housebuilding skills</a:t>
          </a:r>
        </a:p>
      </dgm:t>
    </dgm:pt>
    <dgm:pt modelId="{62506C55-04BA-4CEE-960F-3E660EA820DC}" type="parTrans" cxnId="{361AEC20-5011-4825-B5D7-89EED01BD023}">
      <dgm:prSet/>
      <dgm:spPr/>
      <dgm:t>
        <a:bodyPr/>
        <a:lstStyle/>
        <a:p>
          <a:endParaRPr lang="en-US"/>
        </a:p>
      </dgm:t>
    </dgm:pt>
    <dgm:pt modelId="{BD1C1D3B-0CB5-4D26-B6E9-7B98C3C8FA95}" type="sibTrans" cxnId="{361AEC20-5011-4825-B5D7-89EED01BD023}">
      <dgm:prSet/>
      <dgm:spPr/>
      <dgm:t>
        <a:bodyPr/>
        <a:lstStyle/>
        <a:p>
          <a:endParaRPr lang="en-US"/>
        </a:p>
      </dgm:t>
    </dgm:pt>
    <dgm:pt modelId="{21CFD9A8-BFD3-49C7-83F6-33ED82EE8222}">
      <dgm:prSet/>
      <dgm:spPr/>
      <dgm:t>
        <a:bodyPr/>
        <a:lstStyle/>
        <a:p>
          <a:r>
            <a:rPr lang="en-US"/>
            <a:t>Hunting</a:t>
          </a:r>
        </a:p>
      </dgm:t>
    </dgm:pt>
    <dgm:pt modelId="{2885FEB9-021E-4BF5-AC4B-36A74EDDAF54}" type="parTrans" cxnId="{F75C8EFF-D9C9-46A4-8C4D-ADD60B0A25ED}">
      <dgm:prSet/>
      <dgm:spPr/>
      <dgm:t>
        <a:bodyPr/>
        <a:lstStyle/>
        <a:p>
          <a:endParaRPr lang="en-US"/>
        </a:p>
      </dgm:t>
    </dgm:pt>
    <dgm:pt modelId="{E07F061E-518E-4E90-9B36-822A1A7472AD}" type="sibTrans" cxnId="{F75C8EFF-D9C9-46A4-8C4D-ADD60B0A25ED}">
      <dgm:prSet/>
      <dgm:spPr/>
      <dgm:t>
        <a:bodyPr/>
        <a:lstStyle/>
        <a:p>
          <a:endParaRPr lang="en-US"/>
        </a:p>
      </dgm:t>
    </dgm:pt>
    <dgm:pt modelId="{C825E098-8272-41B0-A757-2A184E990F77}">
      <dgm:prSet/>
      <dgm:spPr/>
      <dgm:t>
        <a:bodyPr/>
        <a:lstStyle/>
        <a:p>
          <a:r>
            <a:rPr lang="en-US"/>
            <a:t>Collection and prep of medicinal plants</a:t>
          </a:r>
        </a:p>
      </dgm:t>
    </dgm:pt>
    <dgm:pt modelId="{587EFA88-F704-4ED5-9A01-CB681BC5C964}" type="parTrans" cxnId="{955D1035-4830-4D71-AE61-1BA1DDC94669}">
      <dgm:prSet/>
      <dgm:spPr/>
      <dgm:t>
        <a:bodyPr/>
        <a:lstStyle/>
        <a:p>
          <a:endParaRPr lang="en-US"/>
        </a:p>
      </dgm:t>
    </dgm:pt>
    <dgm:pt modelId="{8B78102E-5F8E-49C7-A7AE-D358855CDD2C}" type="sibTrans" cxnId="{955D1035-4830-4D71-AE61-1BA1DDC94669}">
      <dgm:prSet/>
      <dgm:spPr/>
      <dgm:t>
        <a:bodyPr/>
        <a:lstStyle/>
        <a:p>
          <a:endParaRPr lang="en-US"/>
        </a:p>
      </dgm:t>
    </dgm:pt>
    <dgm:pt modelId="{17E38956-2E03-4FF7-B676-C9E44FACDD17}">
      <dgm:prSet/>
      <dgm:spPr/>
      <dgm:t>
        <a:bodyPr/>
        <a:lstStyle/>
        <a:p>
          <a:r>
            <a:rPr lang="en-US"/>
            <a:t>Fishing spots, migratory routes</a:t>
          </a:r>
        </a:p>
      </dgm:t>
    </dgm:pt>
    <dgm:pt modelId="{B0E16F2D-E7FE-4BFD-A014-4DD78EADE8F4}" type="parTrans" cxnId="{15C376A8-44A1-400B-981F-658748B6785F}">
      <dgm:prSet/>
      <dgm:spPr/>
      <dgm:t>
        <a:bodyPr/>
        <a:lstStyle/>
        <a:p>
          <a:endParaRPr lang="en-US"/>
        </a:p>
      </dgm:t>
    </dgm:pt>
    <dgm:pt modelId="{AB8FBA16-4788-4298-92C3-054A35D9D81E}" type="sibTrans" cxnId="{15C376A8-44A1-400B-981F-658748B6785F}">
      <dgm:prSet/>
      <dgm:spPr/>
      <dgm:t>
        <a:bodyPr/>
        <a:lstStyle/>
        <a:p>
          <a:endParaRPr lang="en-US"/>
        </a:p>
      </dgm:t>
    </dgm:pt>
    <dgm:pt modelId="{04C9E246-AFFF-47D8-9642-39411B02B710}" type="pres">
      <dgm:prSet presAssocID="{F10925E4-4EFA-40D4-A1A1-955697E6A90E}" presName="root" presStyleCnt="0">
        <dgm:presLayoutVars>
          <dgm:dir/>
          <dgm:resizeHandles val="exact"/>
        </dgm:presLayoutVars>
      </dgm:prSet>
      <dgm:spPr/>
    </dgm:pt>
    <dgm:pt modelId="{EE6E8AFC-68F6-495B-BB3E-6926C49B7D41}" type="pres">
      <dgm:prSet presAssocID="{2DDB839C-99AF-4C0A-BDD2-68057C2C5338}" presName="compNode" presStyleCnt="0"/>
      <dgm:spPr/>
    </dgm:pt>
    <dgm:pt modelId="{27E596FD-42FE-4AA2-BB3F-9077F1217F53}" type="pres">
      <dgm:prSet presAssocID="{2DDB839C-99AF-4C0A-BDD2-68057C2C5338}" presName="bgRect" presStyleLbl="bgShp" presStyleIdx="0" presStyleCnt="7"/>
      <dgm:spPr/>
    </dgm:pt>
    <dgm:pt modelId="{0BDA6597-3E92-4C80-801C-5100DFCB5402}" type="pres">
      <dgm:prSet presAssocID="{2DDB839C-99AF-4C0A-BDD2-68057C2C5338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816A0292-2E48-4859-8EA9-4DEFFB6EBB94}" type="pres">
      <dgm:prSet presAssocID="{2DDB839C-99AF-4C0A-BDD2-68057C2C5338}" presName="spaceRect" presStyleCnt="0"/>
      <dgm:spPr/>
    </dgm:pt>
    <dgm:pt modelId="{17126C33-3AC1-46CD-B514-3F1E369AF9C2}" type="pres">
      <dgm:prSet presAssocID="{2DDB839C-99AF-4C0A-BDD2-68057C2C5338}" presName="parTx" presStyleLbl="revTx" presStyleIdx="0" presStyleCnt="7">
        <dgm:presLayoutVars>
          <dgm:chMax val="0"/>
          <dgm:chPref val="0"/>
        </dgm:presLayoutVars>
      </dgm:prSet>
      <dgm:spPr/>
    </dgm:pt>
    <dgm:pt modelId="{585FC54B-9BDE-483D-BE43-7D9AEB6224E6}" type="pres">
      <dgm:prSet presAssocID="{0E21D075-AC92-42E6-8AAB-6D9D6C8ED7AA}" presName="sibTrans" presStyleCnt="0"/>
      <dgm:spPr/>
    </dgm:pt>
    <dgm:pt modelId="{88213505-7B61-4914-8C62-AC1D2406D8EF}" type="pres">
      <dgm:prSet presAssocID="{F40B3EFF-E8D5-4F6D-9E74-7364BE13E3B4}" presName="compNode" presStyleCnt="0"/>
      <dgm:spPr/>
    </dgm:pt>
    <dgm:pt modelId="{AC6E8327-BB60-4EE9-9CDB-D5C01E17C35A}" type="pres">
      <dgm:prSet presAssocID="{F40B3EFF-E8D5-4F6D-9E74-7364BE13E3B4}" presName="bgRect" presStyleLbl="bgShp" presStyleIdx="1" presStyleCnt="7"/>
      <dgm:spPr/>
    </dgm:pt>
    <dgm:pt modelId="{7F1C0AB7-516F-40DA-9DC8-A80D84FCF812}" type="pres">
      <dgm:prSet presAssocID="{F40B3EFF-E8D5-4F6D-9E74-7364BE13E3B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 Notes"/>
        </a:ext>
      </dgm:extLst>
    </dgm:pt>
    <dgm:pt modelId="{43B12950-1E19-4599-A504-395CA9B0EAB3}" type="pres">
      <dgm:prSet presAssocID="{F40B3EFF-E8D5-4F6D-9E74-7364BE13E3B4}" presName="spaceRect" presStyleCnt="0"/>
      <dgm:spPr/>
    </dgm:pt>
    <dgm:pt modelId="{3FB216B8-42FD-448D-9E75-9B5C72CF1767}" type="pres">
      <dgm:prSet presAssocID="{F40B3EFF-E8D5-4F6D-9E74-7364BE13E3B4}" presName="parTx" presStyleLbl="revTx" presStyleIdx="1" presStyleCnt="7">
        <dgm:presLayoutVars>
          <dgm:chMax val="0"/>
          <dgm:chPref val="0"/>
        </dgm:presLayoutVars>
      </dgm:prSet>
      <dgm:spPr/>
    </dgm:pt>
    <dgm:pt modelId="{D30EA2AB-3737-4FFB-80A4-2DB965A88F3A}" type="pres">
      <dgm:prSet presAssocID="{E1CB9A58-FF5D-4888-B998-7E82E6DC16BD}" presName="sibTrans" presStyleCnt="0"/>
      <dgm:spPr/>
    </dgm:pt>
    <dgm:pt modelId="{DBFE928A-89DC-431B-BA0A-FE6061FE1CD7}" type="pres">
      <dgm:prSet presAssocID="{1DFCAD02-AD30-4801-B979-E38BD4BE2F0B}" presName="compNode" presStyleCnt="0"/>
      <dgm:spPr/>
    </dgm:pt>
    <dgm:pt modelId="{F198E99C-335A-4BFD-8265-02F54B97AE66}" type="pres">
      <dgm:prSet presAssocID="{1DFCAD02-AD30-4801-B979-E38BD4BE2F0B}" presName="bgRect" presStyleLbl="bgShp" presStyleIdx="2" presStyleCnt="7"/>
      <dgm:spPr/>
    </dgm:pt>
    <dgm:pt modelId="{FC7F9503-A72A-4ED7-91AA-E3F81D130BB8}" type="pres">
      <dgm:prSet presAssocID="{1DFCAD02-AD30-4801-B979-E38BD4BE2F0B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A43C35E-2C53-46AF-B7AB-1084080FA255}" type="pres">
      <dgm:prSet presAssocID="{1DFCAD02-AD30-4801-B979-E38BD4BE2F0B}" presName="spaceRect" presStyleCnt="0"/>
      <dgm:spPr/>
    </dgm:pt>
    <dgm:pt modelId="{23A633EA-BEA8-40DE-B9AA-44B6BA3F8082}" type="pres">
      <dgm:prSet presAssocID="{1DFCAD02-AD30-4801-B979-E38BD4BE2F0B}" presName="parTx" presStyleLbl="revTx" presStyleIdx="2" presStyleCnt="7">
        <dgm:presLayoutVars>
          <dgm:chMax val="0"/>
          <dgm:chPref val="0"/>
        </dgm:presLayoutVars>
      </dgm:prSet>
      <dgm:spPr/>
    </dgm:pt>
    <dgm:pt modelId="{ECCFD383-F363-4C5B-BD22-13A071670D90}" type="pres">
      <dgm:prSet presAssocID="{C6332225-E97F-4116-8CD4-5375B430AECC}" presName="sibTrans" presStyleCnt="0"/>
      <dgm:spPr/>
    </dgm:pt>
    <dgm:pt modelId="{04193593-2463-46BD-95D6-2D56FCA4BF5C}" type="pres">
      <dgm:prSet presAssocID="{2E6372F9-071B-4DDC-A92C-995014D89513}" presName="compNode" presStyleCnt="0"/>
      <dgm:spPr/>
    </dgm:pt>
    <dgm:pt modelId="{8A6D3D32-6C05-4BE4-9449-107D3A0913AD}" type="pres">
      <dgm:prSet presAssocID="{2E6372F9-071B-4DDC-A92C-995014D89513}" presName="bgRect" presStyleLbl="bgShp" presStyleIdx="3" presStyleCnt="7"/>
      <dgm:spPr/>
    </dgm:pt>
    <dgm:pt modelId="{528DCF28-7A54-4C79-9F79-9CCEE291A78B}" type="pres">
      <dgm:prSet presAssocID="{2E6372F9-071B-4DDC-A92C-995014D89513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3645468A-E67F-49CE-8343-1AB73921C76B}" type="pres">
      <dgm:prSet presAssocID="{2E6372F9-071B-4DDC-A92C-995014D89513}" presName="spaceRect" presStyleCnt="0"/>
      <dgm:spPr/>
    </dgm:pt>
    <dgm:pt modelId="{D87D8D7A-3444-4F93-8387-DC738163C025}" type="pres">
      <dgm:prSet presAssocID="{2E6372F9-071B-4DDC-A92C-995014D89513}" presName="parTx" presStyleLbl="revTx" presStyleIdx="3" presStyleCnt="7">
        <dgm:presLayoutVars>
          <dgm:chMax val="0"/>
          <dgm:chPref val="0"/>
        </dgm:presLayoutVars>
      </dgm:prSet>
      <dgm:spPr/>
    </dgm:pt>
    <dgm:pt modelId="{EE0F17F3-9313-4960-A669-76D11709FDB7}" type="pres">
      <dgm:prSet presAssocID="{BD1C1D3B-0CB5-4D26-B6E9-7B98C3C8FA95}" presName="sibTrans" presStyleCnt="0"/>
      <dgm:spPr/>
    </dgm:pt>
    <dgm:pt modelId="{2C04F549-C3F8-48DE-944F-D94263070553}" type="pres">
      <dgm:prSet presAssocID="{21CFD9A8-BFD3-49C7-83F6-33ED82EE8222}" presName="compNode" presStyleCnt="0"/>
      <dgm:spPr/>
    </dgm:pt>
    <dgm:pt modelId="{845294BB-822D-48D5-BBCA-8E74D5AAA5E0}" type="pres">
      <dgm:prSet presAssocID="{21CFD9A8-BFD3-49C7-83F6-33ED82EE8222}" presName="bgRect" presStyleLbl="bgShp" presStyleIdx="4" presStyleCnt="7"/>
      <dgm:spPr/>
    </dgm:pt>
    <dgm:pt modelId="{32509D00-82D7-4871-8B4F-E30D404EAFFF}" type="pres">
      <dgm:prSet presAssocID="{21CFD9A8-BFD3-49C7-83F6-33ED82EE8222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er"/>
        </a:ext>
      </dgm:extLst>
    </dgm:pt>
    <dgm:pt modelId="{19214EB2-1378-4CBB-84D2-0146EACA6AAD}" type="pres">
      <dgm:prSet presAssocID="{21CFD9A8-BFD3-49C7-83F6-33ED82EE8222}" presName="spaceRect" presStyleCnt="0"/>
      <dgm:spPr/>
    </dgm:pt>
    <dgm:pt modelId="{10208725-BD11-4229-923C-94A2C94B6518}" type="pres">
      <dgm:prSet presAssocID="{21CFD9A8-BFD3-49C7-83F6-33ED82EE8222}" presName="parTx" presStyleLbl="revTx" presStyleIdx="4" presStyleCnt="7">
        <dgm:presLayoutVars>
          <dgm:chMax val="0"/>
          <dgm:chPref val="0"/>
        </dgm:presLayoutVars>
      </dgm:prSet>
      <dgm:spPr/>
    </dgm:pt>
    <dgm:pt modelId="{3967DB91-DBFF-419F-80CC-52FC4B06DE65}" type="pres">
      <dgm:prSet presAssocID="{E07F061E-518E-4E90-9B36-822A1A7472AD}" presName="sibTrans" presStyleCnt="0"/>
      <dgm:spPr/>
    </dgm:pt>
    <dgm:pt modelId="{C3D27EB7-DA81-472A-9CA1-9B6EB1CB4B03}" type="pres">
      <dgm:prSet presAssocID="{C825E098-8272-41B0-A757-2A184E990F77}" presName="compNode" presStyleCnt="0"/>
      <dgm:spPr/>
    </dgm:pt>
    <dgm:pt modelId="{9F9100AC-FAEC-420A-9BB1-5E22CA0A0052}" type="pres">
      <dgm:prSet presAssocID="{C825E098-8272-41B0-A757-2A184E990F77}" presName="bgRect" presStyleLbl="bgShp" presStyleIdx="5" presStyleCnt="7"/>
      <dgm:spPr/>
    </dgm:pt>
    <dgm:pt modelId="{720B9C0D-2988-4B2F-9B5A-4BDD2A437EE3}" type="pres">
      <dgm:prSet presAssocID="{C825E098-8272-41B0-A757-2A184E990F77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 in pot"/>
        </a:ext>
      </dgm:extLst>
    </dgm:pt>
    <dgm:pt modelId="{6127C538-8BC2-4CC4-9D03-0EF65EA9FDDF}" type="pres">
      <dgm:prSet presAssocID="{C825E098-8272-41B0-A757-2A184E990F77}" presName="spaceRect" presStyleCnt="0"/>
      <dgm:spPr/>
    </dgm:pt>
    <dgm:pt modelId="{D12B15BC-AB06-4968-AD62-ECE9E7433160}" type="pres">
      <dgm:prSet presAssocID="{C825E098-8272-41B0-A757-2A184E990F77}" presName="parTx" presStyleLbl="revTx" presStyleIdx="5" presStyleCnt="7">
        <dgm:presLayoutVars>
          <dgm:chMax val="0"/>
          <dgm:chPref val="0"/>
        </dgm:presLayoutVars>
      </dgm:prSet>
      <dgm:spPr/>
    </dgm:pt>
    <dgm:pt modelId="{4585DCD6-97C0-4AA6-9971-A59975AFD721}" type="pres">
      <dgm:prSet presAssocID="{8B78102E-5F8E-49C7-A7AE-D358855CDD2C}" presName="sibTrans" presStyleCnt="0"/>
      <dgm:spPr/>
    </dgm:pt>
    <dgm:pt modelId="{54B635ED-A921-49F9-A3FE-7ED83F305B52}" type="pres">
      <dgm:prSet presAssocID="{17E38956-2E03-4FF7-B676-C9E44FACDD17}" presName="compNode" presStyleCnt="0"/>
      <dgm:spPr/>
    </dgm:pt>
    <dgm:pt modelId="{A1B22CA4-9550-4764-9E23-83E8F6C9C6BC}" type="pres">
      <dgm:prSet presAssocID="{17E38956-2E03-4FF7-B676-C9E44FACDD17}" presName="bgRect" presStyleLbl="bgShp" presStyleIdx="6" presStyleCnt="7"/>
      <dgm:spPr/>
    </dgm:pt>
    <dgm:pt modelId="{40E091BE-924E-4AFC-A28F-4929A58BB8B1}" type="pres">
      <dgm:prSet presAssocID="{17E38956-2E03-4FF7-B676-C9E44FACDD17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ing"/>
        </a:ext>
      </dgm:extLst>
    </dgm:pt>
    <dgm:pt modelId="{67626585-744A-4092-9D0C-B0E32E844B9E}" type="pres">
      <dgm:prSet presAssocID="{17E38956-2E03-4FF7-B676-C9E44FACDD17}" presName="spaceRect" presStyleCnt="0"/>
      <dgm:spPr/>
    </dgm:pt>
    <dgm:pt modelId="{DA25428A-4A29-4341-B669-F96245F1B3FA}" type="pres">
      <dgm:prSet presAssocID="{17E38956-2E03-4FF7-B676-C9E44FACDD17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8E0F820B-A2D4-4CA2-AFE1-4D292273CF6C}" type="presOf" srcId="{C825E098-8272-41B0-A757-2A184E990F77}" destId="{D12B15BC-AB06-4968-AD62-ECE9E7433160}" srcOrd="0" destOrd="0" presId="urn:microsoft.com/office/officeart/2018/2/layout/IconVerticalSolidList"/>
    <dgm:cxn modelId="{8540691A-5093-492F-A9D0-77D525186856}" srcId="{F10925E4-4EFA-40D4-A1A1-955697E6A90E}" destId="{2DDB839C-99AF-4C0A-BDD2-68057C2C5338}" srcOrd="0" destOrd="0" parTransId="{49C3DCCF-0040-4ACD-8F00-EB619BC1C7BF}" sibTransId="{0E21D075-AC92-42E6-8AAB-6D9D6C8ED7AA}"/>
    <dgm:cxn modelId="{361AEC20-5011-4825-B5D7-89EED01BD023}" srcId="{F10925E4-4EFA-40D4-A1A1-955697E6A90E}" destId="{2E6372F9-071B-4DDC-A92C-995014D89513}" srcOrd="3" destOrd="0" parTransId="{62506C55-04BA-4CEE-960F-3E660EA820DC}" sibTransId="{BD1C1D3B-0CB5-4D26-B6E9-7B98C3C8FA95}"/>
    <dgm:cxn modelId="{955D1035-4830-4D71-AE61-1BA1DDC94669}" srcId="{F10925E4-4EFA-40D4-A1A1-955697E6A90E}" destId="{C825E098-8272-41B0-A757-2A184E990F77}" srcOrd="5" destOrd="0" parTransId="{587EFA88-F704-4ED5-9A01-CB681BC5C964}" sibTransId="{8B78102E-5F8E-49C7-A7AE-D358855CDD2C}"/>
    <dgm:cxn modelId="{9F37C64F-1D55-4E21-8E45-4558D6457009}" srcId="{F10925E4-4EFA-40D4-A1A1-955697E6A90E}" destId="{F40B3EFF-E8D5-4F6D-9E74-7364BE13E3B4}" srcOrd="1" destOrd="0" parTransId="{56003666-6A7B-4F55-94D4-8F94351BF281}" sibTransId="{E1CB9A58-FF5D-4888-B998-7E82E6DC16BD}"/>
    <dgm:cxn modelId="{AB39DC71-2D52-4B0D-B93B-69488A3014F8}" type="presOf" srcId="{F40B3EFF-E8D5-4F6D-9E74-7364BE13E3B4}" destId="{3FB216B8-42FD-448D-9E75-9B5C72CF1767}" srcOrd="0" destOrd="0" presId="urn:microsoft.com/office/officeart/2018/2/layout/IconVerticalSolidList"/>
    <dgm:cxn modelId="{C815C354-D38C-4F61-8F9F-81D7B89B11A5}" type="presOf" srcId="{2E6372F9-071B-4DDC-A92C-995014D89513}" destId="{D87D8D7A-3444-4F93-8387-DC738163C025}" srcOrd="0" destOrd="0" presId="urn:microsoft.com/office/officeart/2018/2/layout/IconVerticalSolidList"/>
    <dgm:cxn modelId="{05E94555-6EDB-488E-8158-7F877BE86203}" type="presOf" srcId="{17E38956-2E03-4FF7-B676-C9E44FACDD17}" destId="{DA25428A-4A29-4341-B669-F96245F1B3FA}" srcOrd="0" destOrd="0" presId="urn:microsoft.com/office/officeart/2018/2/layout/IconVerticalSolidList"/>
    <dgm:cxn modelId="{24EDF791-91AC-4692-BF41-89CFAE43AB50}" type="presOf" srcId="{F10925E4-4EFA-40D4-A1A1-955697E6A90E}" destId="{04C9E246-AFFF-47D8-9642-39411B02B710}" srcOrd="0" destOrd="0" presId="urn:microsoft.com/office/officeart/2018/2/layout/IconVerticalSolidList"/>
    <dgm:cxn modelId="{15C376A8-44A1-400B-981F-658748B6785F}" srcId="{F10925E4-4EFA-40D4-A1A1-955697E6A90E}" destId="{17E38956-2E03-4FF7-B676-C9E44FACDD17}" srcOrd="6" destOrd="0" parTransId="{B0E16F2D-E7FE-4BFD-A014-4DD78EADE8F4}" sibTransId="{AB8FBA16-4788-4298-92C3-054A35D9D81E}"/>
    <dgm:cxn modelId="{9C201EB3-03AC-4A6F-8923-EDC27EC4EC62}" type="presOf" srcId="{1DFCAD02-AD30-4801-B979-E38BD4BE2F0B}" destId="{23A633EA-BEA8-40DE-B9AA-44B6BA3F8082}" srcOrd="0" destOrd="0" presId="urn:microsoft.com/office/officeart/2018/2/layout/IconVerticalSolidList"/>
    <dgm:cxn modelId="{91F95EBB-9B21-44B6-985A-D3385A2E7201}" type="presOf" srcId="{2DDB839C-99AF-4C0A-BDD2-68057C2C5338}" destId="{17126C33-3AC1-46CD-B514-3F1E369AF9C2}" srcOrd="0" destOrd="0" presId="urn:microsoft.com/office/officeart/2018/2/layout/IconVerticalSolidList"/>
    <dgm:cxn modelId="{0587FDC8-E522-4812-99D9-B3A0E61A840E}" srcId="{F10925E4-4EFA-40D4-A1A1-955697E6A90E}" destId="{1DFCAD02-AD30-4801-B979-E38BD4BE2F0B}" srcOrd="2" destOrd="0" parTransId="{C9EF49AF-B9D9-4B7F-9925-7A9F0B014766}" sibTransId="{C6332225-E97F-4116-8CD4-5375B430AECC}"/>
    <dgm:cxn modelId="{DE6EC5DA-99CE-46DF-A00D-BF41FF37E615}" type="presOf" srcId="{21CFD9A8-BFD3-49C7-83F6-33ED82EE8222}" destId="{10208725-BD11-4229-923C-94A2C94B6518}" srcOrd="0" destOrd="0" presId="urn:microsoft.com/office/officeart/2018/2/layout/IconVerticalSolidList"/>
    <dgm:cxn modelId="{F75C8EFF-D9C9-46A4-8C4D-ADD60B0A25ED}" srcId="{F10925E4-4EFA-40D4-A1A1-955697E6A90E}" destId="{21CFD9A8-BFD3-49C7-83F6-33ED82EE8222}" srcOrd="4" destOrd="0" parTransId="{2885FEB9-021E-4BF5-AC4B-36A74EDDAF54}" sibTransId="{E07F061E-518E-4E90-9B36-822A1A7472AD}"/>
    <dgm:cxn modelId="{AA2C6C5E-8561-4A6C-B8DF-0D177AA466B0}" type="presParOf" srcId="{04C9E246-AFFF-47D8-9642-39411B02B710}" destId="{EE6E8AFC-68F6-495B-BB3E-6926C49B7D41}" srcOrd="0" destOrd="0" presId="urn:microsoft.com/office/officeart/2018/2/layout/IconVerticalSolidList"/>
    <dgm:cxn modelId="{015268D5-2189-4459-AC18-D06116AD8C76}" type="presParOf" srcId="{EE6E8AFC-68F6-495B-BB3E-6926C49B7D41}" destId="{27E596FD-42FE-4AA2-BB3F-9077F1217F53}" srcOrd="0" destOrd="0" presId="urn:microsoft.com/office/officeart/2018/2/layout/IconVerticalSolidList"/>
    <dgm:cxn modelId="{0A02897D-3A71-41CE-9694-51C8D94F2F4A}" type="presParOf" srcId="{EE6E8AFC-68F6-495B-BB3E-6926C49B7D41}" destId="{0BDA6597-3E92-4C80-801C-5100DFCB5402}" srcOrd="1" destOrd="0" presId="urn:microsoft.com/office/officeart/2018/2/layout/IconVerticalSolidList"/>
    <dgm:cxn modelId="{BB4AEFEA-BE7E-467A-85F5-F218D4DD99C1}" type="presParOf" srcId="{EE6E8AFC-68F6-495B-BB3E-6926C49B7D41}" destId="{816A0292-2E48-4859-8EA9-4DEFFB6EBB94}" srcOrd="2" destOrd="0" presId="urn:microsoft.com/office/officeart/2018/2/layout/IconVerticalSolidList"/>
    <dgm:cxn modelId="{DE9D031E-DB02-4675-9ECC-F01C00D93198}" type="presParOf" srcId="{EE6E8AFC-68F6-495B-BB3E-6926C49B7D41}" destId="{17126C33-3AC1-46CD-B514-3F1E369AF9C2}" srcOrd="3" destOrd="0" presId="urn:microsoft.com/office/officeart/2018/2/layout/IconVerticalSolidList"/>
    <dgm:cxn modelId="{45F488AD-9572-4935-8FE8-17E2E068C883}" type="presParOf" srcId="{04C9E246-AFFF-47D8-9642-39411B02B710}" destId="{585FC54B-9BDE-483D-BE43-7D9AEB6224E6}" srcOrd="1" destOrd="0" presId="urn:microsoft.com/office/officeart/2018/2/layout/IconVerticalSolidList"/>
    <dgm:cxn modelId="{F210945D-3573-46FA-B8A4-25611E467EA0}" type="presParOf" srcId="{04C9E246-AFFF-47D8-9642-39411B02B710}" destId="{88213505-7B61-4914-8C62-AC1D2406D8EF}" srcOrd="2" destOrd="0" presId="urn:microsoft.com/office/officeart/2018/2/layout/IconVerticalSolidList"/>
    <dgm:cxn modelId="{11C92E4C-A0B5-434F-AF7C-017C7CD68C4A}" type="presParOf" srcId="{88213505-7B61-4914-8C62-AC1D2406D8EF}" destId="{AC6E8327-BB60-4EE9-9CDB-D5C01E17C35A}" srcOrd="0" destOrd="0" presId="urn:microsoft.com/office/officeart/2018/2/layout/IconVerticalSolidList"/>
    <dgm:cxn modelId="{2336D59A-DCCE-49EC-BB24-F011D92228BA}" type="presParOf" srcId="{88213505-7B61-4914-8C62-AC1D2406D8EF}" destId="{7F1C0AB7-516F-40DA-9DC8-A80D84FCF812}" srcOrd="1" destOrd="0" presId="urn:microsoft.com/office/officeart/2018/2/layout/IconVerticalSolidList"/>
    <dgm:cxn modelId="{89838018-9D4A-473D-8323-08D1F4BEB859}" type="presParOf" srcId="{88213505-7B61-4914-8C62-AC1D2406D8EF}" destId="{43B12950-1E19-4599-A504-395CA9B0EAB3}" srcOrd="2" destOrd="0" presId="urn:microsoft.com/office/officeart/2018/2/layout/IconVerticalSolidList"/>
    <dgm:cxn modelId="{17F84359-2231-41DB-88FA-7C843F0C8E7D}" type="presParOf" srcId="{88213505-7B61-4914-8C62-AC1D2406D8EF}" destId="{3FB216B8-42FD-448D-9E75-9B5C72CF1767}" srcOrd="3" destOrd="0" presId="urn:microsoft.com/office/officeart/2018/2/layout/IconVerticalSolidList"/>
    <dgm:cxn modelId="{F2F6FB2A-1A28-477B-A87D-70E8438AEF6D}" type="presParOf" srcId="{04C9E246-AFFF-47D8-9642-39411B02B710}" destId="{D30EA2AB-3737-4FFB-80A4-2DB965A88F3A}" srcOrd="3" destOrd="0" presId="urn:microsoft.com/office/officeart/2018/2/layout/IconVerticalSolidList"/>
    <dgm:cxn modelId="{F179F919-C854-4C7E-873B-CEEBF46E5707}" type="presParOf" srcId="{04C9E246-AFFF-47D8-9642-39411B02B710}" destId="{DBFE928A-89DC-431B-BA0A-FE6061FE1CD7}" srcOrd="4" destOrd="0" presId="urn:microsoft.com/office/officeart/2018/2/layout/IconVerticalSolidList"/>
    <dgm:cxn modelId="{6290DF2D-18B1-4E60-B333-A215A2F9687B}" type="presParOf" srcId="{DBFE928A-89DC-431B-BA0A-FE6061FE1CD7}" destId="{F198E99C-335A-4BFD-8265-02F54B97AE66}" srcOrd="0" destOrd="0" presId="urn:microsoft.com/office/officeart/2018/2/layout/IconVerticalSolidList"/>
    <dgm:cxn modelId="{AF575C59-A755-46A5-AC42-951FCB061AD7}" type="presParOf" srcId="{DBFE928A-89DC-431B-BA0A-FE6061FE1CD7}" destId="{FC7F9503-A72A-4ED7-91AA-E3F81D130BB8}" srcOrd="1" destOrd="0" presId="urn:microsoft.com/office/officeart/2018/2/layout/IconVerticalSolidList"/>
    <dgm:cxn modelId="{ED9BF6D1-0531-4C07-B57D-186DF314D831}" type="presParOf" srcId="{DBFE928A-89DC-431B-BA0A-FE6061FE1CD7}" destId="{7A43C35E-2C53-46AF-B7AB-1084080FA255}" srcOrd="2" destOrd="0" presId="urn:microsoft.com/office/officeart/2018/2/layout/IconVerticalSolidList"/>
    <dgm:cxn modelId="{DA93A55B-CC2A-4E21-82BE-A8B46620BB69}" type="presParOf" srcId="{DBFE928A-89DC-431B-BA0A-FE6061FE1CD7}" destId="{23A633EA-BEA8-40DE-B9AA-44B6BA3F8082}" srcOrd="3" destOrd="0" presId="urn:microsoft.com/office/officeart/2018/2/layout/IconVerticalSolidList"/>
    <dgm:cxn modelId="{A2CB8EA5-0176-4103-8F8A-C2F26CFFE24C}" type="presParOf" srcId="{04C9E246-AFFF-47D8-9642-39411B02B710}" destId="{ECCFD383-F363-4C5B-BD22-13A071670D90}" srcOrd="5" destOrd="0" presId="urn:microsoft.com/office/officeart/2018/2/layout/IconVerticalSolidList"/>
    <dgm:cxn modelId="{16387652-D0F8-461A-AA00-9733D2DD7A7F}" type="presParOf" srcId="{04C9E246-AFFF-47D8-9642-39411B02B710}" destId="{04193593-2463-46BD-95D6-2D56FCA4BF5C}" srcOrd="6" destOrd="0" presId="urn:microsoft.com/office/officeart/2018/2/layout/IconVerticalSolidList"/>
    <dgm:cxn modelId="{7700C479-11B3-4E67-8CA9-3F2370D26F42}" type="presParOf" srcId="{04193593-2463-46BD-95D6-2D56FCA4BF5C}" destId="{8A6D3D32-6C05-4BE4-9449-107D3A0913AD}" srcOrd="0" destOrd="0" presId="urn:microsoft.com/office/officeart/2018/2/layout/IconVerticalSolidList"/>
    <dgm:cxn modelId="{25E1364F-8BCF-42B3-B445-5AC9F636AFD9}" type="presParOf" srcId="{04193593-2463-46BD-95D6-2D56FCA4BF5C}" destId="{528DCF28-7A54-4C79-9F79-9CCEE291A78B}" srcOrd="1" destOrd="0" presId="urn:microsoft.com/office/officeart/2018/2/layout/IconVerticalSolidList"/>
    <dgm:cxn modelId="{1C99E51C-32F4-4FE0-AD67-5763D53AD238}" type="presParOf" srcId="{04193593-2463-46BD-95D6-2D56FCA4BF5C}" destId="{3645468A-E67F-49CE-8343-1AB73921C76B}" srcOrd="2" destOrd="0" presId="urn:microsoft.com/office/officeart/2018/2/layout/IconVerticalSolidList"/>
    <dgm:cxn modelId="{5853DED5-DCB0-4884-9816-AE3AF9E6976B}" type="presParOf" srcId="{04193593-2463-46BD-95D6-2D56FCA4BF5C}" destId="{D87D8D7A-3444-4F93-8387-DC738163C025}" srcOrd="3" destOrd="0" presId="urn:microsoft.com/office/officeart/2018/2/layout/IconVerticalSolidList"/>
    <dgm:cxn modelId="{22293942-8491-49A8-86A9-6719859A2720}" type="presParOf" srcId="{04C9E246-AFFF-47D8-9642-39411B02B710}" destId="{EE0F17F3-9313-4960-A669-76D11709FDB7}" srcOrd="7" destOrd="0" presId="urn:microsoft.com/office/officeart/2018/2/layout/IconVerticalSolidList"/>
    <dgm:cxn modelId="{F42A7FC9-E8EF-424B-886B-B3EF28AB549A}" type="presParOf" srcId="{04C9E246-AFFF-47D8-9642-39411B02B710}" destId="{2C04F549-C3F8-48DE-944F-D94263070553}" srcOrd="8" destOrd="0" presId="urn:microsoft.com/office/officeart/2018/2/layout/IconVerticalSolidList"/>
    <dgm:cxn modelId="{ED88ACDE-93C0-446A-A4CC-83267BEC6B5E}" type="presParOf" srcId="{2C04F549-C3F8-48DE-944F-D94263070553}" destId="{845294BB-822D-48D5-BBCA-8E74D5AAA5E0}" srcOrd="0" destOrd="0" presId="urn:microsoft.com/office/officeart/2018/2/layout/IconVerticalSolidList"/>
    <dgm:cxn modelId="{EE473402-5075-4B69-AB2F-8B7C3B38DB08}" type="presParOf" srcId="{2C04F549-C3F8-48DE-944F-D94263070553}" destId="{32509D00-82D7-4871-8B4F-E30D404EAFFF}" srcOrd="1" destOrd="0" presId="urn:microsoft.com/office/officeart/2018/2/layout/IconVerticalSolidList"/>
    <dgm:cxn modelId="{12F2830E-7B3B-4EE3-90D1-C1A44EAD3648}" type="presParOf" srcId="{2C04F549-C3F8-48DE-944F-D94263070553}" destId="{19214EB2-1378-4CBB-84D2-0146EACA6AAD}" srcOrd="2" destOrd="0" presId="urn:microsoft.com/office/officeart/2018/2/layout/IconVerticalSolidList"/>
    <dgm:cxn modelId="{D8074F14-438E-4595-931A-01E7A65607D0}" type="presParOf" srcId="{2C04F549-C3F8-48DE-944F-D94263070553}" destId="{10208725-BD11-4229-923C-94A2C94B6518}" srcOrd="3" destOrd="0" presId="urn:microsoft.com/office/officeart/2018/2/layout/IconVerticalSolidList"/>
    <dgm:cxn modelId="{E18CAC58-6ACA-4086-AB87-9AEC4B4A1CD1}" type="presParOf" srcId="{04C9E246-AFFF-47D8-9642-39411B02B710}" destId="{3967DB91-DBFF-419F-80CC-52FC4B06DE65}" srcOrd="9" destOrd="0" presId="urn:microsoft.com/office/officeart/2018/2/layout/IconVerticalSolidList"/>
    <dgm:cxn modelId="{6FADD0B2-3B31-4E57-A09C-ED78A8D6FA8F}" type="presParOf" srcId="{04C9E246-AFFF-47D8-9642-39411B02B710}" destId="{C3D27EB7-DA81-472A-9CA1-9B6EB1CB4B03}" srcOrd="10" destOrd="0" presId="urn:microsoft.com/office/officeart/2018/2/layout/IconVerticalSolidList"/>
    <dgm:cxn modelId="{F6054F70-7FD7-4DD7-A2A2-40AD9A7027DB}" type="presParOf" srcId="{C3D27EB7-DA81-472A-9CA1-9B6EB1CB4B03}" destId="{9F9100AC-FAEC-420A-9BB1-5E22CA0A0052}" srcOrd="0" destOrd="0" presId="urn:microsoft.com/office/officeart/2018/2/layout/IconVerticalSolidList"/>
    <dgm:cxn modelId="{928DC61A-9F20-4822-BC59-4BADB2803DD9}" type="presParOf" srcId="{C3D27EB7-DA81-472A-9CA1-9B6EB1CB4B03}" destId="{720B9C0D-2988-4B2F-9B5A-4BDD2A437EE3}" srcOrd="1" destOrd="0" presId="urn:microsoft.com/office/officeart/2018/2/layout/IconVerticalSolidList"/>
    <dgm:cxn modelId="{5CA1420F-6C3F-42AB-9964-058D868931B8}" type="presParOf" srcId="{C3D27EB7-DA81-472A-9CA1-9B6EB1CB4B03}" destId="{6127C538-8BC2-4CC4-9D03-0EF65EA9FDDF}" srcOrd="2" destOrd="0" presId="urn:microsoft.com/office/officeart/2018/2/layout/IconVerticalSolidList"/>
    <dgm:cxn modelId="{3DAF7513-DD72-40F7-8C04-849C503BDEEF}" type="presParOf" srcId="{C3D27EB7-DA81-472A-9CA1-9B6EB1CB4B03}" destId="{D12B15BC-AB06-4968-AD62-ECE9E7433160}" srcOrd="3" destOrd="0" presId="urn:microsoft.com/office/officeart/2018/2/layout/IconVerticalSolidList"/>
    <dgm:cxn modelId="{683FE3BA-7982-46A6-9B39-AABEB4FEB36E}" type="presParOf" srcId="{04C9E246-AFFF-47D8-9642-39411B02B710}" destId="{4585DCD6-97C0-4AA6-9971-A59975AFD721}" srcOrd="11" destOrd="0" presId="urn:microsoft.com/office/officeart/2018/2/layout/IconVerticalSolidList"/>
    <dgm:cxn modelId="{F5924E5D-CE1E-45F4-9863-1057618F6DF2}" type="presParOf" srcId="{04C9E246-AFFF-47D8-9642-39411B02B710}" destId="{54B635ED-A921-49F9-A3FE-7ED83F305B52}" srcOrd="12" destOrd="0" presId="urn:microsoft.com/office/officeart/2018/2/layout/IconVerticalSolidList"/>
    <dgm:cxn modelId="{E081F67B-ABC8-46A4-86B9-79E0B23970F8}" type="presParOf" srcId="{54B635ED-A921-49F9-A3FE-7ED83F305B52}" destId="{A1B22CA4-9550-4764-9E23-83E8F6C9C6BC}" srcOrd="0" destOrd="0" presId="urn:microsoft.com/office/officeart/2018/2/layout/IconVerticalSolidList"/>
    <dgm:cxn modelId="{F51F78B5-9317-4ADD-87B3-94FD644DC66A}" type="presParOf" srcId="{54B635ED-A921-49F9-A3FE-7ED83F305B52}" destId="{40E091BE-924E-4AFC-A28F-4929A58BB8B1}" srcOrd="1" destOrd="0" presId="urn:microsoft.com/office/officeart/2018/2/layout/IconVerticalSolidList"/>
    <dgm:cxn modelId="{B554E3F6-AA50-40C5-A34A-801DC4FBE0AA}" type="presParOf" srcId="{54B635ED-A921-49F9-A3FE-7ED83F305B52}" destId="{67626585-744A-4092-9D0C-B0E32E844B9E}" srcOrd="2" destOrd="0" presId="urn:microsoft.com/office/officeart/2018/2/layout/IconVerticalSolidList"/>
    <dgm:cxn modelId="{E1B0353A-3F33-406E-984A-AB97F55DD9EE}" type="presParOf" srcId="{54B635ED-A921-49F9-A3FE-7ED83F305B52}" destId="{DA25428A-4A29-4341-B669-F96245F1B3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3D8370-A42D-4F79-9EE2-E81EA7440EE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C54A812-9891-4900-96B3-FD71889B8EF1}">
      <dgm:prSet/>
      <dgm:spPr/>
      <dgm:t>
        <a:bodyPr/>
        <a:lstStyle/>
        <a:p>
          <a:r>
            <a:rPr lang="en-US"/>
            <a:t>When a society’s culture is passed on to individuals who adopt the values and perspectives of the culture as their own</a:t>
          </a:r>
        </a:p>
      </dgm:t>
    </dgm:pt>
    <dgm:pt modelId="{842FB451-5FE8-4186-A3BC-383730151123}" type="parTrans" cxnId="{75AC8A62-2780-4EE8-981C-84D561A9F833}">
      <dgm:prSet/>
      <dgm:spPr/>
      <dgm:t>
        <a:bodyPr/>
        <a:lstStyle/>
        <a:p>
          <a:endParaRPr lang="en-US"/>
        </a:p>
      </dgm:t>
    </dgm:pt>
    <dgm:pt modelId="{ECBD67BA-1FC3-41D6-A36D-5E4430CF20FF}" type="sibTrans" cxnId="{75AC8A62-2780-4EE8-981C-84D561A9F833}">
      <dgm:prSet/>
      <dgm:spPr/>
      <dgm:t>
        <a:bodyPr/>
        <a:lstStyle/>
        <a:p>
          <a:endParaRPr lang="en-US"/>
        </a:p>
      </dgm:t>
    </dgm:pt>
    <dgm:pt modelId="{F0EBC0E4-4C91-4BBC-8965-BE35CD1B8537}">
      <dgm:prSet/>
      <dgm:spPr/>
      <dgm:t>
        <a:bodyPr/>
        <a:lstStyle/>
        <a:p>
          <a:r>
            <a:rPr lang="en-US"/>
            <a:t>Repetition was a key element of the oral tradition, the stories would be repeated by different individuals and at different times so they would become a part of one’s identity and integral to everyday life</a:t>
          </a:r>
        </a:p>
      </dgm:t>
    </dgm:pt>
    <dgm:pt modelId="{30A3AEBC-F52A-4E8E-9365-A4B9724EA6C0}" type="parTrans" cxnId="{FF6D4F2E-6638-4802-AEF8-EA2283CF5E5C}">
      <dgm:prSet/>
      <dgm:spPr/>
      <dgm:t>
        <a:bodyPr/>
        <a:lstStyle/>
        <a:p>
          <a:endParaRPr lang="en-US"/>
        </a:p>
      </dgm:t>
    </dgm:pt>
    <dgm:pt modelId="{A9360532-3053-4B35-A82F-DD6A8F9A74D3}" type="sibTrans" cxnId="{FF6D4F2E-6638-4802-AEF8-EA2283CF5E5C}">
      <dgm:prSet/>
      <dgm:spPr/>
      <dgm:t>
        <a:bodyPr/>
        <a:lstStyle/>
        <a:p>
          <a:endParaRPr lang="en-US"/>
        </a:p>
      </dgm:t>
    </dgm:pt>
    <dgm:pt modelId="{393674EA-531D-470E-B8BA-6464C1DDF52C}">
      <dgm:prSet/>
      <dgm:spPr/>
      <dgm:t>
        <a:bodyPr/>
        <a:lstStyle/>
        <a:p>
          <a:r>
            <a:rPr lang="en-US"/>
            <a:t>Storytelling would bind families together and connect young and old</a:t>
          </a:r>
        </a:p>
      </dgm:t>
    </dgm:pt>
    <dgm:pt modelId="{FF1E4127-AA0E-4AED-9D09-CA695D5D02EF}" type="parTrans" cxnId="{B820227F-DB6D-4AAA-A3A1-41D82D210317}">
      <dgm:prSet/>
      <dgm:spPr/>
      <dgm:t>
        <a:bodyPr/>
        <a:lstStyle/>
        <a:p>
          <a:endParaRPr lang="en-US"/>
        </a:p>
      </dgm:t>
    </dgm:pt>
    <dgm:pt modelId="{2A06F531-85FB-431A-B77A-E33A7695AE81}" type="sibTrans" cxnId="{B820227F-DB6D-4AAA-A3A1-41D82D210317}">
      <dgm:prSet/>
      <dgm:spPr/>
      <dgm:t>
        <a:bodyPr/>
        <a:lstStyle/>
        <a:p>
          <a:endParaRPr lang="en-US"/>
        </a:p>
      </dgm:t>
    </dgm:pt>
    <dgm:pt modelId="{7C1A7DB1-3657-4B83-AA86-8AE99482AE8F}" type="pres">
      <dgm:prSet presAssocID="{573D8370-A42D-4F79-9EE2-E81EA7440EE0}" presName="linear" presStyleCnt="0">
        <dgm:presLayoutVars>
          <dgm:animLvl val="lvl"/>
          <dgm:resizeHandles val="exact"/>
        </dgm:presLayoutVars>
      </dgm:prSet>
      <dgm:spPr/>
    </dgm:pt>
    <dgm:pt modelId="{23C106CF-6171-4B19-B2CD-B78F85BCE140}" type="pres">
      <dgm:prSet presAssocID="{0C54A812-9891-4900-96B3-FD71889B8EF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25A9C15-1F82-4369-978A-D6DEC71524BD}" type="pres">
      <dgm:prSet presAssocID="{ECBD67BA-1FC3-41D6-A36D-5E4430CF20FF}" presName="spacer" presStyleCnt="0"/>
      <dgm:spPr/>
    </dgm:pt>
    <dgm:pt modelId="{D772F3AD-35E4-4E12-903F-645DF0FA2507}" type="pres">
      <dgm:prSet presAssocID="{F0EBC0E4-4C91-4BBC-8965-BE35CD1B85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2904A5-676D-4F65-B49B-12CBEA2503AA}" type="pres">
      <dgm:prSet presAssocID="{A9360532-3053-4B35-A82F-DD6A8F9A74D3}" presName="spacer" presStyleCnt="0"/>
      <dgm:spPr/>
    </dgm:pt>
    <dgm:pt modelId="{C51345F2-6F06-4824-A2E9-0B8746BCA2AC}" type="pres">
      <dgm:prSet presAssocID="{393674EA-531D-470E-B8BA-6464C1DDF52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F6D4F2E-6638-4802-AEF8-EA2283CF5E5C}" srcId="{573D8370-A42D-4F79-9EE2-E81EA7440EE0}" destId="{F0EBC0E4-4C91-4BBC-8965-BE35CD1B8537}" srcOrd="1" destOrd="0" parTransId="{30A3AEBC-F52A-4E8E-9365-A4B9724EA6C0}" sibTransId="{A9360532-3053-4B35-A82F-DD6A8F9A74D3}"/>
    <dgm:cxn modelId="{E0A19133-B6D4-4674-963A-2C1A3AF48FD9}" type="presOf" srcId="{0C54A812-9891-4900-96B3-FD71889B8EF1}" destId="{23C106CF-6171-4B19-B2CD-B78F85BCE140}" srcOrd="0" destOrd="0" presId="urn:microsoft.com/office/officeart/2005/8/layout/vList2"/>
    <dgm:cxn modelId="{4CDEE55E-93B3-4FC1-97C7-C2ADBE6DBF72}" type="presOf" srcId="{393674EA-531D-470E-B8BA-6464C1DDF52C}" destId="{C51345F2-6F06-4824-A2E9-0B8746BCA2AC}" srcOrd="0" destOrd="0" presId="urn:microsoft.com/office/officeart/2005/8/layout/vList2"/>
    <dgm:cxn modelId="{75AC8A62-2780-4EE8-981C-84D561A9F833}" srcId="{573D8370-A42D-4F79-9EE2-E81EA7440EE0}" destId="{0C54A812-9891-4900-96B3-FD71889B8EF1}" srcOrd="0" destOrd="0" parTransId="{842FB451-5FE8-4186-A3BC-383730151123}" sibTransId="{ECBD67BA-1FC3-41D6-A36D-5E4430CF20FF}"/>
    <dgm:cxn modelId="{B820227F-DB6D-4AAA-A3A1-41D82D210317}" srcId="{573D8370-A42D-4F79-9EE2-E81EA7440EE0}" destId="{393674EA-531D-470E-B8BA-6464C1DDF52C}" srcOrd="2" destOrd="0" parTransId="{FF1E4127-AA0E-4AED-9D09-CA695D5D02EF}" sibTransId="{2A06F531-85FB-431A-B77A-E33A7695AE81}"/>
    <dgm:cxn modelId="{3EAAF0B6-480A-4043-99AE-439CCF2D827A}" type="presOf" srcId="{F0EBC0E4-4C91-4BBC-8965-BE35CD1B8537}" destId="{D772F3AD-35E4-4E12-903F-645DF0FA2507}" srcOrd="0" destOrd="0" presId="urn:microsoft.com/office/officeart/2005/8/layout/vList2"/>
    <dgm:cxn modelId="{B10A0EB9-F961-4039-B557-AB1E880B6B3B}" type="presOf" srcId="{573D8370-A42D-4F79-9EE2-E81EA7440EE0}" destId="{7C1A7DB1-3657-4B83-AA86-8AE99482AE8F}" srcOrd="0" destOrd="0" presId="urn:microsoft.com/office/officeart/2005/8/layout/vList2"/>
    <dgm:cxn modelId="{0FBEF4BC-B80D-4EBB-A043-E9DB4C19C7BF}" type="presParOf" srcId="{7C1A7DB1-3657-4B83-AA86-8AE99482AE8F}" destId="{23C106CF-6171-4B19-B2CD-B78F85BCE140}" srcOrd="0" destOrd="0" presId="urn:microsoft.com/office/officeart/2005/8/layout/vList2"/>
    <dgm:cxn modelId="{DDDD4591-DDC1-46A4-8D95-9ED7A2537832}" type="presParOf" srcId="{7C1A7DB1-3657-4B83-AA86-8AE99482AE8F}" destId="{725A9C15-1F82-4369-978A-D6DEC71524BD}" srcOrd="1" destOrd="0" presId="urn:microsoft.com/office/officeart/2005/8/layout/vList2"/>
    <dgm:cxn modelId="{C028970A-FDB3-4BE5-AEEB-1EC40D30D7D7}" type="presParOf" srcId="{7C1A7DB1-3657-4B83-AA86-8AE99482AE8F}" destId="{D772F3AD-35E4-4E12-903F-645DF0FA2507}" srcOrd="2" destOrd="0" presId="urn:microsoft.com/office/officeart/2005/8/layout/vList2"/>
    <dgm:cxn modelId="{55EE3182-EB89-4DFB-9C4B-168AEA63BF08}" type="presParOf" srcId="{7C1A7DB1-3657-4B83-AA86-8AE99482AE8F}" destId="{732904A5-676D-4F65-B49B-12CBEA2503AA}" srcOrd="3" destOrd="0" presId="urn:microsoft.com/office/officeart/2005/8/layout/vList2"/>
    <dgm:cxn modelId="{EA60EACB-A3DE-4962-9D0B-6FA2A0EFD74F}" type="presParOf" srcId="{7C1A7DB1-3657-4B83-AA86-8AE99482AE8F}" destId="{C51345F2-6F06-4824-A2E9-0B8746BCA2A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8835FF-E273-40F2-8CE8-48098CBE790F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B5E1317-56BA-4343-B26D-643A3CA855A1}">
      <dgm:prSet/>
      <dgm:spPr/>
      <dgm:t>
        <a:bodyPr/>
        <a:lstStyle/>
        <a:p>
          <a:r>
            <a:rPr lang="en-US" dirty="0"/>
            <a:t>Role of the narrator</a:t>
          </a:r>
        </a:p>
      </dgm:t>
    </dgm:pt>
    <dgm:pt modelId="{D8CC2E60-6191-4C9E-98ED-D7AEFEC861B9}" type="parTrans" cxnId="{1E2C1A0B-BC25-428A-B82D-45F155656EFE}">
      <dgm:prSet/>
      <dgm:spPr/>
      <dgm:t>
        <a:bodyPr/>
        <a:lstStyle/>
        <a:p>
          <a:endParaRPr lang="en-US"/>
        </a:p>
      </dgm:t>
    </dgm:pt>
    <dgm:pt modelId="{D92954D5-8F38-4345-B103-B724A5E6AAD5}" type="sibTrans" cxnId="{1E2C1A0B-BC25-428A-B82D-45F155656EFE}">
      <dgm:prSet/>
      <dgm:spPr/>
      <dgm:t>
        <a:bodyPr/>
        <a:lstStyle/>
        <a:p>
          <a:endParaRPr lang="en-US"/>
        </a:p>
      </dgm:t>
    </dgm:pt>
    <dgm:pt modelId="{062CF184-3AEE-47DD-8EDD-E5D04625E3A7}">
      <dgm:prSet/>
      <dgm:spPr/>
      <dgm:t>
        <a:bodyPr/>
        <a:lstStyle/>
        <a:p>
          <a:r>
            <a:rPr lang="en-US"/>
            <a:t>Recursive, circular structures</a:t>
          </a:r>
        </a:p>
      </dgm:t>
    </dgm:pt>
    <dgm:pt modelId="{552AB4B5-0626-420C-896B-5667F554010C}" type="parTrans" cxnId="{76A7624F-BD47-4091-890A-91C17604D769}">
      <dgm:prSet/>
      <dgm:spPr/>
      <dgm:t>
        <a:bodyPr/>
        <a:lstStyle/>
        <a:p>
          <a:endParaRPr lang="en-US"/>
        </a:p>
      </dgm:t>
    </dgm:pt>
    <dgm:pt modelId="{F11B0839-7D94-447B-8AF9-4D80C03C42C1}" type="sibTrans" cxnId="{76A7624F-BD47-4091-890A-91C17604D769}">
      <dgm:prSet/>
      <dgm:spPr/>
      <dgm:t>
        <a:bodyPr/>
        <a:lstStyle/>
        <a:p>
          <a:endParaRPr lang="en-US"/>
        </a:p>
      </dgm:t>
    </dgm:pt>
    <dgm:pt modelId="{2DCB2439-9A4B-4BF1-A6E4-6174D6568EF8}">
      <dgm:prSet/>
      <dgm:spPr/>
      <dgm:t>
        <a:bodyPr/>
        <a:lstStyle/>
        <a:p>
          <a:r>
            <a:rPr lang="en-US"/>
            <a:t>Symbols and motifs</a:t>
          </a:r>
        </a:p>
      </dgm:t>
    </dgm:pt>
    <dgm:pt modelId="{30781A53-0F0A-4D55-B785-F24D14C4D6FE}" type="parTrans" cxnId="{0C172B3A-99BF-4734-B672-F65AC1A8A767}">
      <dgm:prSet/>
      <dgm:spPr/>
      <dgm:t>
        <a:bodyPr/>
        <a:lstStyle/>
        <a:p>
          <a:endParaRPr lang="en-US"/>
        </a:p>
      </dgm:t>
    </dgm:pt>
    <dgm:pt modelId="{21F9F6D0-E23D-4485-BA24-897721728ACD}" type="sibTrans" cxnId="{0C172B3A-99BF-4734-B672-F65AC1A8A767}">
      <dgm:prSet/>
      <dgm:spPr/>
      <dgm:t>
        <a:bodyPr/>
        <a:lstStyle/>
        <a:p>
          <a:endParaRPr lang="en-US"/>
        </a:p>
      </dgm:t>
    </dgm:pt>
    <dgm:pt modelId="{35A50E59-1723-4F7F-A167-4B4B5792BEF8}">
      <dgm:prSet/>
      <dgm:spPr/>
      <dgm:t>
        <a:bodyPr/>
        <a:lstStyle/>
        <a:p>
          <a:r>
            <a:rPr lang="en-US"/>
            <a:t>The importance of humour </a:t>
          </a:r>
        </a:p>
      </dgm:t>
    </dgm:pt>
    <dgm:pt modelId="{7746356D-4705-4711-8ADA-D6C43A391EA6}" type="parTrans" cxnId="{C23C32A7-989B-43A7-9F33-E3B200287299}">
      <dgm:prSet/>
      <dgm:spPr/>
      <dgm:t>
        <a:bodyPr/>
        <a:lstStyle/>
        <a:p>
          <a:endParaRPr lang="en-US"/>
        </a:p>
      </dgm:t>
    </dgm:pt>
    <dgm:pt modelId="{83B3A84B-E307-4C70-B4AD-0F47E2AF763A}" type="sibTrans" cxnId="{C23C32A7-989B-43A7-9F33-E3B200287299}">
      <dgm:prSet/>
      <dgm:spPr/>
      <dgm:t>
        <a:bodyPr/>
        <a:lstStyle/>
        <a:p>
          <a:endParaRPr lang="en-US"/>
        </a:p>
      </dgm:t>
    </dgm:pt>
    <dgm:pt modelId="{0FFFE039-7315-4001-A2B6-31845C5D6EDA}" type="pres">
      <dgm:prSet presAssocID="{E58835FF-E273-40F2-8CE8-48098CBE790F}" presName="linear" presStyleCnt="0">
        <dgm:presLayoutVars>
          <dgm:animLvl val="lvl"/>
          <dgm:resizeHandles val="exact"/>
        </dgm:presLayoutVars>
      </dgm:prSet>
      <dgm:spPr/>
    </dgm:pt>
    <dgm:pt modelId="{99E2F440-0BA5-4E6D-B2AC-DF33783637E6}" type="pres">
      <dgm:prSet presAssocID="{4B5E1317-56BA-4343-B26D-643A3CA855A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73793DA-BFCA-4B4B-98E4-9111308CA299}" type="pres">
      <dgm:prSet presAssocID="{D92954D5-8F38-4345-B103-B724A5E6AAD5}" presName="spacer" presStyleCnt="0"/>
      <dgm:spPr/>
    </dgm:pt>
    <dgm:pt modelId="{6CAD2CEA-CEA6-4DEA-A634-07DE1B3BC8CA}" type="pres">
      <dgm:prSet presAssocID="{062CF184-3AEE-47DD-8EDD-E5D04625E3A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6A118BC-CB03-46D2-88B9-53D15419FC1F}" type="pres">
      <dgm:prSet presAssocID="{F11B0839-7D94-447B-8AF9-4D80C03C42C1}" presName="spacer" presStyleCnt="0"/>
      <dgm:spPr/>
    </dgm:pt>
    <dgm:pt modelId="{5266DE54-EBA0-47D0-AF50-44A1C17F2F4C}" type="pres">
      <dgm:prSet presAssocID="{2DCB2439-9A4B-4BF1-A6E4-6174D6568EF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DAE333A-6767-4836-A390-D268C65C9916}" type="pres">
      <dgm:prSet presAssocID="{21F9F6D0-E23D-4485-BA24-897721728ACD}" presName="spacer" presStyleCnt="0"/>
      <dgm:spPr/>
    </dgm:pt>
    <dgm:pt modelId="{B18B8C22-C0E8-4497-9BDD-DC78F6E6A0D2}" type="pres">
      <dgm:prSet presAssocID="{35A50E59-1723-4F7F-A167-4B4B5792BEF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C979D00-6893-481D-9A2E-2F99EFEC417B}" type="presOf" srcId="{E58835FF-E273-40F2-8CE8-48098CBE790F}" destId="{0FFFE039-7315-4001-A2B6-31845C5D6EDA}" srcOrd="0" destOrd="0" presId="urn:microsoft.com/office/officeart/2005/8/layout/vList2"/>
    <dgm:cxn modelId="{1E2C1A0B-BC25-428A-B82D-45F155656EFE}" srcId="{E58835FF-E273-40F2-8CE8-48098CBE790F}" destId="{4B5E1317-56BA-4343-B26D-643A3CA855A1}" srcOrd="0" destOrd="0" parTransId="{D8CC2E60-6191-4C9E-98ED-D7AEFEC861B9}" sibTransId="{D92954D5-8F38-4345-B103-B724A5E6AAD5}"/>
    <dgm:cxn modelId="{A33B0B2C-890A-4FAF-A78C-512EBE31B318}" type="presOf" srcId="{2DCB2439-9A4B-4BF1-A6E4-6174D6568EF8}" destId="{5266DE54-EBA0-47D0-AF50-44A1C17F2F4C}" srcOrd="0" destOrd="0" presId="urn:microsoft.com/office/officeart/2005/8/layout/vList2"/>
    <dgm:cxn modelId="{0C172B3A-99BF-4734-B672-F65AC1A8A767}" srcId="{E58835FF-E273-40F2-8CE8-48098CBE790F}" destId="{2DCB2439-9A4B-4BF1-A6E4-6174D6568EF8}" srcOrd="2" destOrd="0" parTransId="{30781A53-0F0A-4D55-B785-F24D14C4D6FE}" sibTransId="{21F9F6D0-E23D-4485-BA24-897721728ACD}"/>
    <dgm:cxn modelId="{6D512643-B601-40FD-B77B-846CB9A451EE}" type="presOf" srcId="{35A50E59-1723-4F7F-A167-4B4B5792BEF8}" destId="{B18B8C22-C0E8-4497-9BDD-DC78F6E6A0D2}" srcOrd="0" destOrd="0" presId="urn:microsoft.com/office/officeart/2005/8/layout/vList2"/>
    <dgm:cxn modelId="{76A7624F-BD47-4091-890A-91C17604D769}" srcId="{E58835FF-E273-40F2-8CE8-48098CBE790F}" destId="{062CF184-3AEE-47DD-8EDD-E5D04625E3A7}" srcOrd="1" destOrd="0" parTransId="{552AB4B5-0626-420C-896B-5667F554010C}" sibTransId="{F11B0839-7D94-447B-8AF9-4D80C03C42C1}"/>
    <dgm:cxn modelId="{4042D378-0733-4696-95CB-464A2A9BCF37}" type="presOf" srcId="{4B5E1317-56BA-4343-B26D-643A3CA855A1}" destId="{99E2F440-0BA5-4E6D-B2AC-DF33783637E6}" srcOrd="0" destOrd="0" presId="urn:microsoft.com/office/officeart/2005/8/layout/vList2"/>
    <dgm:cxn modelId="{C23C32A7-989B-43A7-9F33-E3B200287299}" srcId="{E58835FF-E273-40F2-8CE8-48098CBE790F}" destId="{35A50E59-1723-4F7F-A167-4B4B5792BEF8}" srcOrd="3" destOrd="0" parTransId="{7746356D-4705-4711-8ADA-D6C43A391EA6}" sibTransId="{83B3A84B-E307-4C70-B4AD-0F47E2AF763A}"/>
    <dgm:cxn modelId="{ABDAABF9-8E69-45F2-80FB-317D56239547}" type="presOf" srcId="{062CF184-3AEE-47DD-8EDD-E5D04625E3A7}" destId="{6CAD2CEA-CEA6-4DEA-A634-07DE1B3BC8CA}" srcOrd="0" destOrd="0" presId="urn:microsoft.com/office/officeart/2005/8/layout/vList2"/>
    <dgm:cxn modelId="{D7ED8B88-8722-40AF-8931-1E3745DED40E}" type="presParOf" srcId="{0FFFE039-7315-4001-A2B6-31845C5D6EDA}" destId="{99E2F440-0BA5-4E6D-B2AC-DF33783637E6}" srcOrd="0" destOrd="0" presId="urn:microsoft.com/office/officeart/2005/8/layout/vList2"/>
    <dgm:cxn modelId="{20C6CB63-59BB-4E74-8A3A-896C28BD4510}" type="presParOf" srcId="{0FFFE039-7315-4001-A2B6-31845C5D6EDA}" destId="{073793DA-BFCA-4B4B-98E4-9111308CA299}" srcOrd="1" destOrd="0" presId="urn:microsoft.com/office/officeart/2005/8/layout/vList2"/>
    <dgm:cxn modelId="{B5B0A8C7-A983-44D9-A464-484F11C7879F}" type="presParOf" srcId="{0FFFE039-7315-4001-A2B6-31845C5D6EDA}" destId="{6CAD2CEA-CEA6-4DEA-A634-07DE1B3BC8CA}" srcOrd="2" destOrd="0" presId="urn:microsoft.com/office/officeart/2005/8/layout/vList2"/>
    <dgm:cxn modelId="{8F8EC925-DC57-4244-9B1A-6DC8D045797D}" type="presParOf" srcId="{0FFFE039-7315-4001-A2B6-31845C5D6EDA}" destId="{66A118BC-CB03-46D2-88B9-53D15419FC1F}" srcOrd="3" destOrd="0" presId="urn:microsoft.com/office/officeart/2005/8/layout/vList2"/>
    <dgm:cxn modelId="{5FDE9C4C-B56D-4A4A-9CEE-DD08F2ACB0A4}" type="presParOf" srcId="{0FFFE039-7315-4001-A2B6-31845C5D6EDA}" destId="{5266DE54-EBA0-47D0-AF50-44A1C17F2F4C}" srcOrd="4" destOrd="0" presId="urn:microsoft.com/office/officeart/2005/8/layout/vList2"/>
    <dgm:cxn modelId="{6A7EB6FC-E883-42B0-A62E-19EE6B41F2E2}" type="presParOf" srcId="{0FFFE039-7315-4001-A2B6-31845C5D6EDA}" destId="{4DAE333A-6767-4836-A390-D268C65C9916}" srcOrd="5" destOrd="0" presId="urn:microsoft.com/office/officeart/2005/8/layout/vList2"/>
    <dgm:cxn modelId="{7D95316F-358E-464C-9627-2F5BB2B29B09}" type="presParOf" srcId="{0FFFE039-7315-4001-A2B6-31845C5D6EDA}" destId="{B18B8C22-C0E8-4497-9BDD-DC78F6E6A0D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596FD-42FE-4AA2-BB3F-9077F1217F53}">
      <dsp:nvSpPr>
        <dsp:cNvPr id="0" name=""/>
        <dsp:cNvSpPr/>
      </dsp:nvSpPr>
      <dsp:spPr>
        <a:xfrm>
          <a:off x="0" y="502"/>
          <a:ext cx="65136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A6597-3E92-4C80-801C-5100DFCB5402}">
      <dsp:nvSpPr>
        <dsp:cNvPr id="0" name=""/>
        <dsp:cNvSpPr/>
      </dsp:nvSpPr>
      <dsp:spPr>
        <a:xfrm>
          <a:off x="209416" y="156266"/>
          <a:ext cx="380756" cy="380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26C33-3AC1-46CD-B514-3F1E369AF9C2}">
      <dsp:nvSpPr>
        <dsp:cNvPr id="0" name=""/>
        <dsp:cNvSpPr/>
      </dsp:nvSpPr>
      <dsp:spPr>
        <a:xfrm>
          <a:off x="799588" y="50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cultures collection of spoken words passed down for generations</a:t>
          </a:r>
        </a:p>
      </dsp:txBody>
      <dsp:txXfrm>
        <a:off x="799588" y="502"/>
        <a:ext cx="5714015" cy="692284"/>
      </dsp:txXfrm>
    </dsp:sp>
    <dsp:sp modelId="{AC6E8327-BB60-4EE9-9CDB-D5C01E17C35A}">
      <dsp:nvSpPr>
        <dsp:cNvPr id="0" name=""/>
        <dsp:cNvSpPr/>
      </dsp:nvSpPr>
      <dsp:spPr>
        <a:xfrm>
          <a:off x="0" y="865858"/>
          <a:ext cx="65136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C0AB7-516F-40DA-9DC8-A80D84FCF812}">
      <dsp:nvSpPr>
        <dsp:cNvPr id="0" name=""/>
        <dsp:cNvSpPr/>
      </dsp:nvSpPr>
      <dsp:spPr>
        <a:xfrm>
          <a:off x="209416" y="1021622"/>
          <a:ext cx="380756" cy="380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216B8-42FD-448D-9E75-9B5C72CF1767}">
      <dsp:nvSpPr>
        <dsp:cNvPr id="0" name=""/>
        <dsp:cNvSpPr/>
      </dsp:nvSpPr>
      <dsp:spPr>
        <a:xfrm>
          <a:off x="799588" y="86585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Poems, prayers, speeches, spirited teachings, songs, stories, and histories</a:t>
          </a:r>
        </a:p>
      </dsp:txBody>
      <dsp:txXfrm>
        <a:off x="799588" y="865858"/>
        <a:ext cx="5714015" cy="692284"/>
      </dsp:txXfrm>
    </dsp:sp>
    <dsp:sp modelId="{F198E99C-335A-4BFD-8265-02F54B97AE66}">
      <dsp:nvSpPr>
        <dsp:cNvPr id="0" name=""/>
        <dsp:cNvSpPr/>
      </dsp:nvSpPr>
      <dsp:spPr>
        <a:xfrm>
          <a:off x="0" y="1731214"/>
          <a:ext cx="65136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F9503-A72A-4ED7-91AA-E3F81D130BB8}">
      <dsp:nvSpPr>
        <dsp:cNvPr id="0" name=""/>
        <dsp:cNvSpPr/>
      </dsp:nvSpPr>
      <dsp:spPr>
        <a:xfrm>
          <a:off x="209416" y="1886978"/>
          <a:ext cx="380756" cy="3807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633EA-BEA8-40DE-B9AA-44B6BA3F8082}">
      <dsp:nvSpPr>
        <dsp:cNvPr id="0" name=""/>
        <dsp:cNvSpPr/>
      </dsp:nvSpPr>
      <dsp:spPr>
        <a:xfrm>
          <a:off x="799588" y="1731214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Practical skills</a:t>
          </a:r>
        </a:p>
      </dsp:txBody>
      <dsp:txXfrm>
        <a:off x="799588" y="1731214"/>
        <a:ext cx="5714015" cy="692284"/>
      </dsp:txXfrm>
    </dsp:sp>
    <dsp:sp modelId="{8A6D3D32-6C05-4BE4-9449-107D3A0913AD}">
      <dsp:nvSpPr>
        <dsp:cNvPr id="0" name=""/>
        <dsp:cNvSpPr/>
      </dsp:nvSpPr>
      <dsp:spPr>
        <a:xfrm>
          <a:off x="0" y="2596570"/>
          <a:ext cx="65136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DCF28-7A54-4C79-9F79-9CCEE291A78B}">
      <dsp:nvSpPr>
        <dsp:cNvPr id="0" name=""/>
        <dsp:cNvSpPr/>
      </dsp:nvSpPr>
      <dsp:spPr>
        <a:xfrm>
          <a:off x="209416" y="2752334"/>
          <a:ext cx="380756" cy="3807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D8D7A-3444-4F93-8387-DC738163C025}">
      <dsp:nvSpPr>
        <dsp:cNvPr id="0" name=""/>
        <dsp:cNvSpPr/>
      </dsp:nvSpPr>
      <dsp:spPr>
        <a:xfrm>
          <a:off x="799588" y="2596570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Housebuilding skills</a:t>
          </a:r>
        </a:p>
      </dsp:txBody>
      <dsp:txXfrm>
        <a:off x="799588" y="2596570"/>
        <a:ext cx="5714015" cy="692284"/>
      </dsp:txXfrm>
    </dsp:sp>
    <dsp:sp modelId="{845294BB-822D-48D5-BBCA-8E74D5AAA5E0}">
      <dsp:nvSpPr>
        <dsp:cNvPr id="0" name=""/>
        <dsp:cNvSpPr/>
      </dsp:nvSpPr>
      <dsp:spPr>
        <a:xfrm>
          <a:off x="0" y="3461926"/>
          <a:ext cx="65136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09D00-82D7-4871-8B4F-E30D404EAFFF}">
      <dsp:nvSpPr>
        <dsp:cNvPr id="0" name=""/>
        <dsp:cNvSpPr/>
      </dsp:nvSpPr>
      <dsp:spPr>
        <a:xfrm>
          <a:off x="209416" y="3617690"/>
          <a:ext cx="380756" cy="3807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08725-BD11-4229-923C-94A2C94B6518}">
      <dsp:nvSpPr>
        <dsp:cNvPr id="0" name=""/>
        <dsp:cNvSpPr/>
      </dsp:nvSpPr>
      <dsp:spPr>
        <a:xfrm>
          <a:off x="799588" y="3461926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Hunting</a:t>
          </a:r>
        </a:p>
      </dsp:txBody>
      <dsp:txXfrm>
        <a:off x="799588" y="3461926"/>
        <a:ext cx="5714015" cy="692284"/>
      </dsp:txXfrm>
    </dsp:sp>
    <dsp:sp modelId="{9F9100AC-FAEC-420A-9BB1-5E22CA0A0052}">
      <dsp:nvSpPr>
        <dsp:cNvPr id="0" name=""/>
        <dsp:cNvSpPr/>
      </dsp:nvSpPr>
      <dsp:spPr>
        <a:xfrm>
          <a:off x="0" y="4327282"/>
          <a:ext cx="65136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B9C0D-2988-4B2F-9B5A-4BDD2A437EE3}">
      <dsp:nvSpPr>
        <dsp:cNvPr id="0" name=""/>
        <dsp:cNvSpPr/>
      </dsp:nvSpPr>
      <dsp:spPr>
        <a:xfrm>
          <a:off x="209416" y="4483046"/>
          <a:ext cx="380756" cy="3807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B15BC-AB06-4968-AD62-ECE9E7433160}">
      <dsp:nvSpPr>
        <dsp:cNvPr id="0" name=""/>
        <dsp:cNvSpPr/>
      </dsp:nvSpPr>
      <dsp:spPr>
        <a:xfrm>
          <a:off x="799588" y="432728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Collection and prep of medicinal plants</a:t>
          </a:r>
        </a:p>
      </dsp:txBody>
      <dsp:txXfrm>
        <a:off x="799588" y="4327282"/>
        <a:ext cx="5714015" cy="692284"/>
      </dsp:txXfrm>
    </dsp:sp>
    <dsp:sp modelId="{A1B22CA4-9550-4764-9E23-83E8F6C9C6BC}">
      <dsp:nvSpPr>
        <dsp:cNvPr id="0" name=""/>
        <dsp:cNvSpPr/>
      </dsp:nvSpPr>
      <dsp:spPr>
        <a:xfrm>
          <a:off x="0" y="5192638"/>
          <a:ext cx="6513603" cy="692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091BE-924E-4AFC-A28F-4929A58BB8B1}">
      <dsp:nvSpPr>
        <dsp:cNvPr id="0" name=""/>
        <dsp:cNvSpPr/>
      </dsp:nvSpPr>
      <dsp:spPr>
        <a:xfrm>
          <a:off x="209416" y="5348402"/>
          <a:ext cx="380756" cy="38075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5428A-4A29-4341-B669-F96245F1B3FA}">
      <dsp:nvSpPr>
        <dsp:cNvPr id="0" name=""/>
        <dsp:cNvSpPr/>
      </dsp:nvSpPr>
      <dsp:spPr>
        <a:xfrm>
          <a:off x="799588" y="519263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Fishing spots, migratory routes</a:t>
          </a:r>
        </a:p>
      </dsp:txBody>
      <dsp:txXfrm>
        <a:off x="799588" y="5192638"/>
        <a:ext cx="5714015" cy="692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106CF-6171-4B19-B2CD-B78F85BCE140}">
      <dsp:nvSpPr>
        <dsp:cNvPr id="0" name=""/>
        <dsp:cNvSpPr/>
      </dsp:nvSpPr>
      <dsp:spPr>
        <a:xfrm>
          <a:off x="0" y="38308"/>
          <a:ext cx="6513603" cy="18921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When a society’s culture is passed on to individuals who adopt the values and perspectives of the culture as their own</a:t>
          </a:r>
        </a:p>
      </dsp:txBody>
      <dsp:txXfrm>
        <a:off x="92365" y="130673"/>
        <a:ext cx="6328873" cy="1707379"/>
      </dsp:txXfrm>
    </dsp:sp>
    <dsp:sp modelId="{D772F3AD-35E4-4E12-903F-645DF0FA2507}">
      <dsp:nvSpPr>
        <dsp:cNvPr id="0" name=""/>
        <dsp:cNvSpPr/>
      </dsp:nvSpPr>
      <dsp:spPr>
        <a:xfrm>
          <a:off x="0" y="1996658"/>
          <a:ext cx="6513603" cy="1892109"/>
        </a:xfrm>
        <a:prstGeom prst="roundRect">
          <a:avLst/>
        </a:prstGeom>
        <a:solidFill>
          <a:schemeClr val="accent5">
            <a:hueOff val="-4990872"/>
            <a:satOff val="-7727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Repetition was a key element of the oral tradition, the stories would be repeated by different individuals and at different times so they would become a part of one’s identity and integral to everyday life</a:t>
          </a:r>
        </a:p>
      </dsp:txBody>
      <dsp:txXfrm>
        <a:off x="92365" y="2089023"/>
        <a:ext cx="6328873" cy="1707379"/>
      </dsp:txXfrm>
    </dsp:sp>
    <dsp:sp modelId="{C51345F2-6F06-4824-A2E9-0B8746BCA2AC}">
      <dsp:nvSpPr>
        <dsp:cNvPr id="0" name=""/>
        <dsp:cNvSpPr/>
      </dsp:nvSpPr>
      <dsp:spPr>
        <a:xfrm>
          <a:off x="0" y="3955007"/>
          <a:ext cx="6513603" cy="1892109"/>
        </a:xfrm>
        <a:prstGeom prst="roundRect">
          <a:avLst/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Storytelling would bind families together and connect young and old</a:t>
          </a:r>
        </a:p>
      </dsp:txBody>
      <dsp:txXfrm>
        <a:off x="92365" y="4047372"/>
        <a:ext cx="6328873" cy="1707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2F440-0BA5-4E6D-B2AC-DF33783637E6}">
      <dsp:nvSpPr>
        <dsp:cNvPr id="0" name=""/>
        <dsp:cNvSpPr/>
      </dsp:nvSpPr>
      <dsp:spPr>
        <a:xfrm>
          <a:off x="0" y="19722"/>
          <a:ext cx="10058399" cy="8189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Role of the narrator</a:t>
          </a:r>
        </a:p>
      </dsp:txBody>
      <dsp:txXfrm>
        <a:off x="39980" y="59702"/>
        <a:ext cx="9978439" cy="739039"/>
      </dsp:txXfrm>
    </dsp:sp>
    <dsp:sp modelId="{6CAD2CEA-CEA6-4DEA-A634-07DE1B3BC8CA}">
      <dsp:nvSpPr>
        <dsp:cNvPr id="0" name=""/>
        <dsp:cNvSpPr/>
      </dsp:nvSpPr>
      <dsp:spPr>
        <a:xfrm>
          <a:off x="0" y="939522"/>
          <a:ext cx="10058399" cy="8189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Recursive, circular structures</a:t>
          </a:r>
        </a:p>
      </dsp:txBody>
      <dsp:txXfrm>
        <a:off x="39980" y="979502"/>
        <a:ext cx="9978439" cy="739039"/>
      </dsp:txXfrm>
    </dsp:sp>
    <dsp:sp modelId="{5266DE54-EBA0-47D0-AF50-44A1C17F2F4C}">
      <dsp:nvSpPr>
        <dsp:cNvPr id="0" name=""/>
        <dsp:cNvSpPr/>
      </dsp:nvSpPr>
      <dsp:spPr>
        <a:xfrm>
          <a:off x="0" y="1859322"/>
          <a:ext cx="10058399" cy="8189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Symbols and motifs</a:t>
          </a:r>
        </a:p>
      </dsp:txBody>
      <dsp:txXfrm>
        <a:off x="39980" y="1899302"/>
        <a:ext cx="9978439" cy="739039"/>
      </dsp:txXfrm>
    </dsp:sp>
    <dsp:sp modelId="{B18B8C22-C0E8-4497-9BDD-DC78F6E6A0D2}">
      <dsp:nvSpPr>
        <dsp:cNvPr id="0" name=""/>
        <dsp:cNvSpPr/>
      </dsp:nvSpPr>
      <dsp:spPr>
        <a:xfrm>
          <a:off x="0" y="2779122"/>
          <a:ext cx="10058399" cy="8189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The importance of humour </a:t>
          </a:r>
        </a:p>
      </dsp:txBody>
      <dsp:txXfrm>
        <a:off x="39980" y="2819102"/>
        <a:ext cx="9978439" cy="739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61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9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8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E5059C3-6A89-4494-99FF-5A4D6FFD50EB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01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22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82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5984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95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5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3/3/2020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9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0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J1khnqqhVM&amp;list=PL1hyVxtmXHSPKqcBttMAo1HMNCoz4I_i_&amp;index=5" TargetMode="External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mrrgteacher.blogspot.ca/2015/06/04-03-beau-dick-story-of-raven-and-rock.html" TargetMode="External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tif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hyperlink" Target="Example%20opinion%20piece.docx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AEmjW9J3_o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ww.poetryinvoice.com/teachers/start-here#secondPage/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tif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-XgisoFtmKI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www.beatnation.org/index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7" y="643467"/>
            <a:ext cx="6516241" cy="5571066"/>
          </a:xfrm>
        </p:spPr>
        <p:txBody>
          <a:bodyPr>
            <a:noAutofit/>
          </a:bodyPr>
          <a:lstStyle/>
          <a:p>
            <a:pPr algn="r"/>
            <a:r>
              <a:rPr lang="en-US" sz="6000" dirty="0"/>
              <a:t>Oral Traditions and Modern Storytelling with the First People of Canada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2709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595" y="1903304"/>
            <a:ext cx="3051394" cy="3051388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024" y="2064730"/>
            <a:ext cx="2728540" cy="2728536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5025" y="2064730"/>
            <a:ext cx="2728540" cy="2728536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From Traditional to Contemporary</a:t>
            </a:r>
          </a:p>
        </p:txBody>
      </p:sp>
    </p:spTree>
    <p:extLst>
      <p:ext uri="{BB962C8B-B14F-4D97-AF65-F5344CB8AC3E}">
        <p14:creationId xmlns:p14="http://schemas.microsoft.com/office/powerpoint/2010/main" val="554582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3E5C5A-850F-4A91-8F0F-DDBA2F25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6516241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6200" cap="all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Traditional Stories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2709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B0A998-A5C6-45CB-ACF3-1CF63992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33595" y="1903304"/>
            <a:ext cx="3051394" cy="3051388"/>
            <a:chOff x="7933595" y="1903304"/>
            <a:chExt cx="3051394" cy="305138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07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5E3D2E7-AD93-44A1-8BC6-0E1343A3E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CC5271D-3244-41E2-B819-CBCB46B7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83B5F4-86FD-4BF8-88F1-837F5B70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68FD2E2-2BBC-4CE0-8728-F7F04CF3D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FDB4C9A-B334-4F22-B77C-0ABDFA48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0B25D87-B509-4BDD-8E23-850E1C39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70EC23-E5CC-4561-80CC-66F71B6D5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3C137A-F78B-46E5-AF17-B6537D063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432223"/>
            <a:ext cx="9966960" cy="3035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Creation Story- The Raven and the First Men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8BA635-3714-43D1-B332-B7CEBB15A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9848" y="4389120"/>
            <a:ext cx="7891272" cy="10698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200" dirty="0">
                <a:solidFill>
                  <a:srgbClr val="FFFFFF"/>
                </a:solidFill>
                <a:hlinkClick r:id="rId8"/>
              </a:rPr>
              <a:t>Haida Creation Story 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7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5E3D2E7-AD93-44A1-8BC6-0E1343A3E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C5271D-3244-41E2-B819-CBCB46B7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83B5F4-86FD-4BF8-88F1-837F5B70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68FD2E2-2BBC-4CE0-8728-F7F04CF3D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DB4C9A-B334-4F22-B77C-0ABDFA48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0B25D87-B509-4BDD-8E23-850E1C39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669" b="29114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1560" y="1432223"/>
            <a:ext cx="9966960" cy="3035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  <a:hlinkClick r:id="rId8"/>
              </a:rPr>
              <a:t>Beau Dick: The Raven and the Rock </a:t>
            </a:r>
            <a:br>
              <a:rPr lang="en-US" sz="7200" b="1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7200" b="1" kern="1200" cap="none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6574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E3D2E7-AD93-44A1-8BC6-0E1343A3E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5271D-3244-41E2-B819-CBCB46B7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83B5F4-86FD-4BF8-88F1-837F5B70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8FD2E2-2BBC-4CE0-8728-F7F04CF3D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FDB4C9A-B334-4F22-B77C-0ABDFA48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0B25D87-B509-4BDD-8E23-850E1C39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1261E43-2E07-420E-9123-8CC359711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47D9B8-C15E-4544-AA80-4437F3B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F4EDB8-CD72-4382-A7E6-035F8D1D9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3" y="1110053"/>
            <a:ext cx="663143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8E684-E2D3-4BB7-B125-63424D10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432223"/>
            <a:ext cx="6162066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6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The Hummingbird and the Great Fire- Haida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146203-0A81-4993-BB28-01E9D814D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9848" y="4790199"/>
            <a:ext cx="6143778" cy="66876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  <a:hlinkClick r:id="rId6" action="ppaction://hlinkfile"/>
              </a:rPr>
              <a:t>the Hummingbird and the Great Fire- Haida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B24F180-E630-4D9E-8131-2B6BFFF56E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/>
          <a:srcRect t="2646" r="2" b="13510"/>
          <a:stretch/>
        </p:blipFill>
        <p:spPr>
          <a:xfrm>
            <a:off x="7552265" y="1105435"/>
            <a:ext cx="3721608" cy="462283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60E7FC7-6B10-4548-B5F7-5F7033ACA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200F82-FDE1-485B-A1E5-5F9C4710B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D71D176-896D-4052-B82E-B090E20BC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EDC6E99-A43A-4149-B705-E0BFFCD8E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923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9" name="Rectangle 19">
            <a:extLst>
              <a:ext uri="{FF2B5EF4-FFF2-40B4-BE49-F238E27FC236}">
                <a16:creationId xmlns:a16="http://schemas.microsoft.com/office/drawing/2014/main" id="{C3D25154-9EF7-4C33-9AAC-7B3BE089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745859-9464-4132-A72D-1744F87F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43468"/>
            <a:ext cx="9966960" cy="35924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700" cap="all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What are some common elements in these stories?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1604E8C0-C927-4C06-A96A-BF3323BA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9DCECFD5-4C30-4892-9FF0-540E1795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10245590" y="5111496"/>
            <a:chExt cx="1080904" cy="1080902"/>
          </a:xfrm>
        </p:grpSpPr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95C67F70-EAFE-425C-8422-591620A96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5590" y="5111496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8" name="Oval 25">
              <a:extLst>
                <a:ext uri="{FF2B5EF4-FFF2-40B4-BE49-F238E27FC236}">
                  <a16:creationId xmlns:a16="http://schemas.microsoft.com/office/drawing/2014/main" id="{D47FA16B-C217-4D91-84EA-5B0846BD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53681" y="5219586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654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6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20" name="Rectangle 20">
            <a:extLst>
              <a:ext uri="{FF2B5EF4-FFF2-40B4-BE49-F238E27FC236}">
                <a16:creationId xmlns:a16="http://schemas.microsoft.com/office/drawing/2014/main" id="{C3D25154-9EF7-4C33-9AAC-7B3BE089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C68280-46A3-4E2E-A6FE-012D890B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43468"/>
            <a:ext cx="9966960" cy="35924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How are these stories unique in terms of voice, narrative structure, subject matter, symbolism, use of language? 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1604E8C0-C927-4C06-A96A-BF3323BA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9DCECFD5-4C30-4892-9FF0-540E1795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10245590" y="5111496"/>
            <a:chExt cx="1080904" cy="1080902"/>
          </a:xfrm>
        </p:grpSpPr>
        <p:sp>
          <p:nvSpPr>
            <p:cNvPr id="28" name="Oval 25">
              <a:extLst>
                <a:ext uri="{FF2B5EF4-FFF2-40B4-BE49-F238E27FC236}">
                  <a16:creationId xmlns:a16="http://schemas.microsoft.com/office/drawing/2014/main" id="{95C67F70-EAFE-425C-8422-591620A96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5590" y="5111496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D47FA16B-C217-4D91-84EA-5B0846BD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53681" y="5219586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319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59558B-A899-4C1B-B04C-DB251446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6516241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4800" cap="all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Contemporary Stories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2709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B0A998-A5C6-45CB-ACF3-1CF63992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33595" y="1903304"/>
            <a:ext cx="3051394" cy="3051388"/>
            <a:chOff x="7933595" y="1903304"/>
            <a:chExt cx="3051394" cy="305138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837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562" r="888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015B9C-179F-43A5-894D-58193B6A84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266" y="0"/>
            <a:ext cx="4639734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85F57-956F-40FF-BE22-C6EB6E36C98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A35EF8-94F7-4A24-AA24-845DB2A1F1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38E4383-DE91-4221-BD38-50EFE38913A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/>
              <a:t>Contemporary Story Telling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3600" dirty="0"/>
              <a:t>Storytelling and First Nation’s  culture is not frozen in time</a:t>
            </a:r>
            <a:r>
              <a:rPr lang="is-IS" sz="3600" dirty="0"/>
              <a:t>…</a:t>
            </a:r>
          </a:p>
          <a:p>
            <a:r>
              <a:rPr lang="en-US" dirty="0"/>
              <a:t>http://</a:t>
            </a:r>
            <a:r>
              <a:rPr lang="en-US" dirty="0" err="1"/>
              <a:t>momus.ca</a:t>
            </a:r>
            <a:r>
              <a:rPr lang="en-US" dirty="0"/>
              <a:t>/first-nations-art-and-the-matter-of-its-politics/</a:t>
            </a:r>
          </a:p>
        </p:txBody>
      </p:sp>
    </p:spTree>
    <p:extLst>
      <p:ext uri="{BB962C8B-B14F-4D97-AF65-F5344CB8AC3E}">
        <p14:creationId xmlns:p14="http://schemas.microsoft.com/office/powerpoint/2010/main" val="3968384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56" r="6686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02727-54F2-4F63-818F-99119BA213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A73C12-F0BE-4AA8-845B-8CE5359D6F7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69367E-EAFB-4B65-ACBA-F5D36EE0B7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A60E8A-7C25-441D-80F6-60E944794A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/>
              <a:t>Tribe Called Red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en-US" sz="1800" dirty="0">
                <a:hlinkClick r:id="rId5"/>
              </a:rPr>
              <a:t>Stadium </a:t>
            </a:r>
            <a:r>
              <a:rPr lang="en-US" sz="1800" dirty="0" err="1">
                <a:hlinkClick r:id="rId5"/>
              </a:rPr>
              <a:t>PowWow</a:t>
            </a:r>
            <a:endParaRPr lang="en-US" sz="1800" dirty="0"/>
          </a:p>
          <a:p>
            <a:endParaRPr lang="en-US" sz="1800" dirty="0"/>
          </a:p>
          <a:p>
            <a:r>
              <a:rPr lang="en-US" sz="2800" dirty="0"/>
              <a:t>What stereotypes are confirmed OR denied based on this video?</a:t>
            </a:r>
          </a:p>
          <a:p>
            <a:r>
              <a:rPr lang="en-US" sz="2800" dirty="0"/>
              <a:t>What is the setting(s) of this video?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3918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4E1BC5-9799-4C37-9E39-75AD94AE070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EC783E0-E2C4-43D2-93E5-38337F8DAD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42544D0-650E-4448-A7E2-E5C6D73984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CE2A87-DBA0-4B0D-98B6-FA36B850BA7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0889" r="33890" b="1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4FDEC5-B98A-4D9F-BB63-FA5A1ED9D3B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79EAC7-1067-454B-8145-AE5BF6ECBF1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BEA0E4E-FF8C-4EBC-87F8-743D03BEBF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“I am graffiti”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82279" y="2121408"/>
            <a:ext cx="6743845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By Leanne Simpson 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  <a:hlinkClick r:id="rId7"/>
              </a:rPr>
              <a:t>Poetry in Voice 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1">
            <a:extLst>
              <a:ext uri="{FF2B5EF4-FFF2-40B4-BE49-F238E27FC236}">
                <a16:creationId xmlns:a16="http://schemas.microsoft.com/office/drawing/2014/main" id="{52D7B7EA-B235-4664-A3CC-3670637C7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72" y="0"/>
            <a:ext cx="7540328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A3F31-E83A-4636-BA6F-3136DEB3BE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39" r="27067" b="1"/>
          <a:stretch/>
        </p:blipFill>
        <p:spPr>
          <a:xfrm>
            <a:off x="633999" y="1330265"/>
            <a:ext cx="3722101" cy="420773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E987AB-F593-4B80-BE32-C1CF4AB97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328613"/>
            <a:ext cx="6730276" cy="584358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200" dirty="0"/>
              <a:t>“</a:t>
            </a:r>
            <a:r>
              <a:rPr lang="en-US" sz="3200" i="1" dirty="0"/>
              <a:t>Through my language I understand- I am being spoken to, I’m not the one speaking. The words are coming from any tongues and mouths of Okanagan people and the land around them. I am a listener to the language’s stories, and when my words form, I am merely retelling the same stories in different patterns</a:t>
            </a:r>
            <a:r>
              <a:rPr lang="en-US" sz="3200" dirty="0"/>
              <a:t>.” Jeannette Armstrong, pg. 208. </a:t>
            </a:r>
          </a:p>
          <a:p>
            <a:r>
              <a:rPr lang="en-US" i="1" dirty="0"/>
              <a:t>Both educator and protector, Jeannette Armstrong is a professor of Indigenous Studies and a Canada Research Chair in Indigenous Philosophy</a:t>
            </a:r>
          </a:p>
        </p:txBody>
      </p:sp>
      <p:grpSp>
        <p:nvGrpSpPr>
          <p:cNvPr id="51" name="Group 43">
            <a:extLst>
              <a:ext uri="{FF2B5EF4-FFF2-40B4-BE49-F238E27FC236}">
                <a16:creationId xmlns:a16="http://schemas.microsoft.com/office/drawing/2014/main" id="{2E294CAC-35CA-441F-B151-F4CB2FC3A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E7A93FA-692C-4722-9FF8-93558F5193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2" name="Oval 45">
              <a:extLst>
                <a:ext uri="{FF2B5EF4-FFF2-40B4-BE49-F238E27FC236}">
                  <a16:creationId xmlns:a16="http://schemas.microsoft.com/office/drawing/2014/main" id="{39CE3E14-4DB8-422C-B234-F4E1EDF8C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21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/>
          <a:srcRect l="5146" r="6396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202727-54F2-4F63-818F-99119BA213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A73C12-F0BE-4AA8-845B-8CE5359D6F7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69367E-EAFB-4B65-ACBA-F5D36EE0B7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DA60E8A-7C25-441D-80F6-60E944794A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4000" dirty="0">
                <a:hlinkClick r:id="rId5"/>
              </a:rPr>
              <a:t>Nobody Knows</a:t>
            </a:r>
            <a:br>
              <a:rPr lang="en-US" sz="4000" dirty="0">
                <a:hlinkClick r:id="rId5"/>
              </a:rPr>
            </a:br>
            <a:r>
              <a:rPr lang="en-US" sz="3100" dirty="0">
                <a:hlinkClick r:id="rId5"/>
              </a:rPr>
              <a:t>by </a:t>
            </a:r>
            <a:r>
              <a:rPr lang="en-US" sz="3100" dirty="0" err="1">
                <a:hlinkClick r:id="rId5"/>
              </a:rPr>
              <a:t>iskwe</a:t>
            </a:r>
            <a:r>
              <a:rPr lang="en-US" sz="3100" dirty="0">
                <a:hlinkClick r:id="rId5"/>
              </a:rPr>
              <a:t> 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0644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4E1BC5-9799-4C37-9E39-75AD94AE070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C783E0-E2C4-43D2-93E5-38337F8DAD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2544D0-650E-4448-A7E2-E5C6D73984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872" r="3017" b="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0D87137-C549-49C9-9E77-B0610E9494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37D626-8CB2-413F-BA1C-691F042B48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2"/>
            <a:ext cx="12188952" cy="6858000"/>
          </a:xfrm>
          <a:prstGeom prst="rect">
            <a:avLst/>
          </a:prstGeom>
          <a:blipFill dpi="0" rotWithShape="1">
            <a:blip r:embed="rId5">
              <a:alphaModFix amt="35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E96018-B22F-4F69-A476-E69AD017788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8B6ECE-AE16-413C-89BA-B4DC741A4E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5FC4B0-34E5-49B0-81B1-5B5C805B37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indent="-182880">
              <a:buFont typeface="Wingdings" pitchFamily="2" charset="2"/>
              <a:buChar char="§"/>
            </a:pPr>
            <a:br>
              <a:rPr lang="en-US" sz="4800" dirty="0">
                <a:solidFill>
                  <a:schemeClr val="bg1"/>
                </a:solidFill>
                <a:hlinkClick r:id="rId7"/>
              </a:rPr>
            </a:br>
            <a:br>
              <a:rPr lang="en-US" sz="4800" dirty="0">
                <a:solidFill>
                  <a:schemeClr val="bg1"/>
                </a:solidFill>
                <a:hlinkClick r:id="rId7"/>
              </a:rPr>
            </a:br>
            <a:r>
              <a:rPr lang="en-US" sz="4800" dirty="0">
                <a:solidFill>
                  <a:schemeClr val="bg1"/>
                </a:solidFill>
                <a:hlinkClick r:id="rId7"/>
              </a:rPr>
              <a:t>Beat Nation: Hip Hop Indigeous Culture 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03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DF728-8319-456D-8600-2E49DB907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48" r="4411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9FF011-88A5-4B89-AD4A-E08820CE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72" y="0"/>
            <a:ext cx="7540328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16EDD-0F9A-4CA4-9316-8296AF796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585788"/>
            <a:ext cx="6730276" cy="558641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200" b="1" dirty="0"/>
              <a:t>First Nations, Inuit, and Metis cultures have long passed on knowledge from generation to generation through oral traditions, including storytelling. Storytelling is a traditional method used to teach about cultural beliefs, values, customs, rituals, history, practices, relationships, and ways of life. First Nations storytelling is a foundation for holistic learning, relationship building, and experiential learning.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AEAFFD-C82E-4805-8EFA-403C6D826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DC28443-F61D-4568-A939-A57CC8BE6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662A386-B011-43D7-945D-36EB3CBC3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47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846573-CA5D-47E6-B431-1C5F07D9C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5" r="36631" b="1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202727-54F2-4F63-818F-99119BA21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2D1156-1CD0-4ABE-95C9-2BA821AE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Stories </a:t>
            </a:r>
            <a:endParaRPr lang="en-CA" sz="4000" dirty="0"/>
          </a:p>
        </p:txBody>
      </p:sp>
      <p:sp>
        <p:nvSpPr>
          <p:cNvPr id="5" name="Vertical Text Placeholder 4"/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en-US" sz="2800" b="1" dirty="0"/>
              <a:t>☉</a:t>
            </a:r>
            <a:r>
              <a:rPr lang="en-US" sz="2800" dirty="0"/>
              <a:t> Stories can vary from the sacred to the historical. </a:t>
            </a:r>
            <a:br>
              <a:rPr lang="en-US" sz="2800" dirty="0"/>
            </a:br>
            <a:r>
              <a:rPr lang="en-US" sz="2800" b="1" dirty="0"/>
              <a:t>☉</a:t>
            </a:r>
            <a:r>
              <a:rPr lang="en-US" sz="2800" dirty="0"/>
              <a:t> Some focus on social, political, and cultural ways. </a:t>
            </a:r>
            <a:br>
              <a:rPr lang="en-US" sz="2800" dirty="0"/>
            </a:br>
            <a:r>
              <a:rPr lang="en-US" sz="2800" b="1" dirty="0"/>
              <a:t>☉</a:t>
            </a:r>
            <a:r>
              <a:rPr lang="en-US" sz="2800" dirty="0"/>
              <a:t> Some are entertaining, even humorous. </a:t>
            </a:r>
            <a:br>
              <a:rPr lang="en-US" sz="2800" dirty="0"/>
            </a:br>
            <a:r>
              <a:rPr lang="en-US" sz="2800" b="1" dirty="0"/>
              <a:t>☉</a:t>
            </a:r>
            <a:r>
              <a:rPr lang="en-US" sz="2800" dirty="0"/>
              <a:t> Some tell of personal, family, community or an entire nation’s experiences. </a:t>
            </a:r>
            <a:br>
              <a:rPr lang="en-US" sz="1800" dirty="0"/>
            </a:br>
            <a:endParaRPr lang="en-US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A73C12-F0BE-4AA8-845B-8CE5359D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969367E-EAFB-4B65-ACBA-F5D36EE0B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A60E8A-7C25-441D-80F6-60E944794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102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8B3958-42C5-44A8-A23E-7543CDDE2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7" b="704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D87137-C549-49C9-9E77-B0610E949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7D626-8CB2-413F-BA1C-691F042B4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5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228725"/>
            <a:ext cx="10058400" cy="4943475"/>
          </a:xfrm>
        </p:spPr>
        <p:txBody>
          <a:bodyPr>
            <a:normAutofit/>
          </a:bodyPr>
          <a:lstStyle/>
          <a:p>
            <a:r>
              <a:rPr lang="en-US" sz="3600" dirty="0"/>
              <a:t>Some are “owned” by certain clans or families and can only be told by a member of that group. </a:t>
            </a:r>
            <a:br>
              <a:rPr lang="en-US" sz="3600" dirty="0"/>
            </a:br>
            <a:r>
              <a:rPr lang="en-US" sz="3600" b="1" dirty="0"/>
              <a:t>☉</a:t>
            </a:r>
            <a:r>
              <a:rPr lang="en-US" sz="3600" dirty="0"/>
              <a:t> Others can be told by anyone who knows them and cares for them. </a:t>
            </a:r>
            <a:br>
              <a:rPr lang="en-US" sz="3600" dirty="0"/>
            </a:br>
            <a:r>
              <a:rPr lang="en-US" sz="3600" b="1" dirty="0"/>
              <a:t>☉</a:t>
            </a:r>
            <a:r>
              <a:rPr lang="en-US" sz="3600" dirty="0"/>
              <a:t> Stories reflect the perceptions, relationships, beliefs and attitudes of a particular people.</a:t>
            </a:r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E96018-B22F-4F69-A476-E69AD0177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8B6ECE-AE16-413C-89BA-B4DC741A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35FC4B0-34E5-49B0-81B1-5B5C805B3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25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9CC3B6-A019-4496-B082-32F5A3875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 your concept of “story”</a:t>
            </a:r>
            <a:endParaRPr lang="en-C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9A07B-F4C7-4EF7-B683-F697AD9AB0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5400" dirty="0"/>
              <a:t>Move away from concept of story as </a:t>
            </a:r>
            <a:r>
              <a:rPr lang="en-US" sz="5400" i="1" dirty="0"/>
              <a:t>fiction</a:t>
            </a:r>
            <a:endParaRPr lang="en-CA" sz="5400" i="1" dirty="0"/>
          </a:p>
          <a:p>
            <a:endParaRPr lang="en-CA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BD7B45-2B88-4B50-9A61-F2C3FC3E87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4000" dirty="0"/>
              <a:t>Move away from the concept that a written story is inherently superior to or more valid than an oral one </a:t>
            </a:r>
            <a:endParaRPr lang="en-CA" sz="40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6995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070E-E926-4CC6-96DD-F6D9FD0E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Oral Traditions Are:</a:t>
            </a:r>
            <a:endParaRPr lang="en-CA" sz="44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4FFBED-99B9-4D59-95CB-4183A29211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903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CACB-B4DD-4FCA-850D-D2C1625E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8" y="1012004"/>
            <a:ext cx="3994721" cy="479540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Cultural Transmission</a:t>
            </a:r>
            <a:endParaRPr lang="en-CA" sz="40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F0BCAE-6C7A-41BA-B924-A6B62DEEE7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3881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870D5D-CF2F-4B4F-91EB-A45886746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First People’s Stories can be unique because of </a:t>
            </a:r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92FD052-CAB7-4213-A0E7-7A39678446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06403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200087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Microsoft Office PowerPoint</Application>
  <PresentationFormat>Widescreen</PresentationFormat>
  <Paragraphs>50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Georgia</vt:lpstr>
      <vt:lpstr>Rockwell Extra Bold</vt:lpstr>
      <vt:lpstr>Trebuchet MS</vt:lpstr>
      <vt:lpstr>Wingdings</vt:lpstr>
      <vt:lpstr>Wood Type</vt:lpstr>
      <vt:lpstr>Oral Traditions and Modern Storytelling with the First People of Canada </vt:lpstr>
      <vt:lpstr>PowerPoint Presentation</vt:lpstr>
      <vt:lpstr>PowerPoint Presentation</vt:lpstr>
      <vt:lpstr>Stories </vt:lpstr>
      <vt:lpstr>PowerPoint Presentation</vt:lpstr>
      <vt:lpstr>Expand your concept of “story”</vt:lpstr>
      <vt:lpstr>Oral Traditions Are:</vt:lpstr>
      <vt:lpstr>Cultural Transmission</vt:lpstr>
      <vt:lpstr>First People’s Stories can be unique because of </vt:lpstr>
      <vt:lpstr>Traditional Stories </vt:lpstr>
      <vt:lpstr>Creation Story- The Raven and the First Men</vt:lpstr>
      <vt:lpstr>Beau Dick: The Raven and the Rock  </vt:lpstr>
      <vt:lpstr>The Hummingbird and the Great Fire- Haida </vt:lpstr>
      <vt:lpstr>What are some common elements in these stories?</vt:lpstr>
      <vt:lpstr>How are these stories unique in terms of voice, narrative structure, subject matter, symbolism, use of language? </vt:lpstr>
      <vt:lpstr>Contemporary Stories</vt:lpstr>
      <vt:lpstr>Contemporary Story Telling </vt:lpstr>
      <vt:lpstr>Tribe Called Red </vt:lpstr>
      <vt:lpstr>“I am graffiti” </vt:lpstr>
      <vt:lpstr>Nobody Knows by iskwe  </vt:lpstr>
      <vt:lpstr>  Beat Nation: Hip Hop Indigeous Culture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Traditions and Modern Storytelling with the First People of Canada </dc:title>
  <dc:creator>Thomasen, Sheri</dc:creator>
  <cp:lastModifiedBy>Thomasen, Sheri</cp:lastModifiedBy>
  <cp:revision>1</cp:revision>
  <dcterms:created xsi:type="dcterms:W3CDTF">2020-03-03T21:07:18Z</dcterms:created>
  <dcterms:modified xsi:type="dcterms:W3CDTF">2020-03-03T21:07:56Z</dcterms:modified>
</cp:coreProperties>
</file>