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84" r:id="rId9"/>
    <p:sldId id="264" r:id="rId10"/>
    <p:sldId id="265" r:id="rId11"/>
    <p:sldId id="266" r:id="rId12"/>
    <p:sldId id="280" r:id="rId13"/>
    <p:sldId id="282" r:id="rId14"/>
    <p:sldId id="283" r:id="rId15"/>
    <p:sldId id="271" r:id="rId16"/>
    <p:sldId id="269" r:id="rId17"/>
    <p:sldId id="267" r:id="rId18"/>
    <p:sldId id="268" r:id="rId19"/>
    <p:sldId id="272" r:id="rId20"/>
    <p:sldId id="277" r:id="rId21"/>
    <p:sldId id="273" r:id="rId22"/>
    <p:sldId id="274" r:id="rId23"/>
    <p:sldId id="275" r:id="rId24"/>
    <p:sldId id="276" r:id="rId25"/>
    <p:sldId id="281" r:id="rId26"/>
    <p:sldId id="279" r:id="rId27"/>
    <p:sldId id="27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60"/>
  </p:normalViewPr>
  <p:slideViewPr>
    <p:cSldViewPr snapToGrid="0">
      <p:cViewPr>
        <p:scale>
          <a:sx n="82" d="100"/>
          <a:sy n="82" d="100"/>
        </p:scale>
        <p:origin x="288" y="-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9/23/2019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7">
            <a:extLst>
              <a:ext uri="{FF2B5EF4-FFF2-40B4-BE49-F238E27FC236}">
                <a16:creationId xmlns:a16="http://schemas.microsoft.com/office/drawing/2014/main" id="{50FD0717-BEEE-48D4-8750-E44E166E9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E4CBA4EB-F997-4F56-9436-88F607540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6A1AB8-0644-42A1-BA78-0F2EF3B17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1418" y="1463014"/>
            <a:ext cx="2848300" cy="3293053"/>
          </a:xfrm>
        </p:spPr>
        <p:txBody>
          <a:bodyPr anchor="ctr">
            <a:normAutofit/>
          </a:bodyPr>
          <a:lstStyle/>
          <a:p>
            <a:r>
              <a:rPr lang="en-US" sz="2000" dirty="0"/>
              <a:t>Photography can be a powerful tool for social justice and advocacy </a:t>
            </a:r>
            <a:endParaRPr lang="en-CA" sz="2000" dirty="0"/>
          </a:p>
        </p:txBody>
      </p:sp>
      <p:grpSp>
        <p:nvGrpSpPr>
          <p:cNvPr id="22" name="Group 11">
            <a:extLst>
              <a:ext uri="{FF2B5EF4-FFF2-40B4-BE49-F238E27FC236}">
                <a16:creationId xmlns:a16="http://schemas.microsoft.com/office/drawing/2014/main" id="{C2DA450E-1EDD-4D4A-8257-4808EB93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9392" y="938882"/>
            <a:ext cx="6562082" cy="4236223"/>
            <a:chOff x="7807230" y="2012810"/>
            <a:chExt cx="3251252" cy="345986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28FBF78-9E7E-46C0-950D-FC7AEE43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13">
              <a:extLst>
                <a:ext uri="{FF2B5EF4-FFF2-40B4-BE49-F238E27FC236}">
                  <a16:creationId xmlns:a16="http://schemas.microsoft.com/office/drawing/2014/main" id="{42116C23-5ED0-4F29-84D0-584CD0150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15">
            <a:extLst>
              <a:ext uri="{FF2B5EF4-FFF2-40B4-BE49-F238E27FC236}">
                <a16:creationId xmlns:a16="http://schemas.microsoft.com/office/drawing/2014/main" id="{37EE4B41-0C22-468A-BCFF-66786B9C8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7777" y="1269341"/>
            <a:ext cx="5925312" cy="3575304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1F0C9D-2992-45CF-994E-ADD6F8545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6756" y="1463015"/>
            <a:ext cx="5492683" cy="3196668"/>
          </a:xfrm>
        </p:spPr>
        <p:txBody>
          <a:bodyPr anchor="ctr"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PhotoVoice </a:t>
            </a:r>
            <a:endParaRPr lang="en-CA" sz="4000">
              <a:solidFill>
                <a:srgbClr val="FFFFFF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B060F31-12EA-4404-8435-DA25F36C89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4F1CB68-9DEB-4A71-8E7C-DE9278F03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854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47FF03-2981-470E-8D79-7CDA102BD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51" r="1" b="384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40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E03CB-C1D8-498E-8536-FE1FBFF11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18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4930CD2-F037-4FE7-90A9-251F06021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 </a:t>
            </a:r>
            <a:endParaRPr lang="en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649C20-30B7-4EEE-946E-7C38DBB60D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600" dirty="0"/>
              <a:t>How can the composition define or manipulate the message? </a:t>
            </a: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3072697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raffic light at night&#10;&#10;Description automatically generated">
            <a:extLst>
              <a:ext uri="{FF2B5EF4-FFF2-40B4-BE49-F238E27FC236}">
                <a16:creationId xmlns:a16="http://schemas.microsoft.com/office/drawing/2014/main" id="{483A7212-83AC-4217-9717-0C38898294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38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4A6A8B-0B51-4E39-8E1D-672D374DF7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26" b="116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40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4E248-31B8-4AC4-A23D-E2E566C97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0" b="145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6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176DA6-4BBF-42A4-9C94-E6613CCD6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AAB0AE-172B-4FB4-80C2-86CD6B8242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F9F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BF8629-4209-4AE1-954F-4026DB169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04" y="643467"/>
            <a:ext cx="798719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04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E2433-9BD6-45C8-8349-CE3C04D4F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Perspective: Everyone has a different perspective of an image based on….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718D0-8713-414B-A916-B79ECF804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798914"/>
          </a:xfrm>
        </p:spPr>
        <p:txBody>
          <a:bodyPr numCol="3">
            <a:normAutofit/>
          </a:bodyPr>
          <a:lstStyle/>
          <a:p>
            <a:r>
              <a:rPr lang="en-US" sz="4000" dirty="0"/>
              <a:t>-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4022690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5F9E98A-4FF4-43D6-9C48-6DF0E7F2D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07A636-DC99-4588-80C4-9E069B97C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BBC856-3B5B-46AD-B728-3E1A94B19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933" y="960241"/>
            <a:ext cx="6849699" cy="4203872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r"/>
            <a:r>
              <a:rPr lang="en-US" sz="5400"/>
              <a:t>Be careful when analyzing the purpose or intent or meaning of an image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2BAA51-3181-4303-929A-FCD9C33F8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7685" y="1328764"/>
            <a:ext cx="0" cy="3466826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D4ED6A5F-3B06-48C5-850F-8045C4DF6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9A60B9D-8DAC-4DA9-88DE-9911621A2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0547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5A1C7C-DE43-420E-94B2-BB1A19439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" y="254010"/>
            <a:ext cx="12191980" cy="634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67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E112470-A410-4370-9155-A6D85B96F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0" rtlCol="0" anchor="b">
            <a:normAutofit/>
          </a:bodyPr>
          <a:lstStyle/>
          <a:p>
            <a:r>
              <a:rPr lang="en-US" sz="2600" dirty="0"/>
              <a:t>Look at the Following Photographs</a:t>
            </a:r>
            <a:br>
              <a:rPr lang="en-US" sz="2600" dirty="0"/>
            </a:br>
            <a:endParaRPr lang="en-US" sz="26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888263-EAF9-4367-B752-3B17BEC4C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03774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br>
              <a:rPr lang="en-US" dirty="0"/>
            </a:br>
            <a:r>
              <a:rPr lang="en-US" sz="3800" dirty="0"/>
              <a:t>What do you see here?</a:t>
            </a:r>
            <a:br>
              <a:rPr lang="en-US" sz="3800" dirty="0"/>
            </a:br>
            <a:r>
              <a:rPr lang="en-US" sz="3800" dirty="0"/>
              <a:t>What is really happening here? </a:t>
            </a:r>
          </a:p>
          <a:p>
            <a:pPr marL="0" indent="0">
              <a:buNone/>
            </a:pPr>
            <a:r>
              <a:rPr lang="en-US" sz="3800" dirty="0"/>
              <a:t>What is the photographers intent? </a:t>
            </a:r>
          </a:p>
          <a:p>
            <a:pPr marL="0" indent="0">
              <a:buNone/>
            </a:pPr>
            <a:r>
              <a:rPr lang="en-US" sz="3800" dirty="0"/>
              <a:t>As the viewer, how can this image be perceived? </a:t>
            </a:r>
          </a:p>
          <a:p>
            <a:pPr marL="0" indent="0">
              <a:buNone/>
            </a:pPr>
            <a:r>
              <a:rPr lang="en-US" sz="3800" dirty="0"/>
              <a:t>How is the composition relevant to the message? </a:t>
            </a:r>
          </a:p>
          <a:p>
            <a:pPr marL="0" indent="0">
              <a:buNone/>
            </a:pPr>
            <a:r>
              <a:rPr lang="en-US" sz="3800" dirty="0"/>
              <a:t>Whose perspective is this? How can it be manipulated by the media to suit someone’s political agenda or special interest? </a:t>
            </a:r>
            <a:br>
              <a:rPr lang="en-US" sz="3800" dirty="0"/>
            </a:br>
            <a:r>
              <a:rPr lang="en-US" sz="3800" dirty="0"/>
              <a:t>What can we do to improve this situation, or to enhance these strengths? </a:t>
            </a:r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375780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dry grass field&#10;&#10;Description automatically generated">
            <a:extLst>
              <a:ext uri="{FF2B5EF4-FFF2-40B4-BE49-F238E27FC236}">
                <a16:creationId xmlns:a16="http://schemas.microsoft.com/office/drawing/2014/main" id="{998205AC-E1D7-4550-873F-B12D43865D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02" r="14530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98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E95A02-CC0A-408A-920B-9A3FE0A21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806" y="10"/>
            <a:ext cx="915040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30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AC0B30-8581-447C-BFB4-7FEEC942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Viewer/photographer discussion</a:t>
            </a:r>
            <a:endParaRPr lang="en-C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1F1F8-1E80-4CBB-A413-27E7B6FE3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295" y="2015732"/>
            <a:ext cx="10905564" cy="4506092"/>
          </a:xfrm>
        </p:spPr>
        <p:txBody>
          <a:bodyPr>
            <a:normAutofit/>
          </a:bodyPr>
          <a:lstStyle/>
          <a:p>
            <a:r>
              <a:rPr lang="en-US" sz="2400" dirty="0"/>
              <a:t>1</a:t>
            </a:r>
            <a:r>
              <a:rPr lang="en-US" sz="2800" dirty="0"/>
              <a:t>. Show the group your image- </a:t>
            </a:r>
            <a:r>
              <a:rPr lang="en-US" sz="2800" b="1" dirty="0"/>
              <a:t>photographer- do not talk about it!!! </a:t>
            </a:r>
          </a:p>
          <a:p>
            <a:r>
              <a:rPr lang="en-US" sz="2800" dirty="0"/>
              <a:t>2. The other people in your group tell you what they “see”.  </a:t>
            </a:r>
            <a:r>
              <a:rPr lang="en-US" sz="2800" b="1" dirty="0"/>
              <a:t>Viewer</a:t>
            </a:r>
            <a:r>
              <a:rPr lang="en-US" sz="2800" dirty="0"/>
              <a:t>: What is the photographers purpose? What is the issue they are portraying? What is their stance on this issue based on the photo? </a:t>
            </a:r>
          </a:p>
          <a:p>
            <a:r>
              <a:rPr lang="en-US" sz="2800" dirty="0"/>
              <a:t>3. </a:t>
            </a:r>
            <a:r>
              <a:rPr lang="en-US" sz="2800" b="1" dirty="0"/>
              <a:t>Photographer</a:t>
            </a:r>
            <a:r>
              <a:rPr lang="en-US" sz="2800" dirty="0"/>
              <a:t>- what was your intent? Your purpose? What was your thinking in composing this photo? 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493440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5F9E98A-4FF4-43D6-9C48-6DF0E7F2D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07A636-DC99-4588-80C4-9E069B97C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B27ACF-49D4-4705-9298-B4F229375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933" y="960241"/>
            <a:ext cx="6849699" cy="4203872"/>
          </a:xfrm>
        </p:spPr>
        <p:txBody>
          <a:bodyPr vert="horz" lIns="91440" tIns="45720" rIns="91440" bIns="0" rtlCol="0" anchor="ctr">
            <a:normAutofit/>
          </a:bodyPr>
          <a:lstStyle/>
          <a:p>
            <a:pPr algn="r"/>
            <a:r>
              <a:rPr lang="en-US" sz="5400"/>
              <a:t>How can media manipulate opinion? 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F2BAA51-3181-4303-929A-FCD9C33F8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7685" y="1328764"/>
            <a:ext cx="0" cy="3466826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4ED6A5F-3B06-48C5-850F-8045C4DF6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9A60B9D-8DAC-4DA9-88DE-9911621A2B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906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864CC9-8731-4CDD-A9E9-4F0EAA8E1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08" b="12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43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1DF069-D81A-4ED8-B908-1C679DCCA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43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04BDA-5EDF-45EB-99DB-8A2BB63B2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To Do</a:t>
            </a:r>
            <a:endParaRPr lang="en-C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9FDA8-0AAA-4D15-B6DC-A0D9F275A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385047"/>
            <a:ext cx="9603275" cy="5055481"/>
          </a:xfrm>
        </p:spPr>
        <p:txBody>
          <a:bodyPr>
            <a:normAutofit fontScale="92500" lnSpcReduction="20000"/>
          </a:bodyPr>
          <a:lstStyle/>
          <a:p>
            <a:r>
              <a:rPr lang="en-US" sz="3000" dirty="0"/>
              <a:t>Post your image to your blog</a:t>
            </a:r>
          </a:p>
          <a:p>
            <a:r>
              <a:rPr lang="en-US" sz="3000" dirty="0"/>
              <a:t>In </a:t>
            </a:r>
            <a:r>
              <a:rPr lang="en-US" sz="3000" b="1" dirty="0"/>
              <a:t>two </a:t>
            </a:r>
            <a:r>
              <a:rPr lang="en-US" sz="3000" dirty="0"/>
              <a:t>paragraphs,, answer the following questions:</a:t>
            </a:r>
          </a:p>
          <a:p>
            <a:pPr lvl="1"/>
            <a:r>
              <a:rPr lang="en-US" sz="2600" b="1" dirty="0"/>
              <a:t>P#1 </a:t>
            </a:r>
            <a:r>
              <a:rPr lang="en-US" sz="2600" dirty="0"/>
              <a:t>-The issue you are addressing</a:t>
            </a:r>
          </a:p>
          <a:p>
            <a:pPr lvl="1"/>
            <a:r>
              <a:rPr lang="en-US" sz="2600" dirty="0"/>
              <a:t>How this image is your “photovoice”</a:t>
            </a:r>
          </a:p>
          <a:p>
            <a:pPr lvl="1"/>
            <a:r>
              <a:rPr lang="en-US" sz="2600" dirty="0"/>
              <a:t>Your thinking behind the composition </a:t>
            </a:r>
          </a:p>
          <a:p>
            <a:pPr lvl="1"/>
            <a:r>
              <a:rPr lang="en-US" sz="2600" dirty="0"/>
              <a:t>How others may perceive your image </a:t>
            </a:r>
          </a:p>
          <a:p>
            <a:pPr lvl="1"/>
            <a:r>
              <a:rPr lang="en-US" sz="2600" dirty="0"/>
              <a:t>What we (society) can do to improve this issue or strengthen our lives </a:t>
            </a:r>
          </a:p>
          <a:p>
            <a:pPr lvl="1"/>
            <a:r>
              <a:rPr lang="en-US" sz="2600" b="1" dirty="0"/>
              <a:t>P #2</a:t>
            </a:r>
            <a:r>
              <a:rPr lang="en-US" sz="2600" dirty="0"/>
              <a:t>-How the media could manipulate your image </a:t>
            </a:r>
          </a:p>
          <a:p>
            <a:pPr lvl="1"/>
            <a:r>
              <a:rPr lang="en-US" sz="2600" dirty="0"/>
              <a:t>What you can do as a viewer to be critical of images </a:t>
            </a:r>
          </a:p>
          <a:p>
            <a:pPr lvl="1"/>
            <a:r>
              <a:rPr lang="en-US" sz="2600" dirty="0"/>
              <a:t>TAG: </a:t>
            </a:r>
            <a:r>
              <a:rPr lang="en-US" sz="2600" dirty="0" err="1"/>
              <a:t>PhotovoiceA</a:t>
            </a:r>
            <a:r>
              <a:rPr lang="en-US" sz="2600" dirty="0"/>
              <a:t> or </a:t>
            </a:r>
            <a:r>
              <a:rPr lang="en-US" sz="2600" dirty="0" err="1"/>
              <a:t>PhotovoiceB</a:t>
            </a:r>
            <a:endParaRPr lang="en-US" sz="2600" dirty="0"/>
          </a:p>
          <a:p>
            <a:pPr lvl="1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64813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A868B-EDFA-4AD6-B57B-D6851BAE9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To Do after you are done your paragraph: </a:t>
            </a:r>
            <a:endParaRPr lang="en-CA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B4EA1-5270-4524-9284-50558866C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/>
              <a:t>In your group, find an image about an issue in Canada that can be perceived in numerous ways. Discuss how the media/and or a political party can manipulate this image to fit their agenda. 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763742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01BE803-C999-4DA1-9EED-EBB86EC09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br>
              <a:rPr lang="en-US"/>
            </a:br>
            <a:endParaRPr lang="en-US" dirty="0"/>
          </a:p>
        </p:txBody>
      </p:sp>
      <p:sp>
        <p:nvSpPr>
          <p:cNvPr id="9" name="Rectangle 23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478D8A-9767-42D6-9B27-950B7277A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1490" y="512510"/>
            <a:ext cx="4837455" cy="61662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What do you see here?</a:t>
            </a:r>
            <a:br>
              <a:rPr lang="en-US" sz="2000" dirty="0"/>
            </a:br>
            <a:r>
              <a:rPr lang="en-US" sz="2000" dirty="0"/>
              <a:t>What is really happening here? </a:t>
            </a:r>
          </a:p>
          <a:p>
            <a:r>
              <a:rPr lang="en-US" sz="2000" dirty="0"/>
              <a:t>What is the photographers intent? </a:t>
            </a:r>
          </a:p>
          <a:p>
            <a:r>
              <a:rPr lang="en-US" sz="2000" dirty="0"/>
              <a:t>As the viewer, how can this image be perceived? </a:t>
            </a:r>
          </a:p>
          <a:p>
            <a:r>
              <a:rPr lang="en-US" sz="2000" dirty="0"/>
              <a:t>How is the composition relevant to the message? </a:t>
            </a:r>
          </a:p>
          <a:p>
            <a:r>
              <a:rPr lang="en-US" sz="2000" dirty="0"/>
              <a:t>Whose perspective is this? How can it be manipulated by the media to suit someone’s political agenda or special interest? </a:t>
            </a:r>
            <a:br>
              <a:rPr lang="en-US" sz="2000" dirty="0"/>
            </a:br>
            <a:r>
              <a:rPr lang="en-US" sz="2000" dirty="0"/>
              <a:t>What can we do to improve this situation, or to enhance these strengths? </a:t>
            </a:r>
            <a:endParaRPr lang="en-CA" sz="1200" dirty="0"/>
          </a:p>
          <a:p>
            <a:pPr indent="-2286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10" name="Rectangle 26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Placeholder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3E388C6-AB95-46A1-8905-99B6976D872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2510" r="7340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283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973D9C5-65DC-4686-A750-34D2222F1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17" r="4" b="4"/>
          <a:stretch/>
        </p:blipFill>
        <p:spPr>
          <a:xfrm>
            <a:off x="1271223" y="1116345"/>
            <a:ext cx="4825148" cy="386617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0AE9E6-FB78-46A1-B3D6-10C30CC77C49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7218028" y="482172"/>
            <a:ext cx="4341735" cy="53661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What do you see here?</a:t>
            </a:r>
            <a:br>
              <a:rPr lang="en-US" sz="1800" dirty="0"/>
            </a:br>
            <a:r>
              <a:rPr lang="en-US" sz="1800" dirty="0"/>
              <a:t>What is really happening here? </a:t>
            </a:r>
          </a:p>
          <a:p>
            <a:pPr marL="0" indent="0">
              <a:buNone/>
            </a:pPr>
            <a:r>
              <a:rPr lang="en-US" sz="1800" dirty="0"/>
              <a:t>What is the photographers intent? </a:t>
            </a:r>
          </a:p>
          <a:p>
            <a:pPr marL="0" indent="0">
              <a:buNone/>
            </a:pPr>
            <a:r>
              <a:rPr lang="en-US" sz="1800" dirty="0"/>
              <a:t>As the viewer, how can this image be perceived? </a:t>
            </a:r>
          </a:p>
          <a:p>
            <a:pPr marL="0" indent="0">
              <a:buNone/>
            </a:pPr>
            <a:r>
              <a:rPr lang="en-US" sz="1800" dirty="0"/>
              <a:t>How is the composition relevant to the message? </a:t>
            </a:r>
          </a:p>
          <a:p>
            <a:pPr marL="0" indent="0">
              <a:buNone/>
            </a:pPr>
            <a:r>
              <a:rPr lang="en-US" sz="1800" dirty="0"/>
              <a:t>Whose perspective is this? How can it be manipulated by the media to suit someone’s political agenda or special interest? </a:t>
            </a:r>
            <a:br>
              <a:rPr lang="en-US" sz="1800" dirty="0"/>
            </a:br>
            <a:r>
              <a:rPr lang="en-US" sz="1800" dirty="0"/>
              <a:t>What can we do to improve this situation, or to enhance these strengths? </a:t>
            </a:r>
            <a:endParaRPr lang="en-CA" sz="1100" dirty="0"/>
          </a:p>
          <a:p>
            <a:pPr>
              <a:lnSpc>
                <a:spcPct val="110000"/>
              </a:lnSpc>
            </a:pPr>
            <a:endParaRPr lang="en-CA" sz="17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922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021A4066-B261-49FE-952E-A0FE3EE7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381B4579-E2EA-4BD7-94FF-0A0BEE135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81958111-BC13-4D45-AB27-0C2C83F9BA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11C1DB-2B4F-4BAB-B966-E2205E9AF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0306" y="632013"/>
            <a:ext cx="4883883" cy="54214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What do you see here?</a:t>
            </a:r>
            <a:br>
              <a:rPr lang="en-US" sz="2000" dirty="0"/>
            </a:br>
            <a:r>
              <a:rPr lang="en-US" sz="2000" dirty="0"/>
              <a:t>What is really happening here? </a:t>
            </a:r>
          </a:p>
          <a:p>
            <a:r>
              <a:rPr lang="en-US" sz="2000" dirty="0"/>
              <a:t>What is the photographers intent? </a:t>
            </a:r>
          </a:p>
          <a:p>
            <a:r>
              <a:rPr lang="en-US" sz="2000" dirty="0"/>
              <a:t>As the viewer, how can this image be perceived? </a:t>
            </a:r>
          </a:p>
          <a:p>
            <a:r>
              <a:rPr lang="en-US" sz="2000" dirty="0"/>
              <a:t>How is the composition relevant to the message? </a:t>
            </a:r>
          </a:p>
          <a:p>
            <a:r>
              <a:rPr lang="en-US" sz="2000" dirty="0"/>
              <a:t>Whose perspective is this? How can it be manipulated by the media to suit someone’s political agenda or special interest? </a:t>
            </a:r>
            <a:br>
              <a:rPr lang="en-US" sz="2000" dirty="0"/>
            </a:br>
            <a:r>
              <a:rPr lang="en-US" sz="2000" dirty="0"/>
              <a:t>What can we do to improve this situation, or to enhance these strengths? </a:t>
            </a:r>
            <a:endParaRPr lang="en-CA" sz="1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2188758-E18A-4CE5-9D03-F4BF5D887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46003" y="583365"/>
            <a:chExt cx="6091790" cy="5181928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821513DD-C15F-4381-AEA6-ED9E5E218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6003" y="583365"/>
              <a:ext cx="609179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ED2DE01-7F43-4858-85FC-27022DA78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64828" y="915807"/>
              <a:ext cx="54617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Two people sitting on a bed&#10;&#10;Description automatically generated">
            <a:extLst>
              <a:ext uri="{FF2B5EF4-FFF2-40B4-BE49-F238E27FC236}">
                <a16:creationId xmlns:a16="http://schemas.microsoft.com/office/drawing/2014/main" id="{123C2506-011C-4BC1-B5EB-E53828657A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85" r="1" b="30636"/>
          <a:stretch/>
        </p:blipFill>
        <p:spPr>
          <a:xfrm>
            <a:off x="6093926" y="1116345"/>
            <a:ext cx="4821551" cy="386617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42F4933-2ECF-4EE5-BCE4-F19E3CA60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6FAC23C-014D-4AC5-AD1B-36F7D0E7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1662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4EB69-7DFF-4C57-8029-5A77015AF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 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DF2C6-1EE5-4BCC-8AEE-821DE7A55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You will take 1-3 photos of something that concerns you about your community. It can be anything such as…. </a:t>
            </a:r>
          </a:p>
          <a:p>
            <a:pPr marL="0" indent="0">
              <a:buNone/>
            </a:pPr>
            <a:r>
              <a:rPr lang="en-US" sz="2400" dirty="0"/>
              <a:t>-traffic, pollution, environmental degradation</a:t>
            </a:r>
          </a:p>
          <a:p>
            <a:pPr marL="0" indent="0">
              <a:buNone/>
            </a:pPr>
            <a:r>
              <a:rPr lang="en-US" sz="2400" dirty="0"/>
              <a:t>-poverty, homelessness, the cost of living</a:t>
            </a:r>
          </a:p>
          <a:p>
            <a:pPr marL="0" indent="0">
              <a:buNone/>
            </a:pPr>
            <a:r>
              <a:rPr lang="en-US" sz="2400" dirty="0"/>
              <a:t>-child care spaces, educational concerns</a:t>
            </a:r>
          </a:p>
          <a:p>
            <a:pPr marL="0" indent="0">
              <a:buNone/>
            </a:pPr>
            <a:r>
              <a:rPr lang="en-US" sz="2400" dirty="0"/>
              <a:t>-our economy, the closures of small businesses</a:t>
            </a:r>
          </a:p>
          <a:p>
            <a:pPr marL="0" indent="0">
              <a:buNone/>
            </a:pPr>
            <a:r>
              <a:rPr lang="en-US" sz="2400" dirty="0"/>
              <a:t>-cost of housing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589932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6F004-DA5A-48D9-AE17-8762A2488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/>
              <a:t>On Monday, you will be grouped with the other class to discuss your photograph. </a:t>
            </a:r>
          </a:p>
          <a:p>
            <a:r>
              <a:rPr lang="en-US" sz="3600" dirty="0"/>
              <a:t>Be ready to answer questions regarding your thinking of the content of the photo as well as the image itself </a:t>
            </a: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2650485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F8F36-005C-4975-896C-7BCA62EF8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 as an aesthetic 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BFA1D-245A-4026-A79E-E1C2AB008B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Which image do you like best and why?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48462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50B5DED-C3C5-4B01-8AC3-3EE8CDF88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45F163-EAE9-4EBE-BD11-7103BAE2A5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FAFD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7E77B2-396A-442E-A599-E470FB568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79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340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402</Words>
  <Application>Microsoft Office PowerPoint</Application>
  <PresentationFormat>Widescreen</PresentationFormat>
  <Paragraphs>58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Gill Sans MT</vt:lpstr>
      <vt:lpstr>Gallery</vt:lpstr>
      <vt:lpstr>PhotoVoice </vt:lpstr>
      <vt:lpstr>Look at the Following Photographs </vt:lpstr>
      <vt:lpstr> </vt:lpstr>
      <vt:lpstr>PowerPoint Presentation</vt:lpstr>
      <vt:lpstr>PowerPoint Presentation</vt:lpstr>
      <vt:lpstr>Your turn </vt:lpstr>
      <vt:lpstr>PowerPoint Presentation</vt:lpstr>
      <vt:lpstr>Composition as an aesthetic </vt:lpstr>
      <vt:lpstr>PowerPoint Presentation</vt:lpstr>
      <vt:lpstr>PowerPoint Presentation</vt:lpstr>
      <vt:lpstr>PowerPoint Presentation</vt:lpstr>
      <vt:lpstr>Composition </vt:lpstr>
      <vt:lpstr>PowerPoint Presentation</vt:lpstr>
      <vt:lpstr>PowerPoint Presentation</vt:lpstr>
      <vt:lpstr>PowerPoint Presentation</vt:lpstr>
      <vt:lpstr>PowerPoint Presentation</vt:lpstr>
      <vt:lpstr>Perspective: Everyone has a different perspective of an image based on….</vt:lpstr>
      <vt:lpstr>Be careful when analyzing the purpose or intent or meaning of an image</vt:lpstr>
      <vt:lpstr>PowerPoint Presentation</vt:lpstr>
      <vt:lpstr>PowerPoint Presentation</vt:lpstr>
      <vt:lpstr>PowerPoint Presentation</vt:lpstr>
      <vt:lpstr>Viewer/photographer discussion</vt:lpstr>
      <vt:lpstr>How can media manipulate opinion? </vt:lpstr>
      <vt:lpstr>PowerPoint Presentation</vt:lpstr>
      <vt:lpstr>PowerPoint Presentation</vt:lpstr>
      <vt:lpstr>To Do</vt:lpstr>
      <vt:lpstr>To Do after you are done your paragraph: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PhotoVoice </dc:title>
  <dc:creator>Thomasen, Sheri</dc:creator>
  <cp:lastModifiedBy>Thomasen, Sheri</cp:lastModifiedBy>
  <cp:revision>5</cp:revision>
  <dcterms:created xsi:type="dcterms:W3CDTF">2019-09-23T17:21:00Z</dcterms:created>
  <dcterms:modified xsi:type="dcterms:W3CDTF">2019-09-23T17:32:20Z</dcterms:modified>
</cp:coreProperties>
</file>