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9" r:id="rId3"/>
    <p:sldId id="258" r:id="rId4"/>
    <p:sldId id="264" r:id="rId5"/>
    <p:sldId id="257" r:id="rId6"/>
    <p:sldId id="261" r:id="rId7"/>
    <p:sldId id="265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91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78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02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380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510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77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797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402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56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2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4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2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1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46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75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9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2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016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933" y="960241"/>
            <a:ext cx="10608215" cy="5188768"/>
          </a:xfrm>
        </p:spPr>
        <p:txBody>
          <a:bodyPr anchor="ctr">
            <a:normAutofit/>
          </a:bodyPr>
          <a:lstStyle/>
          <a:p>
            <a:pPr algn="r"/>
            <a:r>
              <a:rPr lang="en-US" sz="5400" dirty="0"/>
              <a:t>Emailing your teacher 101 </a:t>
            </a:r>
          </a:p>
        </p:txBody>
      </p:sp>
    </p:spTree>
    <p:extLst>
      <p:ext uri="{BB962C8B-B14F-4D97-AF65-F5344CB8AC3E}">
        <p14:creationId xmlns:p14="http://schemas.microsoft.com/office/powerpoint/2010/main" val="2283210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91" y="133642"/>
            <a:ext cx="8904849" cy="667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1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9" y="310392"/>
            <a:ext cx="11926236" cy="6209678"/>
          </a:xfrm>
        </p:spPr>
      </p:pic>
    </p:spTree>
    <p:extLst>
      <p:ext uri="{BB962C8B-B14F-4D97-AF65-F5344CB8AC3E}">
        <p14:creationId xmlns:p14="http://schemas.microsoft.com/office/powerpoint/2010/main" val="168860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2523AC-4FE8-4047-9FEB-F9FB1E689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1224" y="172080"/>
            <a:ext cx="10559141" cy="652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0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wrong with this email?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6" y="185030"/>
            <a:ext cx="11931121" cy="6458776"/>
          </a:xfrm>
        </p:spPr>
      </p:pic>
    </p:spTree>
    <p:extLst>
      <p:ext uri="{BB962C8B-B14F-4D97-AF65-F5344CB8AC3E}">
        <p14:creationId xmlns:p14="http://schemas.microsoft.com/office/powerpoint/2010/main" val="309764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725213"/>
            <a:ext cx="10120311" cy="5717627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4800" dirty="0"/>
              <a:t>Audience- teacher. Therefore, you need to be professional. </a:t>
            </a:r>
          </a:p>
          <a:p>
            <a:pPr lvl="0"/>
            <a:r>
              <a:rPr lang="en-US" sz="4800" dirty="0"/>
              <a:t> </a:t>
            </a:r>
            <a:r>
              <a:rPr lang="en-US" sz="4800" i="1" dirty="0"/>
              <a:t>Subject line: </a:t>
            </a:r>
            <a:r>
              <a:rPr lang="en-US" sz="4800" b="1" dirty="0"/>
              <a:t>Name, Block, Subject (or assignment)</a:t>
            </a:r>
            <a:r>
              <a:rPr lang="en-US" sz="4800" dirty="0"/>
              <a:t> </a:t>
            </a:r>
          </a:p>
          <a:p>
            <a:pPr marL="0" lvl="0" indent="0">
              <a:buNone/>
            </a:pPr>
            <a:r>
              <a:rPr lang="en-US" sz="4800" dirty="0"/>
              <a:t>	</a:t>
            </a:r>
            <a:r>
              <a:rPr lang="en-US" sz="4800" dirty="0" err="1"/>
              <a:t>Eg</a:t>
            </a:r>
            <a:r>
              <a:rPr lang="en-US" sz="4800" dirty="0"/>
              <a:t>. </a:t>
            </a:r>
            <a:r>
              <a:rPr lang="en-US" sz="4800" b="1" dirty="0"/>
              <a:t>Jane Harris, </a:t>
            </a:r>
            <a:r>
              <a:rPr lang="en-US" sz="4800" b="1" dirty="0" err="1"/>
              <a:t>BkC</a:t>
            </a:r>
            <a:r>
              <a:rPr lang="en-US" sz="4800" b="1" dirty="0"/>
              <a:t>, About Me </a:t>
            </a:r>
            <a:endParaRPr lang="en-US" sz="4800" dirty="0"/>
          </a:p>
          <a:p>
            <a:pPr marL="0" indent="0">
              <a:buNone/>
            </a:pPr>
            <a:r>
              <a:rPr lang="en-US" sz="4800" dirty="0"/>
              <a:t>	</a:t>
            </a:r>
            <a:r>
              <a:rPr lang="en-US" sz="4800" dirty="0" err="1"/>
              <a:t>Eg</a:t>
            </a:r>
            <a:r>
              <a:rPr lang="en-US" sz="4800" dirty="0"/>
              <a:t>.</a:t>
            </a:r>
            <a:r>
              <a:rPr lang="en-US" sz="4800" b="1" dirty="0"/>
              <a:t> John Doe, </a:t>
            </a:r>
            <a:r>
              <a:rPr lang="en-US" sz="4800" b="1" dirty="0" err="1"/>
              <a:t>BkA</a:t>
            </a:r>
            <a:r>
              <a:rPr lang="en-US" sz="4800" b="1" dirty="0"/>
              <a:t>, Extension for About Me </a:t>
            </a:r>
            <a:endParaRPr lang="en-US" sz="4800" dirty="0"/>
          </a:p>
          <a:p>
            <a:pPr marL="0" indent="0">
              <a:buNone/>
            </a:pPr>
            <a:r>
              <a:rPr lang="en-US" sz="4800" b="1" dirty="0"/>
              <a:t>(note: if your email address is not English or does not contain your proper name, please be SURE to put your name in the subject line)</a:t>
            </a:r>
            <a:endParaRPr lang="en-US" sz="4800" dirty="0"/>
          </a:p>
          <a:p>
            <a:pPr lvl="0"/>
            <a:r>
              <a:rPr lang="en-US" sz="4800" i="1" dirty="0"/>
              <a:t>Salutation</a:t>
            </a:r>
            <a:r>
              <a:rPr lang="en-US" sz="4800" dirty="0"/>
              <a:t>: </a:t>
            </a:r>
            <a:r>
              <a:rPr lang="en-US" sz="4800" b="1" dirty="0"/>
              <a:t>Dear Mrs. Thomasen</a:t>
            </a:r>
            <a:r>
              <a:rPr lang="en-US" sz="48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93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2AFF3-1150-4293-AD23-63B509C0B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send me an Email……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F34EA-4AB6-4773-84C7-A43308765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STHOMASEN@SD43.BC.CA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2227488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914400"/>
            <a:ext cx="9603275" cy="5360276"/>
          </a:xfrm>
        </p:spPr>
        <p:txBody>
          <a:bodyPr>
            <a:normAutofit/>
          </a:bodyPr>
          <a:lstStyle/>
          <a:p>
            <a:pPr lvl="0"/>
            <a:r>
              <a:rPr lang="en-US" sz="2800" i="1" dirty="0"/>
              <a:t>Keep the email short and to the point </a:t>
            </a:r>
          </a:p>
          <a:p>
            <a:pPr lvl="1"/>
            <a:r>
              <a:rPr lang="en-US" sz="2400" dirty="0" err="1"/>
              <a:t>Eg</a:t>
            </a:r>
            <a:r>
              <a:rPr lang="en-US" sz="2400" dirty="0"/>
              <a:t>. </a:t>
            </a:r>
            <a:r>
              <a:rPr lang="en-US" sz="2400" b="1" dirty="0"/>
              <a:t>May I have an extension on the project?</a:t>
            </a:r>
            <a:r>
              <a:rPr lang="en-US" sz="2400" dirty="0"/>
              <a:t> OR </a:t>
            </a:r>
            <a:r>
              <a:rPr lang="en-US" sz="2400" b="1" dirty="0"/>
              <a:t>Here is my narrative essay. I hope you enjoy it. </a:t>
            </a:r>
            <a:endParaRPr lang="en-US" sz="2400" dirty="0"/>
          </a:p>
          <a:p>
            <a:pPr lvl="0"/>
            <a:r>
              <a:rPr lang="en-US" sz="2800" i="1" dirty="0"/>
              <a:t>No text speak</a:t>
            </a:r>
            <a:r>
              <a:rPr lang="en-US" sz="2800" dirty="0"/>
              <a:t>: </a:t>
            </a:r>
          </a:p>
          <a:p>
            <a:pPr lvl="1"/>
            <a:r>
              <a:rPr lang="en-US" sz="2400" dirty="0" err="1"/>
              <a:t>Eg</a:t>
            </a:r>
            <a:r>
              <a:rPr lang="en-US" sz="2400" b="1" dirty="0"/>
              <a:t>. LOL, Mrs. T, </a:t>
            </a:r>
            <a:r>
              <a:rPr lang="en-US" sz="2400" b="1" dirty="0" err="1"/>
              <a:t>whatcha</a:t>
            </a:r>
            <a:r>
              <a:rPr lang="en-US" sz="2400" b="1" dirty="0"/>
              <a:t> </a:t>
            </a:r>
            <a:r>
              <a:rPr lang="en-US" sz="2400" b="1" dirty="0" err="1"/>
              <a:t>gonna</a:t>
            </a:r>
            <a:r>
              <a:rPr lang="en-US" sz="2400" b="1" dirty="0"/>
              <a:t> do 2morrow in class????</a:t>
            </a:r>
            <a:endParaRPr lang="en-US" sz="2400" dirty="0"/>
          </a:p>
          <a:p>
            <a:pPr lvl="0"/>
            <a:r>
              <a:rPr lang="en-US" sz="2800" i="1" dirty="0"/>
              <a:t>Proofread for spelling and punctuation. I am not expecting perfection but pay attention best you can. </a:t>
            </a:r>
          </a:p>
          <a:p>
            <a:pPr lvl="0"/>
            <a:r>
              <a:rPr lang="en-US" sz="2800" i="1" dirty="0"/>
              <a:t>End it politely</a:t>
            </a:r>
            <a:r>
              <a:rPr lang="en-US" sz="2800" dirty="0"/>
              <a:t>: </a:t>
            </a:r>
          </a:p>
          <a:p>
            <a:pPr lvl="1"/>
            <a:r>
              <a:rPr lang="en-US" sz="2400" dirty="0" err="1"/>
              <a:t>Eg</a:t>
            </a:r>
            <a:r>
              <a:rPr lang="en-US" sz="2400" dirty="0"/>
              <a:t>. </a:t>
            </a:r>
            <a:r>
              <a:rPr lang="en-US" sz="2400" b="1" dirty="0"/>
              <a:t>Thank you for considering my request, Mrs. Thomasen. Sincerely, Jane Harris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6374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543</TotalTime>
  <Words>138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Mesh</vt:lpstr>
      <vt:lpstr>Emailing your teacher 101 </vt:lpstr>
      <vt:lpstr>PowerPoint Presentation</vt:lpstr>
      <vt:lpstr>PowerPoint Presentation</vt:lpstr>
      <vt:lpstr>PowerPoint Presentation</vt:lpstr>
      <vt:lpstr>What is wrong with this email?</vt:lpstr>
      <vt:lpstr>PowerPoint Presentation</vt:lpstr>
      <vt:lpstr>Now send me an Email…… </vt:lpstr>
      <vt:lpstr>PowerPoint Presentation</vt:lpstr>
    </vt:vector>
  </TitlesOfParts>
  <Company>School District 43 Coquitlam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Emailing your teacher 101 </dc:title>
  <dc:creator>Thomasen, Sheri</dc:creator>
  <cp:lastModifiedBy>Thomasen, Sheri</cp:lastModifiedBy>
  <cp:revision>8</cp:revision>
  <dcterms:created xsi:type="dcterms:W3CDTF">2016-09-07T15:34:52Z</dcterms:created>
  <dcterms:modified xsi:type="dcterms:W3CDTF">2019-01-28T17:43:40Z</dcterms:modified>
</cp:coreProperties>
</file>