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8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3734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08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42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0267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25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74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38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510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23930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55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92300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18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4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35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64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50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99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AFE120-8149-4913-A183-DE227F35A94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F46C-EB8D-4F67-AEE6-ACE9EC5E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490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radley Hand ITC" panose="03070402050302030203" pitchFamily="66" charset="0"/>
              </a:rPr>
              <a:t>The Bullet</a:t>
            </a:r>
            <a:endParaRPr lang="en-US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adley Hand ITC" panose="03070402050302030203" pitchFamily="66" charset="0"/>
              </a:rPr>
              <a:t>Sophia Wong</a:t>
            </a:r>
          </a:p>
          <a:p>
            <a:r>
              <a:rPr lang="en-US" dirty="0" smtClean="0">
                <a:latin typeface="Bradley Hand ITC" panose="03070402050302030203" pitchFamily="66" charset="0"/>
              </a:rPr>
              <a:t>Found Poem from The Sniper</a:t>
            </a:r>
            <a:endParaRPr lang="en-US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C:\Sophie School Work\bul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511" y="1481958"/>
            <a:ext cx="3190158" cy="437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7713381"/>
      </p:ext>
    </p:extLst>
  </p:cSld>
  <p:clrMapOvr>
    <a:masterClrMapping/>
  </p:clrMapOvr>
  <p:transition advTm="4711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3" y="452718"/>
            <a:ext cx="5776917" cy="409130"/>
          </a:xfrm>
        </p:spPr>
        <p:txBody>
          <a:bodyPr/>
          <a:lstStyle/>
          <a:p>
            <a:r>
              <a:rPr lang="en-US" sz="2000" dirty="0" smtClean="0">
                <a:latin typeface="Bradley Hand ITC" panose="03070402050302030203" pitchFamily="66" charset="0"/>
              </a:rPr>
              <a:t>The sweat stood out in beads on his forehead,</a:t>
            </a:r>
            <a:br>
              <a:rPr lang="en-US" sz="2000" dirty="0" smtClean="0">
                <a:latin typeface="Bradley Hand ITC" panose="03070402050302030203" pitchFamily="66" charset="0"/>
              </a:rPr>
            </a:br>
            <a:endParaRPr lang="en-US" sz="2000" dirty="0">
              <a:latin typeface="Bradley Hand ITC" panose="03070402050302030203" pitchFamily="66" charset="0"/>
            </a:endParaRPr>
          </a:p>
        </p:txBody>
      </p:sp>
      <p:pic>
        <p:nvPicPr>
          <p:cNvPr id="2050" name="Picture 2" descr="C:\Sophie School Work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2028825"/>
            <a:ext cx="5715000" cy="3562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37083" y="1089713"/>
            <a:ext cx="3943708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n-US" dirty="0" smtClean="0">
                <a:latin typeface="Bradley Hand ITC" panose="03070402050302030203" pitchFamily="66" charset="0"/>
              </a:rPr>
              <a:t>A paroxysm of pain swept through him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001223624"/>
      </p:ext>
    </p:extLst>
  </p:cSld>
  <p:clrMapOvr>
    <a:masterClrMapping/>
  </p:clrMapOvr>
  <p:transition advTm="6692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3925889" cy="372782"/>
          </a:xfrm>
        </p:spPr>
        <p:txBody>
          <a:bodyPr/>
          <a:lstStyle/>
          <a:p>
            <a:r>
              <a:rPr lang="en-US" sz="2000" dirty="0" smtClean="0">
                <a:latin typeface="Bradley Hand ITC" pitchFamily="66" charset="0"/>
              </a:rPr>
              <a:t>Everywhere around was</a:t>
            </a:r>
            <a:endParaRPr lang="en-US" sz="2000" dirty="0">
              <a:latin typeface="Bradley Hand ITC" pitchFamily="66" charset="0"/>
            </a:endParaRPr>
          </a:p>
        </p:txBody>
      </p:sp>
      <p:pic>
        <p:nvPicPr>
          <p:cNvPr id="4098" name="Picture 2" descr="C:\Sophie School Work\8175492-black-and-white-cobbled-street-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366" y="2201632"/>
            <a:ext cx="5171089" cy="345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5945" y="1056290"/>
            <a:ext cx="804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Bradley Hand ITC" pitchFamily="66" charset="0"/>
              </a:rPr>
              <a:t>quiet</a:t>
            </a:r>
            <a:endParaRPr lang="fr-CA" sz="2000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091323"/>
      </p:ext>
    </p:extLst>
  </p:cSld>
  <p:clrMapOvr>
    <a:masterClrMapping/>
  </p:clrMapOvr>
  <p:transition advTm="2231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3" y="401917"/>
            <a:ext cx="6450017" cy="659627"/>
          </a:xfrm>
        </p:spPr>
        <p:txBody>
          <a:bodyPr/>
          <a:lstStyle/>
          <a:p>
            <a:r>
              <a:rPr lang="en-US" sz="2000" dirty="0" smtClean="0">
                <a:latin typeface="Bradley Hand ITC" pitchFamily="66" charset="0"/>
              </a:rPr>
              <a:t>His right arm was paining him like a </a:t>
            </a:r>
            <a:r>
              <a:rPr lang="en-US" sz="2000" b="1" dirty="0" smtClean="0">
                <a:solidFill>
                  <a:srgbClr val="C00000"/>
                </a:solidFill>
                <a:latin typeface="Bradley Hand ITC" pitchFamily="66" charset="0"/>
              </a:rPr>
              <a:t>thousand devils</a:t>
            </a:r>
            <a:r>
              <a:rPr lang="en-US" sz="2000" dirty="0" smtClean="0">
                <a:latin typeface="Bradley Hand ITC" pitchFamily="66" charset="0"/>
              </a:rPr>
              <a:t>,</a:t>
            </a:r>
            <a:br>
              <a:rPr lang="en-US" sz="2000" dirty="0" smtClean="0">
                <a:latin typeface="Bradley Hand ITC" pitchFamily="66" charset="0"/>
              </a:rPr>
            </a:br>
            <a:r>
              <a:rPr lang="en-US" sz="2000" dirty="0" smtClean="0">
                <a:latin typeface="Bradley Hand ITC" pitchFamily="66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Bradley Hand ITC" pitchFamily="66" charset="0"/>
              </a:rPr>
              <a:t>blood</a:t>
            </a:r>
            <a:r>
              <a:rPr lang="en-US" sz="2000" dirty="0" smtClean="0">
                <a:latin typeface="Bradley Hand ITC" pitchFamily="66" charset="0"/>
              </a:rPr>
              <a:t> was oozing through the sleeve of his coat</a:t>
            </a:r>
            <a:br>
              <a:rPr lang="en-US" sz="2000" dirty="0" smtClean="0">
                <a:latin typeface="Bradley Hand ITC" pitchFamily="66" charset="0"/>
              </a:rPr>
            </a:br>
            <a:endParaRPr lang="en-US" sz="2000" dirty="0"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105" y="64827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957505" y="80067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A" dirty="0"/>
          </a:p>
        </p:txBody>
      </p:sp>
      <p:pic>
        <p:nvPicPr>
          <p:cNvPr id="4099" name="Picture 3" descr="C:\Sophie School Work\ar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2118519"/>
            <a:ext cx="3429000" cy="406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7692236"/>
      </p:ext>
    </p:extLst>
  </p:cSld>
  <p:clrMapOvr>
    <a:masterClrMapping/>
  </p:clrMapOvr>
  <p:transition advTm="5912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433889" cy="372782"/>
          </a:xfrm>
        </p:spPr>
        <p:txBody>
          <a:bodyPr/>
          <a:lstStyle/>
          <a:p>
            <a:r>
              <a:rPr lang="en-US" sz="2000" dirty="0" smtClean="0">
                <a:latin typeface="Bradley Hand ITC" pitchFamily="66" charset="0"/>
              </a:rPr>
              <a:t>The bullet had </a:t>
            </a:r>
            <a:r>
              <a:rPr lang="en-US" sz="2000" b="1" dirty="0" smtClean="0">
                <a:latin typeface="Bradley Hand ITC" pitchFamily="66" charset="0"/>
              </a:rPr>
              <a:t>lodged</a:t>
            </a:r>
            <a:r>
              <a:rPr lang="en-US" sz="2000" dirty="0" smtClean="0">
                <a:latin typeface="Bradley Hand ITC" pitchFamily="66" charset="0"/>
              </a:rPr>
              <a:t> in the bone</a:t>
            </a:r>
            <a:endParaRPr lang="en-US" sz="2000" dirty="0">
              <a:latin typeface="Bradley Hand ITC" pitchFamily="66" charset="0"/>
            </a:endParaRPr>
          </a:p>
        </p:txBody>
      </p:sp>
      <p:pic>
        <p:nvPicPr>
          <p:cNvPr id="1026" name="Picture 2" descr="C:\Sophie School Work\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322" y="2052638"/>
            <a:ext cx="7459132" cy="4195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1612522"/>
      </p:ext>
    </p:extLst>
  </p:cSld>
  <p:clrMapOvr>
    <a:masterClrMapping/>
  </p:clrMapOvr>
  <p:transition advTm="3588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3709989" cy="372782"/>
          </a:xfrm>
        </p:spPr>
        <p:txBody>
          <a:bodyPr/>
          <a:lstStyle/>
          <a:p>
            <a:r>
              <a:rPr lang="en-US" sz="2000" dirty="0" smtClean="0">
                <a:latin typeface="Bradley Hand ITC" pitchFamily="66" charset="0"/>
              </a:rPr>
              <a:t>He struggled to keep his feet</a:t>
            </a:r>
            <a:endParaRPr lang="en-US" sz="2000" dirty="0">
              <a:latin typeface="Bradley Hand ITC" pitchFamily="66" charset="0"/>
            </a:endParaRPr>
          </a:p>
        </p:txBody>
      </p:sp>
      <p:pic>
        <p:nvPicPr>
          <p:cNvPr id="2051" name="Picture 3" descr="C:\Sophie School Work\man-heavin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3762" y="1429446"/>
            <a:ext cx="3246031" cy="4818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4913982"/>
      </p:ext>
    </p:extLst>
  </p:cSld>
  <p:clrMapOvr>
    <a:masterClrMapping/>
  </p:clrMapOvr>
  <p:transition advTm="4025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Bradley Hand ITC" pitchFamily="66" charset="0"/>
              </a:rPr>
              <a:t>Closing his eyes,</a:t>
            </a:r>
            <a:br>
              <a:rPr lang="en-US" sz="2000" dirty="0" smtClean="0">
                <a:latin typeface="Bradley Hand ITC" pitchFamily="66" charset="0"/>
              </a:rPr>
            </a:br>
            <a:r>
              <a:rPr lang="en-US" sz="2000" dirty="0" smtClean="0">
                <a:latin typeface="Bradley Hand ITC" pitchFamily="66" charset="0"/>
              </a:rPr>
              <a:t>He made an effort to overcome the pain</a:t>
            </a:r>
            <a:endParaRPr lang="en-US" sz="2000" dirty="0">
              <a:latin typeface="Bradley Hand ITC" pitchFamily="66" charset="0"/>
            </a:endParaRPr>
          </a:p>
        </p:txBody>
      </p:sp>
      <p:pic>
        <p:nvPicPr>
          <p:cNvPr id="5122" name="Picture 2" descr="C:\Sophie School Work\8cf04c4752c06787038087ff14bc0a0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807" y="2370165"/>
            <a:ext cx="3713600" cy="371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5149046"/>
      </p:ext>
    </p:extLst>
  </p:cSld>
  <p:clrMapOvr>
    <a:masterClrMapping/>
  </p:clrMapOvr>
  <p:transition advTm="3947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70302">
            <a:off x="1434387" y="610374"/>
            <a:ext cx="5703889" cy="271182"/>
          </a:xfrm>
        </p:spPr>
        <p:txBody>
          <a:bodyPr>
            <a:prstTxWarp prst="textCascadeDown">
              <a:avLst>
                <a:gd name="adj" fmla="val 86707"/>
              </a:avLst>
            </a:prstTxWarp>
          </a:bodyPr>
          <a:lstStyle/>
          <a:p>
            <a:r>
              <a:rPr lang="en-US" sz="2000" dirty="0" smtClean="0">
                <a:latin typeface="Bradley Hand ITC" pitchFamily="66" charset="0"/>
              </a:rPr>
              <a:t>But he was slowly falling over as if in a dream</a:t>
            </a:r>
            <a:endParaRPr lang="en-US" sz="2000" dirty="0">
              <a:latin typeface="Bradley Hand ITC" pitchFamily="66" charset="0"/>
            </a:endParaRPr>
          </a:p>
        </p:txBody>
      </p:sp>
      <p:pic>
        <p:nvPicPr>
          <p:cNvPr id="3075" name="Picture 3" descr="C:\Sophie School Work\black-thought-bubble-white-center-m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5537" y="1339928"/>
            <a:ext cx="5857028" cy="50538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0672777"/>
      </p:ext>
    </p:extLst>
  </p:cSld>
  <p:clrMapOvr>
    <a:masterClrMapping/>
  </p:clrMapOvr>
  <p:transition advTm="3416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69</Words>
  <Application>Microsoft Office PowerPoint</Application>
  <PresentationFormat>Custom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The Bullet</vt:lpstr>
      <vt:lpstr>The sweat stood out in beads on his forehead, </vt:lpstr>
      <vt:lpstr>Everywhere around was</vt:lpstr>
      <vt:lpstr>His right arm was paining him like a thousand devils, The blood was oozing through the sleeve of his coat </vt:lpstr>
      <vt:lpstr>The bullet had lodged in the bone</vt:lpstr>
      <vt:lpstr>He struggled to keep his feet</vt:lpstr>
      <vt:lpstr>Closing his eyes, He made an effort to overcome the pain</vt:lpstr>
      <vt:lpstr>But he was slowly falling over as if in a dream</vt:lpstr>
    </vt:vector>
  </TitlesOfParts>
  <Company>School District 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Bullet</dc:title>
  <dc:creator>132S-Wong, Sophia</dc:creator>
  <cp:lastModifiedBy>USER</cp:lastModifiedBy>
  <cp:revision>21</cp:revision>
  <dcterms:created xsi:type="dcterms:W3CDTF">2016-04-07T21:35:09Z</dcterms:created>
  <dcterms:modified xsi:type="dcterms:W3CDTF">2016-04-12T01:00:38Z</dcterms:modified>
</cp:coreProperties>
</file>