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9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37CE-6FCA-AB45-BD92-BD72CC4EF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4915A-921F-B343-BA57-8EFC39E6E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Shelby Carpenter</a:t>
            </a:r>
          </a:p>
        </p:txBody>
      </p:sp>
    </p:spTree>
    <p:extLst>
      <p:ext uri="{BB962C8B-B14F-4D97-AF65-F5344CB8AC3E}">
        <p14:creationId xmlns:p14="http://schemas.microsoft.com/office/powerpoint/2010/main" val="397719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BE1BD4-8FC7-6F4E-BA93-E26DFCD1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Cirrus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6710C0-2BAD-0D41-931E-12484ADA3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08" b="6208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A24A32-E5EF-9342-8457-2A0F8C82A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clouds are Cirrus clouds because they are thin and feathery, and have all the traits a cirrus cloud would have. I think this is a great example to show what a cirrus cloud looks like. This photo was taken on March 21st at 1:24 pm at settlers park. </a:t>
            </a:r>
          </a:p>
        </p:txBody>
      </p:sp>
    </p:spTree>
    <p:extLst>
      <p:ext uri="{BB962C8B-B14F-4D97-AF65-F5344CB8AC3E}">
        <p14:creationId xmlns:p14="http://schemas.microsoft.com/office/powerpoint/2010/main" val="227752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DE26-AA6B-ED48-AF8F-43FD0539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Cumulus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8C634E-B0A8-2347-9CC0-94E617D446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367" r="25367"/>
          <a:stretch>
            <a:fillRect/>
          </a:stretch>
        </p:blipFill>
        <p:spPr>
          <a:xfrm rot="5400000">
            <a:off x="4962525" y="-625475"/>
            <a:ext cx="5330825" cy="81153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8061D-5535-FD40-AE2B-19DFEB722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are a great example of cumulus clouds because of their flat bottoms and fluffy white tops. This photo was taken on March 23</a:t>
            </a:r>
            <a:r>
              <a:rPr lang="en-US" baseline="30000" dirty="0"/>
              <a:t>rd</a:t>
            </a:r>
            <a:r>
              <a:rPr lang="en-US" dirty="0"/>
              <a:t> at 3:33 pm looking out from my bedroom window. </a:t>
            </a:r>
          </a:p>
        </p:txBody>
      </p:sp>
    </p:spTree>
    <p:extLst>
      <p:ext uri="{BB962C8B-B14F-4D97-AF65-F5344CB8AC3E}">
        <p14:creationId xmlns:p14="http://schemas.microsoft.com/office/powerpoint/2010/main" val="166479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312F-6CAA-AB4B-9CA0-16741807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Cirrus/Stratus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264D3D-939A-8044-8B0A-D58B097288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08" b="62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21F60-B5E4-8747-9A82-6AE4EE96B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clouds are a good mix of cirrus and stratus clouds because while they are thin and wispy, they still cover a large amount of the sky in a blanket like form. This was taken on March 27</a:t>
            </a:r>
            <a:r>
              <a:rPr lang="en-US" baseline="30000" dirty="0"/>
              <a:t>th</a:t>
            </a:r>
            <a:r>
              <a:rPr lang="en-US" dirty="0"/>
              <a:t> at 7:46 pm from my front deck. </a:t>
            </a:r>
          </a:p>
        </p:txBody>
      </p:sp>
    </p:spTree>
    <p:extLst>
      <p:ext uri="{BB962C8B-B14F-4D97-AF65-F5344CB8AC3E}">
        <p14:creationId xmlns:p14="http://schemas.microsoft.com/office/powerpoint/2010/main" val="157895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784D-2B54-F645-B00A-1631E471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Stratus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990A5B-1B27-584E-8F29-8464F8BAD0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08" b="62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DE9A5-2804-3D47-9C3C-221EAF36C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cloud is a stratus cloud because it is more of a grey </a:t>
            </a:r>
            <a:r>
              <a:rPr lang="en-US" dirty="0" err="1"/>
              <a:t>colour</a:t>
            </a:r>
            <a:r>
              <a:rPr lang="en-US" dirty="0"/>
              <a:t> and it covers the sky in a big sheet. It was also taken on March 27</a:t>
            </a:r>
            <a:r>
              <a:rPr lang="en-US" baseline="30000" dirty="0"/>
              <a:t>th</a:t>
            </a:r>
            <a:r>
              <a:rPr lang="en-US" dirty="0"/>
              <a:t> at 3:34 pm 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5A2C8C97-0F6B-FC4D-BB25-960C7038F5F8}"/>
              </a:ext>
            </a:extLst>
          </p:cNvPr>
          <p:cNvSpPr/>
          <p:nvPr/>
        </p:nvSpPr>
        <p:spPr>
          <a:xfrm>
            <a:off x="9512136" y="2505693"/>
            <a:ext cx="1282533" cy="311726"/>
          </a:xfrm>
          <a:prstGeom prst="leftArrow">
            <a:avLst/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7296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32</TotalTime>
  <Words>180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Frame</vt:lpstr>
      <vt:lpstr>Cloud Project</vt:lpstr>
      <vt:lpstr>Cirrus </vt:lpstr>
      <vt:lpstr>Cumulus </vt:lpstr>
      <vt:lpstr>Cirrus/Stratus</vt:lpstr>
      <vt:lpstr>Stratus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Project</dc:title>
  <dc:creator>132S-Carpenter, Shelby</dc:creator>
  <cp:lastModifiedBy>132S-Carpenter, Shelby</cp:lastModifiedBy>
  <cp:revision>2</cp:revision>
  <dcterms:created xsi:type="dcterms:W3CDTF">2019-03-28T23:09:57Z</dcterms:created>
  <dcterms:modified xsi:type="dcterms:W3CDTF">2019-03-28T23:42:55Z</dcterms:modified>
</cp:coreProperties>
</file>