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8" r:id="rId4"/>
    <p:sldId id="271" r:id="rId5"/>
    <p:sldId id="272" r:id="rId6"/>
    <p:sldId id="283" r:id="rId7"/>
    <p:sldId id="257" r:id="rId8"/>
    <p:sldId id="270" r:id="rId9"/>
    <p:sldId id="284" r:id="rId10"/>
    <p:sldId id="275" r:id="rId11"/>
    <p:sldId id="276" r:id="rId12"/>
    <p:sldId id="277" r:id="rId13"/>
    <p:sldId id="278" r:id="rId14"/>
    <p:sldId id="258" r:id="rId15"/>
    <p:sldId id="259" r:id="rId16"/>
    <p:sldId id="273" r:id="rId17"/>
    <p:sldId id="261" r:id="rId18"/>
    <p:sldId id="260" r:id="rId19"/>
    <p:sldId id="280" r:id="rId20"/>
    <p:sldId id="282"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4BD7EA-4416-4B45-9E20-07649B06BF3E}" type="doc">
      <dgm:prSet loTypeId="urn:microsoft.com/office/officeart/2005/8/layout/hierarchy3" loCatId="Inbox" qsTypeId="urn:microsoft.com/office/officeart/2005/8/quickstyle/simple1" qsCatId="simple" csTypeId="urn:microsoft.com/office/officeart/2005/8/colors/ColorSchemeForSuggestions" csCatId="other"/>
      <dgm:spPr/>
      <dgm:t>
        <a:bodyPr/>
        <a:lstStyle/>
        <a:p>
          <a:endParaRPr lang="en-US"/>
        </a:p>
      </dgm:t>
    </dgm:pt>
    <dgm:pt modelId="{DD2A06EB-193C-4AA8-956D-537667C69721}">
      <dgm:prSet/>
      <dgm:spPr/>
      <dgm:t>
        <a:bodyPr/>
        <a:lstStyle/>
        <a:p>
          <a:r>
            <a:rPr lang="en-CA"/>
            <a:t>In BC, the job outlook is 2 of 3 stars.</a:t>
          </a:r>
          <a:endParaRPr lang="en-US"/>
        </a:p>
      </dgm:t>
    </dgm:pt>
    <dgm:pt modelId="{6E726BE3-185D-4F0E-8CA3-5E2D76F66418}" type="parTrans" cxnId="{B4ABCB18-940F-4066-9392-80572E65B0E1}">
      <dgm:prSet/>
      <dgm:spPr/>
      <dgm:t>
        <a:bodyPr/>
        <a:lstStyle/>
        <a:p>
          <a:endParaRPr lang="en-US"/>
        </a:p>
      </dgm:t>
    </dgm:pt>
    <dgm:pt modelId="{E8EC1FA0-3EC7-48F5-83B7-B14B152C481F}" type="sibTrans" cxnId="{B4ABCB18-940F-4066-9392-80572E65B0E1}">
      <dgm:prSet/>
      <dgm:spPr/>
      <dgm:t>
        <a:bodyPr/>
        <a:lstStyle/>
        <a:p>
          <a:endParaRPr lang="en-US"/>
        </a:p>
      </dgm:t>
    </dgm:pt>
    <dgm:pt modelId="{2E3E1BF0-3EDD-48A7-B19E-685E1E710197}">
      <dgm:prSet/>
      <dgm:spPr/>
      <dgm:t>
        <a:bodyPr/>
        <a:lstStyle/>
        <a:p>
          <a:r>
            <a:rPr lang="en-CA"/>
            <a:t>Here are 2 reasons why:</a:t>
          </a:r>
          <a:endParaRPr lang="en-US"/>
        </a:p>
      </dgm:t>
    </dgm:pt>
    <dgm:pt modelId="{1AD007FE-B9BD-495A-B29E-1228EFBA37D2}" type="parTrans" cxnId="{2749459E-59C8-416D-BCD5-93B2F527325B}">
      <dgm:prSet/>
      <dgm:spPr/>
      <dgm:t>
        <a:bodyPr/>
        <a:lstStyle/>
        <a:p>
          <a:endParaRPr lang="en-US"/>
        </a:p>
      </dgm:t>
    </dgm:pt>
    <dgm:pt modelId="{E8C3468B-8446-407D-BD07-5EC992E6F655}" type="sibTrans" cxnId="{2749459E-59C8-416D-BCD5-93B2F527325B}">
      <dgm:prSet/>
      <dgm:spPr/>
      <dgm:t>
        <a:bodyPr/>
        <a:lstStyle/>
        <a:p>
          <a:endParaRPr lang="en-US"/>
        </a:p>
      </dgm:t>
    </dgm:pt>
    <dgm:pt modelId="{4B70C0CA-186D-4F43-8E4C-F6D46887F104}">
      <dgm:prSet/>
      <dgm:spPr/>
      <dgm:t>
        <a:bodyPr/>
        <a:lstStyle/>
        <a:p>
          <a:r>
            <a:rPr lang="en-CA"/>
            <a:t>Employment growth is expected to be weak.</a:t>
          </a:r>
          <a:endParaRPr lang="en-US"/>
        </a:p>
      </dgm:t>
    </dgm:pt>
    <dgm:pt modelId="{EA14B178-72D7-4EAF-B5C3-00F3CA634AB9}" type="parTrans" cxnId="{B89E3E64-3D2D-4273-A8F7-BF32CDDD5BA8}">
      <dgm:prSet/>
      <dgm:spPr/>
      <dgm:t>
        <a:bodyPr/>
        <a:lstStyle/>
        <a:p>
          <a:endParaRPr lang="en-US"/>
        </a:p>
      </dgm:t>
    </dgm:pt>
    <dgm:pt modelId="{FF43CF6D-7BFB-4A2C-BC71-F2699985126F}" type="sibTrans" cxnId="{B89E3E64-3D2D-4273-A8F7-BF32CDDD5BA8}">
      <dgm:prSet/>
      <dgm:spPr/>
      <dgm:t>
        <a:bodyPr/>
        <a:lstStyle/>
        <a:p>
          <a:endParaRPr lang="en-US"/>
        </a:p>
      </dgm:t>
    </dgm:pt>
    <dgm:pt modelId="{376245AC-6BCF-4360-902F-F3FB5A2B9D2D}">
      <dgm:prSet/>
      <dgm:spPr/>
      <dgm:t>
        <a:bodyPr/>
        <a:lstStyle/>
        <a:p>
          <a:r>
            <a:rPr lang="en-CA"/>
            <a:t>A large number of people are expected to retire.</a:t>
          </a:r>
          <a:endParaRPr lang="en-US"/>
        </a:p>
      </dgm:t>
    </dgm:pt>
    <dgm:pt modelId="{EF812F04-807E-47D6-BDB1-B0A6D1BB82DF}" type="parTrans" cxnId="{6B5565ED-01A4-4F9D-BCE3-B76B4C50FB21}">
      <dgm:prSet/>
      <dgm:spPr/>
      <dgm:t>
        <a:bodyPr/>
        <a:lstStyle/>
        <a:p>
          <a:endParaRPr lang="en-US"/>
        </a:p>
      </dgm:t>
    </dgm:pt>
    <dgm:pt modelId="{A7315068-F8B3-4D33-AE7B-A86437386D03}" type="sibTrans" cxnId="{6B5565ED-01A4-4F9D-BCE3-B76B4C50FB21}">
      <dgm:prSet/>
      <dgm:spPr/>
      <dgm:t>
        <a:bodyPr/>
        <a:lstStyle/>
        <a:p>
          <a:endParaRPr lang="en-US"/>
        </a:p>
      </dgm:t>
    </dgm:pt>
    <dgm:pt modelId="{570CD9E4-9A7F-45E8-8791-C11560884AE9}" type="pres">
      <dgm:prSet presAssocID="{F44BD7EA-4416-4B45-9E20-07649B06BF3E}" presName="diagram" presStyleCnt="0">
        <dgm:presLayoutVars>
          <dgm:chPref val="1"/>
          <dgm:dir/>
          <dgm:animOne val="branch"/>
          <dgm:animLvl val="lvl"/>
          <dgm:resizeHandles/>
        </dgm:presLayoutVars>
      </dgm:prSet>
      <dgm:spPr/>
    </dgm:pt>
    <dgm:pt modelId="{F12C180D-7813-40DA-958F-309F1A897148}" type="pres">
      <dgm:prSet presAssocID="{DD2A06EB-193C-4AA8-956D-537667C69721}" presName="root" presStyleCnt="0"/>
      <dgm:spPr/>
    </dgm:pt>
    <dgm:pt modelId="{D6B24B25-0AAB-405D-917E-F68A6D63E837}" type="pres">
      <dgm:prSet presAssocID="{DD2A06EB-193C-4AA8-956D-537667C69721}" presName="rootComposite" presStyleCnt="0"/>
      <dgm:spPr/>
    </dgm:pt>
    <dgm:pt modelId="{819FF6F2-D0DE-4D24-82E4-1DDEB7484A70}" type="pres">
      <dgm:prSet presAssocID="{DD2A06EB-193C-4AA8-956D-537667C69721}" presName="rootText" presStyleLbl="node1" presStyleIdx="0" presStyleCnt="2"/>
      <dgm:spPr/>
    </dgm:pt>
    <dgm:pt modelId="{7EC3DF03-2E70-486C-9581-0DE0AD49AD95}" type="pres">
      <dgm:prSet presAssocID="{DD2A06EB-193C-4AA8-956D-537667C69721}" presName="rootConnector" presStyleLbl="node1" presStyleIdx="0" presStyleCnt="2"/>
      <dgm:spPr/>
    </dgm:pt>
    <dgm:pt modelId="{08A57318-70F2-4D6C-BF10-1F9BB04CB299}" type="pres">
      <dgm:prSet presAssocID="{DD2A06EB-193C-4AA8-956D-537667C69721}" presName="childShape" presStyleCnt="0"/>
      <dgm:spPr/>
    </dgm:pt>
    <dgm:pt modelId="{CEB89961-6090-4257-88CC-4F108977A47B}" type="pres">
      <dgm:prSet presAssocID="{2E3E1BF0-3EDD-48A7-B19E-685E1E710197}" presName="root" presStyleCnt="0"/>
      <dgm:spPr/>
    </dgm:pt>
    <dgm:pt modelId="{178278F6-01C4-46BC-973D-71B26BA127AB}" type="pres">
      <dgm:prSet presAssocID="{2E3E1BF0-3EDD-48A7-B19E-685E1E710197}" presName="rootComposite" presStyleCnt="0"/>
      <dgm:spPr/>
    </dgm:pt>
    <dgm:pt modelId="{AB5648E2-2F45-4961-9246-11F5E6C75CB9}" type="pres">
      <dgm:prSet presAssocID="{2E3E1BF0-3EDD-48A7-B19E-685E1E710197}" presName="rootText" presStyleLbl="node1" presStyleIdx="1" presStyleCnt="2"/>
      <dgm:spPr/>
    </dgm:pt>
    <dgm:pt modelId="{C9B565BF-A0BC-43BA-9623-99673EB15C2B}" type="pres">
      <dgm:prSet presAssocID="{2E3E1BF0-3EDD-48A7-B19E-685E1E710197}" presName="rootConnector" presStyleLbl="node1" presStyleIdx="1" presStyleCnt="2"/>
      <dgm:spPr/>
    </dgm:pt>
    <dgm:pt modelId="{FDEA5034-2952-47D0-92FB-6F7E37EBDBE2}" type="pres">
      <dgm:prSet presAssocID="{2E3E1BF0-3EDD-48A7-B19E-685E1E710197}" presName="childShape" presStyleCnt="0"/>
      <dgm:spPr/>
    </dgm:pt>
    <dgm:pt modelId="{36FB68F1-57BF-4296-9829-92EF6028566B}" type="pres">
      <dgm:prSet presAssocID="{EA14B178-72D7-4EAF-B5C3-00F3CA634AB9}" presName="Name13" presStyleLbl="parChTrans1D2" presStyleIdx="0" presStyleCnt="2"/>
      <dgm:spPr/>
    </dgm:pt>
    <dgm:pt modelId="{F0B2335C-13A8-40A9-8724-AC779DEA09B2}" type="pres">
      <dgm:prSet presAssocID="{4B70C0CA-186D-4F43-8E4C-F6D46887F104}" presName="childText" presStyleLbl="bgAcc1" presStyleIdx="0" presStyleCnt="2">
        <dgm:presLayoutVars>
          <dgm:bulletEnabled val="1"/>
        </dgm:presLayoutVars>
      </dgm:prSet>
      <dgm:spPr/>
    </dgm:pt>
    <dgm:pt modelId="{A3212835-96B6-49A8-9970-5516C16D9B18}" type="pres">
      <dgm:prSet presAssocID="{EF812F04-807E-47D6-BDB1-B0A6D1BB82DF}" presName="Name13" presStyleLbl="parChTrans1D2" presStyleIdx="1" presStyleCnt="2"/>
      <dgm:spPr/>
    </dgm:pt>
    <dgm:pt modelId="{4EB0A2EC-63B2-4554-948C-0FA777CB4EBA}" type="pres">
      <dgm:prSet presAssocID="{376245AC-6BCF-4360-902F-F3FB5A2B9D2D}" presName="childText" presStyleLbl="bgAcc1" presStyleIdx="1" presStyleCnt="2">
        <dgm:presLayoutVars>
          <dgm:bulletEnabled val="1"/>
        </dgm:presLayoutVars>
      </dgm:prSet>
      <dgm:spPr/>
    </dgm:pt>
  </dgm:ptLst>
  <dgm:cxnLst>
    <dgm:cxn modelId="{AF3A4103-4A67-4180-B0FC-163641AF94B6}" type="presOf" srcId="{DD2A06EB-193C-4AA8-956D-537667C69721}" destId="{819FF6F2-D0DE-4D24-82E4-1DDEB7484A70}" srcOrd="0" destOrd="0" presId="urn:microsoft.com/office/officeart/2005/8/layout/hierarchy3"/>
    <dgm:cxn modelId="{E0E0BF0D-9A7B-4E5A-B635-E6127269E928}" type="presOf" srcId="{EF812F04-807E-47D6-BDB1-B0A6D1BB82DF}" destId="{A3212835-96B6-49A8-9970-5516C16D9B18}" srcOrd="0" destOrd="0" presId="urn:microsoft.com/office/officeart/2005/8/layout/hierarchy3"/>
    <dgm:cxn modelId="{DE857B17-B2F2-455F-BE40-ABC50FDC1956}" type="presOf" srcId="{DD2A06EB-193C-4AA8-956D-537667C69721}" destId="{7EC3DF03-2E70-486C-9581-0DE0AD49AD95}" srcOrd="1" destOrd="0" presId="urn:microsoft.com/office/officeart/2005/8/layout/hierarchy3"/>
    <dgm:cxn modelId="{B4ABCB18-940F-4066-9392-80572E65B0E1}" srcId="{F44BD7EA-4416-4B45-9E20-07649B06BF3E}" destId="{DD2A06EB-193C-4AA8-956D-537667C69721}" srcOrd="0" destOrd="0" parTransId="{6E726BE3-185D-4F0E-8CA3-5E2D76F66418}" sibTransId="{E8EC1FA0-3EC7-48F5-83B7-B14B152C481F}"/>
    <dgm:cxn modelId="{3DDE5B1B-CA7C-44C1-A53F-EE466CEB3523}" type="presOf" srcId="{EA14B178-72D7-4EAF-B5C3-00F3CA634AB9}" destId="{36FB68F1-57BF-4296-9829-92EF6028566B}" srcOrd="0" destOrd="0" presId="urn:microsoft.com/office/officeart/2005/8/layout/hierarchy3"/>
    <dgm:cxn modelId="{B89E3E64-3D2D-4273-A8F7-BF32CDDD5BA8}" srcId="{2E3E1BF0-3EDD-48A7-B19E-685E1E710197}" destId="{4B70C0CA-186D-4F43-8E4C-F6D46887F104}" srcOrd="0" destOrd="0" parTransId="{EA14B178-72D7-4EAF-B5C3-00F3CA634AB9}" sibTransId="{FF43CF6D-7BFB-4A2C-BC71-F2699985126F}"/>
    <dgm:cxn modelId="{49BC2559-942D-47C5-9777-829426D1464B}" type="presOf" srcId="{376245AC-6BCF-4360-902F-F3FB5A2B9D2D}" destId="{4EB0A2EC-63B2-4554-948C-0FA777CB4EBA}" srcOrd="0" destOrd="0" presId="urn:microsoft.com/office/officeart/2005/8/layout/hierarchy3"/>
    <dgm:cxn modelId="{85094183-00B8-4B3B-AC47-182C32CC9E25}" type="presOf" srcId="{2E3E1BF0-3EDD-48A7-B19E-685E1E710197}" destId="{AB5648E2-2F45-4961-9246-11F5E6C75CB9}" srcOrd="0" destOrd="0" presId="urn:microsoft.com/office/officeart/2005/8/layout/hierarchy3"/>
    <dgm:cxn modelId="{2749459E-59C8-416D-BCD5-93B2F527325B}" srcId="{F44BD7EA-4416-4B45-9E20-07649B06BF3E}" destId="{2E3E1BF0-3EDD-48A7-B19E-685E1E710197}" srcOrd="1" destOrd="0" parTransId="{1AD007FE-B9BD-495A-B29E-1228EFBA37D2}" sibTransId="{E8C3468B-8446-407D-BD07-5EC992E6F655}"/>
    <dgm:cxn modelId="{15AC3FAA-9236-4A23-9FCC-6A787C963055}" type="presOf" srcId="{2E3E1BF0-3EDD-48A7-B19E-685E1E710197}" destId="{C9B565BF-A0BC-43BA-9623-99673EB15C2B}" srcOrd="1" destOrd="0" presId="urn:microsoft.com/office/officeart/2005/8/layout/hierarchy3"/>
    <dgm:cxn modelId="{DECDD4BA-D45B-4594-AC8A-627192E2B694}" type="presOf" srcId="{4B70C0CA-186D-4F43-8E4C-F6D46887F104}" destId="{F0B2335C-13A8-40A9-8724-AC779DEA09B2}" srcOrd="0" destOrd="0" presId="urn:microsoft.com/office/officeart/2005/8/layout/hierarchy3"/>
    <dgm:cxn modelId="{6B5565ED-01A4-4F9D-BCE3-B76B4C50FB21}" srcId="{2E3E1BF0-3EDD-48A7-B19E-685E1E710197}" destId="{376245AC-6BCF-4360-902F-F3FB5A2B9D2D}" srcOrd="1" destOrd="0" parTransId="{EF812F04-807E-47D6-BDB1-B0A6D1BB82DF}" sibTransId="{A7315068-F8B3-4D33-AE7B-A86437386D03}"/>
    <dgm:cxn modelId="{636EABF0-7F58-4042-8AE9-1A341DAA4513}" type="presOf" srcId="{F44BD7EA-4416-4B45-9E20-07649B06BF3E}" destId="{570CD9E4-9A7F-45E8-8791-C11560884AE9}" srcOrd="0" destOrd="0" presId="urn:microsoft.com/office/officeart/2005/8/layout/hierarchy3"/>
    <dgm:cxn modelId="{5CF6086C-DF94-4D3F-A40E-92E4F71CC9A7}" type="presParOf" srcId="{570CD9E4-9A7F-45E8-8791-C11560884AE9}" destId="{F12C180D-7813-40DA-958F-309F1A897148}" srcOrd="0" destOrd="0" presId="urn:microsoft.com/office/officeart/2005/8/layout/hierarchy3"/>
    <dgm:cxn modelId="{8BA10305-6D6A-4736-88AF-430F38FB9DDC}" type="presParOf" srcId="{F12C180D-7813-40DA-958F-309F1A897148}" destId="{D6B24B25-0AAB-405D-917E-F68A6D63E837}" srcOrd="0" destOrd="0" presId="urn:microsoft.com/office/officeart/2005/8/layout/hierarchy3"/>
    <dgm:cxn modelId="{92737E23-1FA0-423A-B59B-010E0BC9145B}" type="presParOf" srcId="{D6B24B25-0AAB-405D-917E-F68A6D63E837}" destId="{819FF6F2-D0DE-4D24-82E4-1DDEB7484A70}" srcOrd="0" destOrd="0" presId="urn:microsoft.com/office/officeart/2005/8/layout/hierarchy3"/>
    <dgm:cxn modelId="{B14DEED6-1D86-4903-98CF-39941812306B}" type="presParOf" srcId="{D6B24B25-0AAB-405D-917E-F68A6D63E837}" destId="{7EC3DF03-2E70-486C-9581-0DE0AD49AD95}" srcOrd="1" destOrd="0" presId="urn:microsoft.com/office/officeart/2005/8/layout/hierarchy3"/>
    <dgm:cxn modelId="{E90A834C-4A6B-41A0-8C4C-C6908FD0188D}" type="presParOf" srcId="{F12C180D-7813-40DA-958F-309F1A897148}" destId="{08A57318-70F2-4D6C-BF10-1F9BB04CB299}" srcOrd="1" destOrd="0" presId="urn:microsoft.com/office/officeart/2005/8/layout/hierarchy3"/>
    <dgm:cxn modelId="{0DF87473-EE7D-4B93-8320-A020BBF9527D}" type="presParOf" srcId="{570CD9E4-9A7F-45E8-8791-C11560884AE9}" destId="{CEB89961-6090-4257-88CC-4F108977A47B}" srcOrd="1" destOrd="0" presId="urn:microsoft.com/office/officeart/2005/8/layout/hierarchy3"/>
    <dgm:cxn modelId="{A743C033-2AAA-4B98-BFEE-E9FDF6764FFE}" type="presParOf" srcId="{CEB89961-6090-4257-88CC-4F108977A47B}" destId="{178278F6-01C4-46BC-973D-71B26BA127AB}" srcOrd="0" destOrd="0" presId="urn:microsoft.com/office/officeart/2005/8/layout/hierarchy3"/>
    <dgm:cxn modelId="{31D7D960-C7CB-4E71-B43C-C1102A7A74C9}" type="presParOf" srcId="{178278F6-01C4-46BC-973D-71B26BA127AB}" destId="{AB5648E2-2F45-4961-9246-11F5E6C75CB9}" srcOrd="0" destOrd="0" presId="urn:microsoft.com/office/officeart/2005/8/layout/hierarchy3"/>
    <dgm:cxn modelId="{673A0DE3-8439-42BB-A0EB-DA27C746A8C7}" type="presParOf" srcId="{178278F6-01C4-46BC-973D-71B26BA127AB}" destId="{C9B565BF-A0BC-43BA-9623-99673EB15C2B}" srcOrd="1" destOrd="0" presId="urn:microsoft.com/office/officeart/2005/8/layout/hierarchy3"/>
    <dgm:cxn modelId="{497FBE89-2C8A-4BC0-BC5D-9FF37270D53C}" type="presParOf" srcId="{CEB89961-6090-4257-88CC-4F108977A47B}" destId="{FDEA5034-2952-47D0-92FB-6F7E37EBDBE2}" srcOrd="1" destOrd="0" presId="urn:microsoft.com/office/officeart/2005/8/layout/hierarchy3"/>
    <dgm:cxn modelId="{F727A619-3A97-4B84-B62F-5A410E06CFF4}" type="presParOf" srcId="{FDEA5034-2952-47D0-92FB-6F7E37EBDBE2}" destId="{36FB68F1-57BF-4296-9829-92EF6028566B}" srcOrd="0" destOrd="0" presId="urn:microsoft.com/office/officeart/2005/8/layout/hierarchy3"/>
    <dgm:cxn modelId="{5F428D8D-74CC-49AF-907F-3E6633A30236}" type="presParOf" srcId="{FDEA5034-2952-47D0-92FB-6F7E37EBDBE2}" destId="{F0B2335C-13A8-40A9-8724-AC779DEA09B2}" srcOrd="1" destOrd="0" presId="urn:microsoft.com/office/officeart/2005/8/layout/hierarchy3"/>
    <dgm:cxn modelId="{5ADFB523-7434-431D-AAB7-57893D39DDAE}" type="presParOf" srcId="{FDEA5034-2952-47D0-92FB-6F7E37EBDBE2}" destId="{A3212835-96B6-49A8-9970-5516C16D9B18}" srcOrd="2" destOrd="0" presId="urn:microsoft.com/office/officeart/2005/8/layout/hierarchy3"/>
    <dgm:cxn modelId="{FD6ED4D6-394F-4E2E-8E94-A69AA88CE2E7}" type="presParOf" srcId="{FDEA5034-2952-47D0-92FB-6F7E37EBDBE2}" destId="{4EB0A2EC-63B2-4554-948C-0FA777CB4EB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79EE56-1CF9-482B-988E-D8C97DE1A53A}"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3318E2EA-9E44-4153-B52D-A7D12ADA6E11}">
      <dgm:prSet/>
      <dgm:spPr/>
      <dgm:t>
        <a:bodyPr/>
        <a:lstStyle/>
        <a:p>
          <a:r>
            <a:rPr lang="en-CA"/>
            <a:t>You get to be around food all day, it may not seem fun for some of you guys but for me this is like a dream.</a:t>
          </a:r>
          <a:endParaRPr lang="en-US"/>
        </a:p>
      </dgm:t>
    </dgm:pt>
    <dgm:pt modelId="{16D38517-EAA9-4AA7-9EC5-4E468D3EB361}" type="parTrans" cxnId="{46D31533-96E5-4E1E-BF6B-3FD7E7BF2E8D}">
      <dgm:prSet/>
      <dgm:spPr/>
      <dgm:t>
        <a:bodyPr/>
        <a:lstStyle/>
        <a:p>
          <a:endParaRPr lang="en-US"/>
        </a:p>
      </dgm:t>
    </dgm:pt>
    <dgm:pt modelId="{DB15C3C1-3DE1-4DFF-8618-9432FFDD4F54}" type="sibTrans" cxnId="{46D31533-96E5-4E1E-BF6B-3FD7E7BF2E8D}">
      <dgm:prSet/>
      <dgm:spPr/>
      <dgm:t>
        <a:bodyPr/>
        <a:lstStyle/>
        <a:p>
          <a:endParaRPr lang="en-US"/>
        </a:p>
      </dgm:t>
    </dgm:pt>
    <dgm:pt modelId="{E0636872-5CEE-42E9-810A-4C22F400DEE5}">
      <dgm:prSet/>
      <dgm:spPr/>
      <dgm:t>
        <a:bodyPr/>
        <a:lstStyle/>
        <a:p>
          <a:r>
            <a:rPr lang="en-CA"/>
            <a:t>Another reason is that you get to be around other people and help them out and teach them how to cook.</a:t>
          </a:r>
          <a:endParaRPr lang="en-US"/>
        </a:p>
      </dgm:t>
    </dgm:pt>
    <dgm:pt modelId="{628A826A-42A7-4956-AC9A-F2AAFDDDAC36}" type="parTrans" cxnId="{6D062AA9-F28B-4D65-8442-D58A919519BA}">
      <dgm:prSet/>
      <dgm:spPr/>
      <dgm:t>
        <a:bodyPr/>
        <a:lstStyle/>
        <a:p>
          <a:endParaRPr lang="en-US"/>
        </a:p>
      </dgm:t>
    </dgm:pt>
    <dgm:pt modelId="{E16C16EA-69F1-4202-B92C-01C92AF238B2}" type="sibTrans" cxnId="{6D062AA9-F28B-4D65-8442-D58A919519BA}">
      <dgm:prSet/>
      <dgm:spPr/>
      <dgm:t>
        <a:bodyPr/>
        <a:lstStyle/>
        <a:p>
          <a:endParaRPr lang="en-US"/>
        </a:p>
      </dgm:t>
    </dgm:pt>
    <dgm:pt modelId="{C8324651-9FD0-441D-900D-9F49736D80C0}">
      <dgm:prSet/>
      <dgm:spPr/>
      <dgm:t>
        <a:bodyPr/>
        <a:lstStyle/>
        <a:p>
          <a:r>
            <a:rPr lang="en-CA"/>
            <a:t>My last reason is that you have lots of freedom at this job you get to do what you want to the food since you’re the head chef and you get to make it basically your own design.</a:t>
          </a:r>
          <a:endParaRPr lang="en-US"/>
        </a:p>
      </dgm:t>
    </dgm:pt>
    <dgm:pt modelId="{552A4A25-6387-43E6-A9E4-CEC5D05BCC2F}" type="parTrans" cxnId="{554971F1-2220-4722-BA09-43CF1E52AE36}">
      <dgm:prSet/>
      <dgm:spPr/>
      <dgm:t>
        <a:bodyPr/>
        <a:lstStyle/>
        <a:p>
          <a:endParaRPr lang="en-US"/>
        </a:p>
      </dgm:t>
    </dgm:pt>
    <dgm:pt modelId="{F17D304C-8FA7-4DA5-810D-2A497DFD4EDE}" type="sibTrans" cxnId="{554971F1-2220-4722-BA09-43CF1E52AE36}">
      <dgm:prSet/>
      <dgm:spPr/>
      <dgm:t>
        <a:bodyPr/>
        <a:lstStyle/>
        <a:p>
          <a:endParaRPr lang="en-US"/>
        </a:p>
      </dgm:t>
    </dgm:pt>
    <dgm:pt modelId="{B6EA703E-E295-4FA9-A08F-61EB72F007B9}" type="pres">
      <dgm:prSet presAssocID="{8679EE56-1CF9-482B-988E-D8C97DE1A53A}" presName="vert0" presStyleCnt="0">
        <dgm:presLayoutVars>
          <dgm:dir/>
          <dgm:animOne val="branch"/>
          <dgm:animLvl val="lvl"/>
        </dgm:presLayoutVars>
      </dgm:prSet>
      <dgm:spPr/>
    </dgm:pt>
    <dgm:pt modelId="{A9308394-9100-4E95-BCB7-0C82FB5F185F}" type="pres">
      <dgm:prSet presAssocID="{3318E2EA-9E44-4153-B52D-A7D12ADA6E11}" presName="thickLine" presStyleLbl="alignNode1" presStyleIdx="0" presStyleCnt="3"/>
      <dgm:spPr/>
    </dgm:pt>
    <dgm:pt modelId="{0A53B608-288B-4A6A-B4FC-A03A65034BF9}" type="pres">
      <dgm:prSet presAssocID="{3318E2EA-9E44-4153-B52D-A7D12ADA6E11}" presName="horz1" presStyleCnt="0"/>
      <dgm:spPr/>
    </dgm:pt>
    <dgm:pt modelId="{C082D0E2-303B-483B-B582-C7605F5B1655}" type="pres">
      <dgm:prSet presAssocID="{3318E2EA-9E44-4153-B52D-A7D12ADA6E11}" presName="tx1" presStyleLbl="revTx" presStyleIdx="0" presStyleCnt="3"/>
      <dgm:spPr/>
    </dgm:pt>
    <dgm:pt modelId="{83C25A5C-0602-4972-87C4-9DC3434E7E3A}" type="pres">
      <dgm:prSet presAssocID="{3318E2EA-9E44-4153-B52D-A7D12ADA6E11}" presName="vert1" presStyleCnt="0"/>
      <dgm:spPr/>
    </dgm:pt>
    <dgm:pt modelId="{109A2C4F-1186-41EC-9171-2EB95219C242}" type="pres">
      <dgm:prSet presAssocID="{E0636872-5CEE-42E9-810A-4C22F400DEE5}" presName="thickLine" presStyleLbl="alignNode1" presStyleIdx="1" presStyleCnt="3"/>
      <dgm:spPr/>
    </dgm:pt>
    <dgm:pt modelId="{2A8D8443-699B-473E-98CE-10341B1BF7DA}" type="pres">
      <dgm:prSet presAssocID="{E0636872-5CEE-42E9-810A-4C22F400DEE5}" presName="horz1" presStyleCnt="0"/>
      <dgm:spPr/>
    </dgm:pt>
    <dgm:pt modelId="{6C279422-03BF-4930-8526-7254A818B1A8}" type="pres">
      <dgm:prSet presAssocID="{E0636872-5CEE-42E9-810A-4C22F400DEE5}" presName="tx1" presStyleLbl="revTx" presStyleIdx="1" presStyleCnt="3"/>
      <dgm:spPr/>
    </dgm:pt>
    <dgm:pt modelId="{EC9E3283-2CBA-4564-9F59-30E36DC5E8A6}" type="pres">
      <dgm:prSet presAssocID="{E0636872-5CEE-42E9-810A-4C22F400DEE5}" presName="vert1" presStyleCnt="0"/>
      <dgm:spPr/>
    </dgm:pt>
    <dgm:pt modelId="{C41F0345-4671-47CE-9495-4E43742E72CE}" type="pres">
      <dgm:prSet presAssocID="{C8324651-9FD0-441D-900D-9F49736D80C0}" presName="thickLine" presStyleLbl="alignNode1" presStyleIdx="2" presStyleCnt="3"/>
      <dgm:spPr/>
    </dgm:pt>
    <dgm:pt modelId="{7A7FBF62-6DB0-4C44-8ED1-4E9E9802EAA8}" type="pres">
      <dgm:prSet presAssocID="{C8324651-9FD0-441D-900D-9F49736D80C0}" presName="horz1" presStyleCnt="0"/>
      <dgm:spPr/>
    </dgm:pt>
    <dgm:pt modelId="{ACCC4D10-9FE5-4CA1-AEF2-A57BC988F23B}" type="pres">
      <dgm:prSet presAssocID="{C8324651-9FD0-441D-900D-9F49736D80C0}" presName="tx1" presStyleLbl="revTx" presStyleIdx="2" presStyleCnt="3"/>
      <dgm:spPr/>
    </dgm:pt>
    <dgm:pt modelId="{E1E63E20-89F2-4DA6-8892-5DACEFAB2760}" type="pres">
      <dgm:prSet presAssocID="{C8324651-9FD0-441D-900D-9F49736D80C0}" presName="vert1" presStyleCnt="0"/>
      <dgm:spPr/>
    </dgm:pt>
  </dgm:ptLst>
  <dgm:cxnLst>
    <dgm:cxn modelId="{91E30518-1C60-45D8-B02F-CB737BBB9914}" type="presOf" srcId="{3318E2EA-9E44-4153-B52D-A7D12ADA6E11}" destId="{C082D0E2-303B-483B-B582-C7605F5B1655}" srcOrd="0" destOrd="0" presId="urn:microsoft.com/office/officeart/2008/layout/LinedList"/>
    <dgm:cxn modelId="{DB3DB721-24B2-4940-9E22-49256386DA09}" type="presOf" srcId="{8679EE56-1CF9-482B-988E-D8C97DE1A53A}" destId="{B6EA703E-E295-4FA9-A08F-61EB72F007B9}" srcOrd="0" destOrd="0" presId="urn:microsoft.com/office/officeart/2008/layout/LinedList"/>
    <dgm:cxn modelId="{46D31533-96E5-4E1E-BF6B-3FD7E7BF2E8D}" srcId="{8679EE56-1CF9-482B-988E-D8C97DE1A53A}" destId="{3318E2EA-9E44-4153-B52D-A7D12ADA6E11}" srcOrd="0" destOrd="0" parTransId="{16D38517-EAA9-4AA7-9EC5-4E468D3EB361}" sibTransId="{DB15C3C1-3DE1-4DFF-8618-9432FFDD4F54}"/>
    <dgm:cxn modelId="{9083156B-582E-4F2A-9BD4-B69B0F7B0D7E}" type="presOf" srcId="{E0636872-5CEE-42E9-810A-4C22F400DEE5}" destId="{6C279422-03BF-4930-8526-7254A818B1A8}" srcOrd="0" destOrd="0" presId="urn:microsoft.com/office/officeart/2008/layout/LinedList"/>
    <dgm:cxn modelId="{2D283784-1322-46C9-9C4A-AE9AE2D8F54E}" type="presOf" srcId="{C8324651-9FD0-441D-900D-9F49736D80C0}" destId="{ACCC4D10-9FE5-4CA1-AEF2-A57BC988F23B}" srcOrd="0" destOrd="0" presId="urn:microsoft.com/office/officeart/2008/layout/LinedList"/>
    <dgm:cxn modelId="{6D062AA9-F28B-4D65-8442-D58A919519BA}" srcId="{8679EE56-1CF9-482B-988E-D8C97DE1A53A}" destId="{E0636872-5CEE-42E9-810A-4C22F400DEE5}" srcOrd="1" destOrd="0" parTransId="{628A826A-42A7-4956-AC9A-F2AAFDDDAC36}" sibTransId="{E16C16EA-69F1-4202-B92C-01C92AF238B2}"/>
    <dgm:cxn modelId="{554971F1-2220-4722-BA09-43CF1E52AE36}" srcId="{8679EE56-1CF9-482B-988E-D8C97DE1A53A}" destId="{C8324651-9FD0-441D-900D-9F49736D80C0}" srcOrd="2" destOrd="0" parTransId="{552A4A25-6387-43E6-A9E4-CEC5D05BCC2F}" sibTransId="{F17D304C-8FA7-4DA5-810D-2A497DFD4EDE}"/>
    <dgm:cxn modelId="{EBC01551-747F-47B8-9EFB-1C9752727548}" type="presParOf" srcId="{B6EA703E-E295-4FA9-A08F-61EB72F007B9}" destId="{A9308394-9100-4E95-BCB7-0C82FB5F185F}" srcOrd="0" destOrd="0" presId="urn:microsoft.com/office/officeart/2008/layout/LinedList"/>
    <dgm:cxn modelId="{1ACC6BEE-BC7D-47A5-B50C-7F09CE3FAE02}" type="presParOf" srcId="{B6EA703E-E295-4FA9-A08F-61EB72F007B9}" destId="{0A53B608-288B-4A6A-B4FC-A03A65034BF9}" srcOrd="1" destOrd="0" presId="urn:microsoft.com/office/officeart/2008/layout/LinedList"/>
    <dgm:cxn modelId="{F7FF4F88-123F-438B-92BA-E2058BAA4CE6}" type="presParOf" srcId="{0A53B608-288B-4A6A-B4FC-A03A65034BF9}" destId="{C082D0E2-303B-483B-B582-C7605F5B1655}" srcOrd="0" destOrd="0" presId="urn:microsoft.com/office/officeart/2008/layout/LinedList"/>
    <dgm:cxn modelId="{90CD4574-CBD4-419B-8E3C-56A2DE68B9C6}" type="presParOf" srcId="{0A53B608-288B-4A6A-B4FC-A03A65034BF9}" destId="{83C25A5C-0602-4972-87C4-9DC3434E7E3A}" srcOrd="1" destOrd="0" presId="urn:microsoft.com/office/officeart/2008/layout/LinedList"/>
    <dgm:cxn modelId="{39B974B0-CEA1-4468-95E3-B06541EF47D4}" type="presParOf" srcId="{B6EA703E-E295-4FA9-A08F-61EB72F007B9}" destId="{109A2C4F-1186-41EC-9171-2EB95219C242}" srcOrd="2" destOrd="0" presId="urn:microsoft.com/office/officeart/2008/layout/LinedList"/>
    <dgm:cxn modelId="{E294DE94-CAD7-484C-9236-6F523269EF89}" type="presParOf" srcId="{B6EA703E-E295-4FA9-A08F-61EB72F007B9}" destId="{2A8D8443-699B-473E-98CE-10341B1BF7DA}" srcOrd="3" destOrd="0" presId="urn:microsoft.com/office/officeart/2008/layout/LinedList"/>
    <dgm:cxn modelId="{E7E35E80-4BAD-49C3-8931-FE28202FDA99}" type="presParOf" srcId="{2A8D8443-699B-473E-98CE-10341B1BF7DA}" destId="{6C279422-03BF-4930-8526-7254A818B1A8}" srcOrd="0" destOrd="0" presId="urn:microsoft.com/office/officeart/2008/layout/LinedList"/>
    <dgm:cxn modelId="{1F4296F9-E15C-4097-9FB4-E93759F0DF3B}" type="presParOf" srcId="{2A8D8443-699B-473E-98CE-10341B1BF7DA}" destId="{EC9E3283-2CBA-4564-9F59-30E36DC5E8A6}" srcOrd="1" destOrd="0" presId="urn:microsoft.com/office/officeart/2008/layout/LinedList"/>
    <dgm:cxn modelId="{9E25C6F2-F07B-46F0-89D3-EB1705C9C8D8}" type="presParOf" srcId="{B6EA703E-E295-4FA9-A08F-61EB72F007B9}" destId="{C41F0345-4671-47CE-9495-4E43742E72CE}" srcOrd="4" destOrd="0" presId="urn:microsoft.com/office/officeart/2008/layout/LinedList"/>
    <dgm:cxn modelId="{7B350356-5DD6-40C1-A437-A6E7A2B395F0}" type="presParOf" srcId="{B6EA703E-E295-4FA9-A08F-61EB72F007B9}" destId="{7A7FBF62-6DB0-4C44-8ED1-4E9E9802EAA8}" srcOrd="5" destOrd="0" presId="urn:microsoft.com/office/officeart/2008/layout/LinedList"/>
    <dgm:cxn modelId="{33F1EAD4-8D11-44BC-B9B5-0376F1878410}" type="presParOf" srcId="{7A7FBF62-6DB0-4C44-8ED1-4E9E9802EAA8}" destId="{ACCC4D10-9FE5-4CA1-AEF2-A57BC988F23B}" srcOrd="0" destOrd="0" presId="urn:microsoft.com/office/officeart/2008/layout/LinedList"/>
    <dgm:cxn modelId="{EDF10F1C-C4B1-43BC-8755-28F0204FE9F4}" type="presParOf" srcId="{7A7FBF62-6DB0-4C44-8ED1-4E9E9802EAA8}" destId="{E1E63E20-89F2-4DA6-8892-5DACEFAB27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E8F335-4070-41EF-9D20-6490826716BC}"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E519A372-B020-470C-8719-F8BB0C243AED}">
      <dgm:prSet/>
      <dgm:spPr/>
      <dgm:t>
        <a:bodyPr/>
        <a:lstStyle/>
        <a:p>
          <a:r>
            <a:rPr lang="en-CA"/>
            <a:t>The hours kind of suck being a chef you work into the night and will not get home till late</a:t>
          </a:r>
          <a:endParaRPr lang="en-US"/>
        </a:p>
      </dgm:t>
    </dgm:pt>
    <dgm:pt modelId="{E172721D-BD09-44AD-9040-A53999C46320}" type="parTrans" cxnId="{01DD56F1-10FD-4940-853B-064B236C8DEB}">
      <dgm:prSet/>
      <dgm:spPr/>
      <dgm:t>
        <a:bodyPr/>
        <a:lstStyle/>
        <a:p>
          <a:endParaRPr lang="en-US"/>
        </a:p>
      </dgm:t>
    </dgm:pt>
    <dgm:pt modelId="{BDAB4227-FB1A-49E2-8979-44A241E49BF9}" type="sibTrans" cxnId="{01DD56F1-10FD-4940-853B-064B236C8DEB}">
      <dgm:prSet/>
      <dgm:spPr/>
      <dgm:t>
        <a:bodyPr/>
        <a:lstStyle/>
        <a:p>
          <a:endParaRPr lang="en-US"/>
        </a:p>
      </dgm:t>
    </dgm:pt>
    <dgm:pt modelId="{02215B66-AF67-4EEB-8FCE-9A7101B19DE7}">
      <dgm:prSet/>
      <dgm:spPr/>
      <dgm:t>
        <a:bodyPr/>
        <a:lstStyle/>
        <a:p>
          <a:r>
            <a:rPr lang="en-CA"/>
            <a:t>Being a Chef is a dream of mine but I imagine it could be pretty repetitive at times</a:t>
          </a:r>
          <a:endParaRPr lang="en-US"/>
        </a:p>
      </dgm:t>
    </dgm:pt>
    <dgm:pt modelId="{66F9210C-AABD-4947-9A85-7ABB8583B946}" type="parTrans" cxnId="{0503094E-4BFF-4325-85A6-583565886E87}">
      <dgm:prSet/>
      <dgm:spPr/>
      <dgm:t>
        <a:bodyPr/>
        <a:lstStyle/>
        <a:p>
          <a:endParaRPr lang="en-US"/>
        </a:p>
      </dgm:t>
    </dgm:pt>
    <dgm:pt modelId="{43675F46-F9AD-4043-BE05-2008412C3A24}" type="sibTrans" cxnId="{0503094E-4BFF-4325-85A6-583565886E87}">
      <dgm:prSet/>
      <dgm:spPr/>
      <dgm:t>
        <a:bodyPr/>
        <a:lstStyle/>
        <a:p>
          <a:endParaRPr lang="en-US"/>
        </a:p>
      </dgm:t>
    </dgm:pt>
    <dgm:pt modelId="{C7E849A9-337D-43F9-AEEB-3D3B13EE43ED}" type="pres">
      <dgm:prSet presAssocID="{64E8F335-4070-41EF-9D20-6490826716BC}" presName="vert0" presStyleCnt="0">
        <dgm:presLayoutVars>
          <dgm:dir/>
          <dgm:animOne val="branch"/>
          <dgm:animLvl val="lvl"/>
        </dgm:presLayoutVars>
      </dgm:prSet>
      <dgm:spPr/>
    </dgm:pt>
    <dgm:pt modelId="{D2964124-3420-4E98-B591-7B162CCA8E15}" type="pres">
      <dgm:prSet presAssocID="{E519A372-B020-470C-8719-F8BB0C243AED}" presName="thickLine" presStyleLbl="alignNode1" presStyleIdx="0" presStyleCnt="2"/>
      <dgm:spPr/>
    </dgm:pt>
    <dgm:pt modelId="{EFD3DFBA-07C1-49BF-A2FE-15676DDE30F6}" type="pres">
      <dgm:prSet presAssocID="{E519A372-B020-470C-8719-F8BB0C243AED}" presName="horz1" presStyleCnt="0"/>
      <dgm:spPr/>
    </dgm:pt>
    <dgm:pt modelId="{6ABA858E-3628-49CE-A23C-1F0FBCD44DE6}" type="pres">
      <dgm:prSet presAssocID="{E519A372-B020-470C-8719-F8BB0C243AED}" presName="tx1" presStyleLbl="revTx" presStyleIdx="0" presStyleCnt="2"/>
      <dgm:spPr/>
    </dgm:pt>
    <dgm:pt modelId="{1C657BF4-2305-4C45-A812-4421FB14177D}" type="pres">
      <dgm:prSet presAssocID="{E519A372-B020-470C-8719-F8BB0C243AED}" presName="vert1" presStyleCnt="0"/>
      <dgm:spPr/>
    </dgm:pt>
    <dgm:pt modelId="{BFA17DB0-3706-4900-AF82-31D848F40631}" type="pres">
      <dgm:prSet presAssocID="{02215B66-AF67-4EEB-8FCE-9A7101B19DE7}" presName="thickLine" presStyleLbl="alignNode1" presStyleIdx="1" presStyleCnt="2"/>
      <dgm:spPr/>
    </dgm:pt>
    <dgm:pt modelId="{2B642239-1699-4695-840D-F32F747AF0AE}" type="pres">
      <dgm:prSet presAssocID="{02215B66-AF67-4EEB-8FCE-9A7101B19DE7}" presName="horz1" presStyleCnt="0"/>
      <dgm:spPr/>
    </dgm:pt>
    <dgm:pt modelId="{26FE0122-542C-4963-B4B2-E19A6EC781C0}" type="pres">
      <dgm:prSet presAssocID="{02215B66-AF67-4EEB-8FCE-9A7101B19DE7}" presName="tx1" presStyleLbl="revTx" presStyleIdx="1" presStyleCnt="2"/>
      <dgm:spPr/>
    </dgm:pt>
    <dgm:pt modelId="{80324C14-BE1F-49E9-A1F8-7FEB7A16CDDE}" type="pres">
      <dgm:prSet presAssocID="{02215B66-AF67-4EEB-8FCE-9A7101B19DE7}" presName="vert1" presStyleCnt="0"/>
      <dgm:spPr/>
    </dgm:pt>
  </dgm:ptLst>
  <dgm:cxnLst>
    <dgm:cxn modelId="{3DD7C809-387F-45D5-8CEE-C9E701D706C1}" type="presOf" srcId="{02215B66-AF67-4EEB-8FCE-9A7101B19DE7}" destId="{26FE0122-542C-4963-B4B2-E19A6EC781C0}" srcOrd="0" destOrd="0" presId="urn:microsoft.com/office/officeart/2008/layout/LinedList"/>
    <dgm:cxn modelId="{70D5DF19-4137-4BBE-BF81-13DEA90328EB}" type="presOf" srcId="{64E8F335-4070-41EF-9D20-6490826716BC}" destId="{C7E849A9-337D-43F9-AEEB-3D3B13EE43ED}" srcOrd="0" destOrd="0" presId="urn:microsoft.com/office/officeart/2008/layout/LinedList"/>
    <dgm:cxn modelId="{0503094E-4BFF-4325-85A6-583565886E87}" srcId="{64E8F335-4070-41EF-9D20-6490826716BC}" destId="{02215B66-AF67-4EEB-8FCE-9A7101B19DE7}" srcOrd="1" destOrd="0" parTransId="{66F9210C-AABD-4947-9A85-7ABB8583B946}" sibTransId="{43675F46-F9AD-4043-BE05-2008412C3A24}"/>
    <dgm:cxn modelId="{CC86AD89-42EE-45E6-8CDC-65DE48F0786E}" type="presOf" srcId="{E519A372-B020-470C-8719-F8BB0C243AED}" destId="{6ABA858E-3628-49CE-A23C-1F0FBCD44DE6}" srcOrd="0" destOrd="0" presId="urn:microsoft.com/office/officeart/2008/layout/LinedList"/>
    <dgm:cxn modelId="{01DD56F1-10FD-4940-853B-064B236C8DEB}" srcId="{64E8F335-4070-41EF-9D20-6490826716BC}" destId="{E519A372-B020-470C-8719-F8BB0C243AED}" srcOrd="0" destOrd="0" parTransId="{E172721D-BD09-44AD-9040-A53999C46320}" sibTransId="{BDAB4227-FB1A-49E2-8979-44A241E49BF9}"/>
    <dgm:cxn modelId="{B2FE654B-B6B2-4347-A045-EE1C78B45598}" type="presParOf" srcId="{C7E849A9-337D-43F9-AEEB-3D3B13EE43ED}" destId="{D2964124-3420-4E98-B591-7B162CCA8E15}" srcOrd="0" destOrd="0" presId="urn:microsoft.com/office/officeart/2008/layout/LinedList"/>
    <dgm:cxn modelId="{FF1462B6-9A47-4DBE-B223-3E85330146BE}" type="presParOf" srcId="{C7E849A9-337D-43F9-AEEB-3D3B13EE43ED}" destId="{EFD3DFBA-07C1-49BF-A2FE-15676DDE30F6}" srcOrd="1" destOrd="0" presId="urn:microsoft.com/office/officeart/2008/layout/LinedList"/>
    <dgm:cxn modelId="{5A757F0D-B0E9-4FFD-A848-4E082FAB0114}" type="presParOf" srcId="{EFD3DFBA-07C1-49BF-A2FE-15676DDE30F6}" destId="{6ABA858E-3628-49CE-A23C-1F0FBCD44DE6}" srcOrd="0" destOrd="0" presId="urn:microsoft.com/office/officeart/2008/layout/LinedList"/>
    <dgm:cxn modelId="{2EF438AE-6DE5-431D-AAE9-9517BE49ED64}" type="presParOf" srcId="{EFD3DFBA-07C1-49BF-A2FE-15676DDE30F6}" destId="{1C657BF4-2305-4C45-A812-4421FB14177D}" srcOrd="1" destOrd="0" presId="urn:microsoft.com/office/officeart/2008/layout/LinedList"/>
    <dgm:cxn modelId="{467FA233-0CDC-47C1-9969-543995385FAD}" type="presParOf" srcId="{C7E849A9-337D-43F9-AEEB-3D3B13EE43ED}" destId="{BFA17DB0-3706-4900-AF82-31D848F40631}" srcOrd="2" destOrd="0" presId="urn:microsoft.com/office/officeart/2008/layout/LinedList"/>
    <dgm:cxn modelId="{22C8ECB4-975C-4625-8A1E-E3F873080A20}" type="presParOf" srcId="{C7E849A9-337D-43F9-AEEB-3D3B13EE43ED}" destId="{2B642239-1699-4695-840D-F32F747AF0AE}" srcOrd="3" destOrd="0" presId="urn:microsoft.com/office/officeart/2008/layout/LinedList"/>
    <dgm:cxn modelId="{14EA28C4-A09E-44F1-A219-7AFBD1E97519}" type="presParOf" srcId="{2B642239-1699-4695-840D-F32F747AF0AE}" destId="{26FE0122-542C-4963-B4B2-E19A6EC781C0}" srcOrd="0" destOrd="0" presId="urn:microsoft.com/office/officeart/2008/layout/LinedList"/>
    <dgm:cxn modelId="{BEF05481-D0C0-4673-A0EA-C09C5412C271}" type="presParOf" srcId="{2B642239-1699-4695-840D-F32F747AF0AE}" destId="{80324C14-BE1F-49E9-A1F8-7FEB7A16CDD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B31271-752B-4C89-8AA6-9980B6B8150E}"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A0B528EE-1176-48A6-88B3-E814BAC2B0B7}">
      <dgm:prSet/>
      <dgm:spPr/>
      <dgm:t>
        <a:bodyPr/>
        <a:lstStyle/>
        <a:p>
          <a:r>
            <a:rPr lang="en-CA"/>
            <a:t>Burnaby, BC, Canada</a:t>
          </a:r>
          <a:endParaRPr lang="en-US"/>
        </a:p>
      </dgm:t>
    </dgm:pt>
    <dgm:pt modelId="{77ECDB85-BE71-49B1-9C18-F7E65F473859}" type="parTrans" cxnId="{1A717A32-AF38-4F53-8800-0F6368777170}">
      <dgm:prSet/>
      <dgm:spPr/>
      <dgm:t>
        <a:bodyPr/>
        <a:lstStyle/>
        <a:p>
          <a:endParaRPr lang="en-US"/>
        </a:p>
      </dgm:t>
    </dgm:pt>
    <dgm:pt modelId="{63F42E69-A55D-45E6-8C2D-00A1A482BE16}" type="sibTrans" cxnId="{1A717A32-AF38-4F53-8800-0F6368777170}">
      <dgm:prSet/>
      <dgm:spPr/>
      <dgm:t>
        <a:bodyPr/>
        <a:lstStyle/>
        <a:p>
          <a:endParaRPr lang="en-US"/>
        </a:p>
      </dgm:t>
    </dgm:pt>
    <dgm:pt modelId="{96345BEA-3C18-4641-923E-D9989556DC2B}">
      <dgm:prSet/>
      <dgm:spPr/>
      <dgm:t>
        <a:bodyPr/>
        <a:lstStyle/>
        <a:p>
          <a:r>
            <a:rPr lang="en-CA"/>
            <a:t>bachelor of culinary arts </a:t>
          </a:r>
          <a:endParaRPr lang="en-US"/>
        </a:p>
      </dgm:t>
    </dgm:pt>
    <dgm:pt modelId="{4235470A-B5CB-496D-A86A-2D34DBC550C3}" type="parTrans" cxnId="{F8F163E5-5CAE-4948-8D2B-57926EBC09C6}">
      <dgm:prSet/>
      <dgm:spPr/>
      <dgm:t>
        <a:bodyPr/>
        <a:lstStyle/>
        <a:p>
          <a:endParaRPr lang="en-US"/>
        </a:p>
      </dgm:t>
    </dgm:pt>
    <dgm:pt modelId="{30D01FDB-E856-415E-87C7-28D356C29B4E}" type="sibTrans" cxnId="{F8F163E5-5CAE-4948-8D2B-57926EBC09C6}">
      <dgm:prSet/>
      <dgm:spPr/>
      <dgm:t>
        <a:bodyPr/>
        <a:lstStyle/>
        <a:p>
          <a:endParaRPr lang="en-US"/>
        </a:p>
      </dgm:t>
    </dgm:pt>
    <dgm:pt modelId="{964D9FC2-6C0D-4BBE-A343-CAB6000DA76D}">
      <dgm:prSet/>
      <dgm:spPr/>
      <dgm:t>
        <a:bodyPr/>
        <a:lstStyle/>
        <a:p>
          <a:r>
            <a:rPr lang="en-CA"/>
            <a:t>2 Years</a:t>
          </a:r>
          <a:endParaRPr lang="en-US"/>
        </a:p>
      </dgm:t>
    </dgm:pt>
    <dgm:pt modelId="{AA9A14AA-1095-4628-A859-5854E4054C50}" type="parTrans" cxnId="{E168B99A-65DC-421A-A125-F4FAE85E8532}">
      <dgm:prSet/>
      <dgm:spPr/>
      <dgm:t>
        <a:bodyPr/>
        <a:lstStyle/>
        <a:p>
          <a:endParaRPr lang="en-US"/>
        </a:p>
      </dgm:t>
    </dgm:pt>
    <dgm:pt modelId="{DA53B2C7-DA22-491A-A7B8-D57631960DA5}" type="sibTrans" cxnId="{E168B99A-65DC-421A-A125-F4FAE85E8532}">
      <dgm:prSet/>
      <dgm:spPr/>
      <dgm:t>
        <a:bodyPr/>
        <a:lstStyle/>
        <a:p>
          <a:endParaRPr lang="en-US"/>
        </a:p>
      </dgm:t>
    </dgm:pt>
    <dgm:pt modelId="{5C287008-B17F-4FE0-8A74-D9682385884F}">
      <dgm:prSet/>
      <dgm:spPr/>
      <dgm:t>
        <a:bodyPr/>
        <a:lstStyle/>
        <a:p>
          <a:r>
            <a:rPr lang="en-CA"/>
            <a:t>Diploma</a:t>
          </a:r>
          <a:endParaRPr lang="en-US"/>
        </a:p>
      </dgm:t>
    </dgm:pt>
    <dgm:pt modelId="{FE97A07C-D9A1-450D-9D51-48D618598EEE}" type="parTrans" cxnId="{970EDB21-AAEC-47E2-8517-12FCBF551674}">
      <dgm:prSet/>
      <dgm:spPr/>
      <dgm:t>
        <a:bodyPr/>
        <a:lstStyle/>
        <a:p>
          <a:endParaRPr lang="en-US"/>
        </a:p>
      </dgm:t>
    </dgm:pt>
    <dgm:pt modelId="{38E8C308-CAF9-4092-B0E6-38A08E7F89F6}" type="sibTrans" cxnId="{970EDB21-AAEC-47E2-8517-12FCBF551674}">
      <dgm:prSet/>
      <dgm:spPr/>
      <dgm:t>
        <a:bodyPr/>
        <a:lstStyle/>
        <a:p>
          <a:endParaRPr lang="en-US"/>
        </a:p>
      </dgm:t>
    </dgm:pt>
    <dgm:pt modelId="{713A6E0C-53F3-45D8-9F94-3B5B9E5D6BFD}" type="pres">
      <dgm:prSet presAssocID="{6EB31271-752B-4C89-8AA6-9980B6B8150E}" presName="vert0" presStyleCnt="0">
        <dgm:presLayoutVars>
          <dgm:dir/>
          <dgm:animOne val="branch"/>
          <dgm:animLvl val="lvl"/>
        </dgm:presLayoutVars>
      </dgm:prSet>
      <dgm:spPr/>
    </dgm:pt>
    <dgm:pt modelId="{0C444F00-BE58-492D-A500-2487AFEFEB60}" type="pres">
      <dgm:prSet presAssocID="{A0B528EE-1176-48A6-88B3-E814BAC2B0B7}" presName="thickLine" presStyleLbl="alignNode1" presStyleIdx="0" presStyleCnt="4"/>
      <dgm:spPr/>
    </dgm:pt>
    <dgm:pt modelId="{CB71C09C-C9DF-4EBA-B280-0AAE3493C6E5}" type="pres">
      <dgm:prSet presAssocID="{A0B528EE-1176-48A6-88B3-E814BAC2B0B7}" presName="horz1" presStyleCnt="0"/>
      <dgm:spPr/>
    </dgm:pt>
    <dgm:pt modelId="{A1770AFC-D8E2-4007-B0E3-3EF2E8A7B920}" type="pres">
      <dgm:prSet presAssocID="{A0B528EE-1176-48A6-88B3-E814BAC2B0B7}" presName="tx1" presStyleLbl="revTx" presStyleIdx="0" presStyleCnt="4"/>
      <dgm:spPr/>
    </dgm:pt>
    <dgm:pt modelId="{DD55F2F8-261D-4099-B7A7-30745B0C6376}" type="pres">
      <dgm:prSet presAssocID="{A0B528EE-1176-48A6-88B3-E814BAC2B0B7}" presName="vert1" presStyleCnt="0"/>
      <dgm:spPr/>
    </dgm:pt>
    <dgm:pt modelId="{01A6EF00-C239-4F03-BBC6-752E6C025FD1}" type="pres">
      <dgm:prSet presAssocID="{96345BEA-3C18-4641-923E-D9989556DC2B}" presName="thickLine" presStyleLbl="alignNode1" presStyleIdx="1" presStyleCnt="4"/>
      <dgm:spPr/>
    </dgm:pt>
    <dgm:pt modelId="{B66389D4-B339-4E35-823E-8E6927F9C750}" type="pres">
      <dgm:prSet presAssocID="{96345BEA-3C18-4641-923E-D9989556DC2B}" presName="horz1" presStyleCnt="0"/>
      <dgm:spPr/>
    </dgm:pt>
    <dgm:pt modelId="{DFF21261-C986-4DAF-8C09-3D31AF66A44D}" type="pres">
      <dgm:prSet presAssocID="{96345BEA-3C18-4641-923E-D9989556DC2B}" presName="tx1" presStyleLbl="revTx" presStyleIdx="1" presStyleCnt="4"/>
      <dgm:spPr/>
    </dgm:pt>
    <dgm:pt modelId="{E72ECA1E-B5CC-4701-86BE-346ACFBE84D5}" type="pres">
      <dgm:prSet presAssocID="{96345BEA-3C18-4641-923E-D9989556DC2B}" presName="vert1" presStyleCnt="0"/>
      <dgm:spPr/>
    </dgm:pt>
    <dgm:pt modelId="{766EF03F-30EB-4B27-A5E2-C555FFFE3B8B}" type="pres">
      <dgm:prSet presAssocID="{964D9FC2-6C0D-4BBE-A343-CAB6000DA76D}" presName="thickLine" presStyleLbl="alignNode1" presStyleIdx="2" presStyleCnt="4"/>
      <dgm:spPr/>
    </dgm:pt>
    <dgm:pt modelId="{0053244D-5D05-4D4C-9F62-6FB3735E2D3B}" type="pres">
      <dgm:prSet presAssocID="{964D9FC2-6C0D-4BBE-A343-CAB6000DA76D}" presName="horz1" presStyleCnt="0"/>
      <dgm:spPr/>
    </dgm:pt>
    <dgm:pt modelId="{66810B45-879C-4FE5-8A68-545CADD27623}" type="pres">
      <dgm:prSet presAssocID="{964D9FC2-6C0D-4BBE-A343-CAB6000DA76D}" presName="tx1" presStyleLbl="revTx" presStyleIdx="2" presStyleCnt="4"/>
      <dgm:spPr/>
    </dgm:pt>
    <dgm:pt modelId="{C3B28B99-762F-4255-BDAD-E0000714C294}" type="pres">
      <dgm:prSet presAssocID="{964D9FC2-6C0D-4BBE-A343-CAB6000DA76D}" presName="vert1" presStyleCnt="0"/>
      <dgm:spPr/>
    </dgm:pt>
    <dgm:pt modelId="{DF59F2CB-7A25-4357-8BCE-8E64AAEB2519}" type="pres">
      <dgm:prSet presAssocID="{5C287008-B17F-4FE0-8A74-D9682385884F}" presName="thickLine" presStyleLbl="alignNode1" presStyleIdx="3" presStyleCnt="4"/>
      <dgm:spPr/>
    </dgm:pt>
    <dgm:pt modelId="{515003F0-36B2-4C06-B689-22AA87BAAD19}" type="pres">
      <dgm:prSet presAssocID="{5C287008-B17F-4FE0-8A74-D9682385884F}" presName="horz1" presStyleCnt="0"/>
      <dgm:spPr/>
    </dgm:pt>
    <dgm:pt modelId="{7867F792-EAB0-41B5-A52C-A9D48C2CA507}" type="pres">
      <dgm:prSet presAssocID="{5C287008-B17F-4FE0-8A74-D9682385884F}" presName="tx1" presStyleLbl="revTx" presStyleIdx="3" presStyleCnt="4"/>
      <dgm:spPr/>
    </dgm:pt>
    <dgm:pt modelId="{50C7609B-F394-4D5F-B9B9-694462929F17}" type="pres">
      <dgm:prSet presAssocID="{5C287008-B17F-4FE0-8A74-D9682385884F}" presName="vert1" presStyleCnt="0"/>
      <dgm:spPr/>
    </dgm:pt>
  </dgm:ptLst>
  <dgm:cxnLst>
    <dgm:cxn modelId="{970EDB21-AAEC-47E2-8517-12FCBF551674}" srcId="{6EB31271-752B-4C89-8AA6-9980B6B8150E}" destId="{5C287008-B17F-4FE0-8A74-D9682385884F}" srcOrd="3" destOrd="0" parTransId="{FE97A07C-D9A1-450D-9D51-48D618598EEE}" sibTransId="{38E8C308-CAF9-4092-B0E6-38A08E7F89F6}"/>
    <dgm:cxn modelId="{E280E426-81F9-4513-8BE0-5F29DE0943EC}" type="presOf" srcId="{5C287008-B17F-4FE0-8A74-D9682385884F}" destId="{7867F792-EAB0-41B5-A52C-A9D48C2CA507}" srcOrd="0" destOrd="0" presId="urn:microsoft.com/office/officeart/2008/layout/LinedList"/>
    <dgm:cxn modelId="{268CC22C-C642-4FA3-850E-7FF5350A14C8}" type="presOf" srcId="{6EB31271-752B-4C89-8AA6-9980B6B8150E}" destId="{713A6E0C-53F3-45D8-9F94-3B5B9E5D6BFD}" srcOrd="0" destOrd="0" presId="urn:microsoft.com/office/officeart/2008/layout/LinedList"/>
    <dgm:cxn modelId="{1A717A32-AF38-4F53-8800-0F6368777170}" srcId="{6EB31271-752B-4C89-8AA6-9980B6B8150E}" destId="{A0B528EE-1176-48A6-88B3-E814BAC2B0B7}" srcOrd="0" destOrd="0" parTransId="{77ECDB85-BE71-49B1-9C18-F7E65F473859}" sibTransId="{63F42E69-A55D-45E6-8C2D-00A1A482BE16}"/>
    <dgm:cxn modelId="{E168B99A-65DC-421A-A125-F4FAE85E8532}" srcId="{6EB31271-752B-4C89-8AA6-9980B6B8150E}" destId="{964D9FC2-6C0D-4BBE-A343-CAB6000DA76D}" srcOrd="2" destOrd="0" parTransId="{AA9A14AA-1095-4628-A859-5854E4054C50}" sibTransId="{DA53B2C7-DA22-491A-A7B8-D57631960DA5}"/>
    <dgm:cxn modelId="{DABB00AF-16DC-460E-A001-FA0AD3AE4E1E}" type="presOf" srcId="{96345BEA-3C18-4641-923E-D9989556DC2B}" destId="{DFF21261-C986-4DAF-8C09-3D31AF66A44D}" srcOrd="0" destOrd="0" presId="urn:microsoft.com/office/officeart/2008/layout/LinedList"/>
    <dgm:cxn modelId="{DE7B96E4-AD64-419D-AB18-DD71FE6CABA5}" type="presOf" srcId="{964D9FC2-6C0D-4BBE-A343-CAB6000DA76D}" destId="{66810B45-879C-4FE5-8A68-545CADD27623}" srcOrd="0" destOrd="0" presId="urn:microsoft.com/office/officeart/2008/layout/LinedList"/>
    <dgm:cxn modelId="{F8F163E5-5CAE-4948-8D2B-57926EBC09C6}" srcId="{6EB31271-752B-4C89-8AA6-9980B6B8150E}" destId="{96345BEA-3C18-4641-923E-D9989556DC2B}" srcOrd="1" destOrd="0" parTransId="{4235470A-B5CB-496D-A86A-2D34DBC550C3}" sibTransId="{30D01FDB-E856-415E-87C7-28D356C29B4E}"/>
    <dgm:cxn modelId="{ECC666EE-FA72-4354-A54D-D4520709C1E6}" type="presOf" srcId="{A0B528EE-1176-48A6-88B3-E814BAC2B0B7}" destId="{A1770AFC-D8E2-4007-B0E3-3EF2E8A7B920}" srcOrd="0" destOrd="0" presId="urn:microsoft.com/office/officeart/2008/layout/LinedList"/>
    <dgm:cxn modelId="{492C2EEF-C60A-42D0-8E01-149C3603264E}" type="presParOf" srcId="{713A6E0C-53F3-45D8-9F94-3B5B9E5D6BFD}" destId="{0C444F00-BE58-492D-A500-2487AFEFEB60}" srcOrd="0" destOrd="0" presId="urn:microsoft.com/office/officeart/2008/layout/LinedList"/>
    <dgm:cxn modelId="{52621682-9FD6-4428-81AC-CC26A8898CB6}" type="presParOf" srcId="{713A6E0C-53F3-45D8-9F94-3B5B9E5D6BFD}" destId="{CB71C09C-C9DF-4EBA-B280-0AAE3493C6E5}" srcOrd="1" destOrd="0" presId="urn:microsoft.com/office/officeart/2008/layout/LinedList"/>
    <dgm:cxn modelId="{547E8BC7-37AC-41A8-A9FD-1932F8BF90DC}" type="presParOf" srcId="{CB71C09C-C9DF-4EBA-B280-0AAE3493C6E5}" destId="{A1770AFC-D8E2-4007-B0E3-3EF2E8A7B920}" srcOrd="0" destOrd="0" presId="urn:microsoft.com/office/officeart/2008/layout/LinedList"/>
    <dgm:cxn modelId="{A272D9BE-7E0F-4D20-A410-5327BFEFCD5C}" type="presParOf" srcId="{CB71C09C-C9DF-4EBA-B280-0AAE3493C6E5}" destId="{DD55F2F8-261D-4099-B7A7-30745B0C6376}" srcOrd="1" destOrd="0" presId="urn:microsoft.com/office/officeart/2008/layout/LinedList"/>
    <dgm:cxn modelId="{B5E806D5-9028-4BA6-B525-7DC9EDAACFF5}" type="presParOf" srcId="{713A6E0C-53F3-45D8-9F94-3B5B9E5D6BFD}" destId="{01A6EF00-C239-4F03-BBC6-752E6C025FD1}" srcOrd="2" destOrd="0" presId="urn:microsoft.com/office/officeart/2008/layout/LinedList"/>
    <dgm:cxn modelId="{F46D06F8-4FE8-46AC-B741-B7CF3FD6CB9F}" type="presParOf" srcId="{713A6E0C-53F3-45D8-9F94-3B5B9E5D6BFD}" destId="{B66389D4-B339-4E35-823E-8E6927F9C750}" srcOrd="3" destOrd="0" presId="urn:microsoft.com/office/officeart/2008/layout/LinedList"/>
    <dgm:cxn modelId="{9FEAB89A-52FD-4D38-9643-ADBAFE1482E7}" type="presParOf" srcId="{B66389D4-B339-4E35-823E-8E6927F9C750}" destId="{DFF21261-C986-4DAF-8C09-3D31AF66A44D}" srcOrd="0" destOrd="0" presId="urn:microsoft.com/office/officeart/2008/layout/LinedList"/>
    <dgm:cxn modelId="{C24CB2B1-7A67-43B3-B5C9-5F4A8D64EC32}" type="presParOf" srcId="{B66389D4-B339-4E35-823E-8E6927F9C750}" destId="{E72ECA1E-B5CC-4701-86BE-346ACFBE84D5}" srcOrd="1" destOrd="0" presId="urn:microsoft.com/office/officeart/2008/layout/LinedList"/>
    <dgm:cxn modelId="{CEFD1D4A-AF57-4FB9-A033-0CB05107BACD}" type="presParOf" srcId="{713A6E0C-53F3-45D8-9F94-3B5B9E5D6BFD}" destId="{766EF03F-30EB-4B27-A5E2-C555FFFE3B8B}" srcOrd="4" destOrd="0" presId="urn:microsoft.com/office/officeart/2008/layout/LinedList"/>
    <dgm:cxn modelId="{AE6284E1-1346-4780-9FA3-C73430A57E0C}" type="presParOf" srcId="{713A6E0C-53F3-45D8-9F94-3B5B9E5D6BFD}" destId="{0053244D-5D05-4D4C-9F62-6FB3735E2D3B}" srcOrd="5" destOrd="0" presId="urn:microsoft.com/office/officeart/2008/layout/LinedList"/>
    <dgm:cxn modelId="{5955F3BC-D9B0-47CA-BC76-D8668E6362E6}" type="presParOf" srcId="{0053244D-5D05-4D4C-9F62-6FB3735E2D3B}" destId="{66810B45-879C-4FE5-8A68-545CADD27623}" srcOrd="0" destOrd="0" presId="urn:microsoft.com/office/officeart/2008/layout/LinedList"/>
    <dgm:cxn modelId="{A76705D5-FD70-4F33-98FC-126C0C6303A8}" type="presParOf" srcId="{0053244D-5D05-4D4C-9F62-6FB3735E2D3B}" destId="{C3B28B99-762F-4255-BDAD-E0000714C294}" srcOrd="1" destOrd="0" presId="urn:microsoft.com/office/officeart/2008/layout/LinedList"/>
    <dgm:cxn modelId="{7C06349C-9212-4F9A-A454-26E81AEB97E5}" type="presParOf" srcId="{713A6E0C-53F3-45D8-9F94-3B5B9E5D6BFD}" destId="{DF59F2CB-7A25-4357-8BCE-8E64AAEB2519}" srcOrd="6" destOrd="0" presId="urn:microsoft.com/office/officeart/2008/layout/LinedList"/>
    <dgm:cxn modelId="{C5D793A8-816D-49F7-B8DC-7BB52B50A403}" type="presParOf" srcId="{713A6E0C-53F3-45D8-9F94-3B5B9E5D6BFD}" destId="{515003F0-36B2-4C06-B689-22AA87BAAD19}" srcOrd="7" destOrd="0" presId="urn:microsoft.com/office/officeart/2008/layout/LinedList"/>
    <dgm:cxn modelId="{E9AA7776-1F56-4BA8-80B4-9DEDE064D931}" type="presParOf" srcId="{515003F0-36B2-4C06-B689-22AA87BAAD19}" destId="{7867F792-EAB0-41B5-A52C-A9D48C2CA507}" srcOrd="0" destOrd="0" presId="urn:microsoft.com/office/officeart/2008/layout/LinedList"/>
    <dgm:cxn modelId="{5E2D2ED4-9065-4F10-BB44-43AC534F1922}" type="presParOf" srcId="{515003F0-36B2-4C06-B689-22AA87BAAD19}" destId="{50C7609B-F394-4D5F-B9B9-694462929F1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2DE6C1-2B94-4A8F-B397-C86C6156C890}"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C87196AC-765C-4D89-B79D-314740C99EDC}">
      <dgm:prSet/>
      <dgm:spPr/>
      <dgm:t>
        <a:bodyPr/>
        <a:lstStyle/>
        <a:p>
          <a:r>
            <a:rPr lang="en-CA"/>
            <a:t>Additional admission requirements</a:t>
          </a:r>
          <a:endParaRPr lang="en-US"/>
        </a:p>
      </dgm:t>
    </dgm:pt>
    <dgm:pt modelId="{DEB933C9-EE90-48F4-8443-BBB5C91C1851}" type="parTrans" cxnId="{45F06FB5-1BE4-4115-AC03-97ECB47D8074}">
      <dgm:prSet/>
      <dgm:spPr/>
      <dgm:t>
        <a:bodyPr/>
        <a:lstStyle/>
        <a:p>
          <a:endParaRPr lang="en-US"/>
        </a:p>
      </dgm:t>
    </dgm:pt>
    <dgm:pt modelId="{A024FC9E-973A-480E-8CA3-02B775D534E0}" type="sibTrans" cxnId="{45F06FB5-1BE4-4115-AC03-97ECB47D8074}">
      <dgm:prSet/>
      <dgm:spPr/>
      <dgm:t>
        <a:bodyPr/>
        <a:lstStyle/>
        <a:p>
          <a:endParaRPr lang="en-US"/>
        </a:p>
      </dgm:t>
    </dgm:pt>
    <dgm:pt modelId="{23FE9A75-86FE-4743-BEBC-DB10DA1B8F88}">
      <dgm:prSet/>
      <dgm:spPr/>
      <dgm:t>
        <a:bodyPr/>
        <a:lstStyle/>
        <a:p>
          <a:r>
            <a:rPr lang="en-CA"/>
            <a:t>BCIT is known for its excellent practical applications and above average job placement. </a:t>
          </a:r>
          <a:endParaRPr lang="en-US"/>
        </a:p>
      </dgm:t>
    </dgm:pt>
    <dgm:pt modelId="{2BC3B3FD-7460-46E1-8A4C-71DCA3C97A4D}" type="parTrans" cxnId="{39234D4C-BC99-42ED-BBF0-94DF47C7DB0F}">
      <dgm:prSet/>
      <dgm:spPr/>
      <dgm:t>
        <a:bodyPr/>
        <a:lstStyle/>
        <a:p>
          <a:endParaRPr lang="en-US"/>
        </a:p>
      </dgm:t>
    </dgm:pt>
    <dgm:pt modelId="{23A5DD1C-624C-42D9-B420-9ED0ADA34F18}" type="sibTrans" cxnId="{39234D4C-BC99-42ED-BBF0-94DF47C7DB0F}">
      <dgm:prSet/>
      <dgm:spPr/>
      <dgm:t>
        <a:bodyPr/>
        <a:lstStyle/>
        <a:p>
          <a:endParaRPr lang="en-US"/>
        </a:p>
      </dgm:t>
    </dgm:pt>
    <dgm:pt modelId="{D5F69926-927C-46D0-9333-12621C543875}">
      <dgm:prSet/>
      <dgm:spPr/>
      <dgm:t>
        <a:bodyPr/>
        <a:lstStyle/>
        <a:p>
          <a:r>
            <a:rPr lang="en-CA"/>
            <a:t>I chose BCIT because they have a great Culinary program.</a:t>
          </a:r>
          <a:endParaRPr lang="en-US"/>
        </a:p>
      </dgm:t>
    </dgm:pt>
    <dgm:pt modelId="{81FAC277-C3DB-4EEA-82B1-6BDCF00E73D0}" type="parTrans" cxnId="{4A61001B-FA53-4101-AFCD-C576ABCAE69A}">
      <dgm:prSet/>
      <dgm:spPr/>
      <dgm:t>
        <a:bodyPr/>
        <a:lstStyle/>
        <a:p>
          <a:endParaRPr lang="en-US"/>
        </a:p>
      </dgm:t>
    </dgm:pt>
    <dgm:pt modelId="{524CADF2-C87E-465B-98AF-1E829C0B652E}" type="sibTrans" cxnId="{4A61001B-FA53-4101-AFCD-C576ABCAE69A}">
      <dgm:prSet/>
      <dgm:spPr/>
      <dgm:t>
        <a:bodyPr/>
        <a:lstStyle/>
        <a:p>
          <a:endParaRPr lang="en-US"/>
        </a:p>
      </dgm:t>
    </dgm:pt>
    <dgm:pt modelId="{D017A914-9A74-4834-B9B9-FA72A605B602}" type="pres">
      <dgm:prSet presAssocID="{192DE6C1-2B94-4A8F-B397-C86C6156C890}" presName="vert0" presStyleCnt="0">
        <dgm:presLayoutVars>
          <dgm:dir/>
          <dgm:animOne val="branch"/>
          <dgm:animLvl val="lvl"/>
        </dgm:presLayoutVars>
      </dgm:prSet>
      <dgm:spPr/>
    </dgm:pt>
    <dgm:pt modelId="{6512E5A1-440D-4385-8DBB-640A40495100}" type="pres">
      <dgm:prSet presAssocID="{C87196AC-765C-4D89-B79D-314740C99EDC}" presName="thickLine" presStyleLbl="alignNode1" presStyleIdx="0" presStyleCnt="3"/>
      <dgm:spPr/>
    </dgm:pt>
    <dgm:pt modelId="{60DB289E-1974-4808-9832-3851FBA8074A}" type="pres">
      <dgm:prSet presAssocID="{C87196AC-765C-4D89-B79D-314740C99EDC}" presName="horz1" presStyleCnt="0"/>
      <dgm:spPr/>
    </dgm:pt>
    <dgm:pt modelId="{567E0CAB-00C5-404C-AC8B-7F6F4C4A6772}" type="pres">
      <dgm:prSet presAssocID="{C87196AC-765C-4D89-B79D-314740C99EDC}" presName="tx1" presStyleLbl="revTx" presStyleIdx="0" presStyleCnt="3"/>
      <dgm:spPr/>
    </dgm:pt>
    <dgm:pt modelId="{45F2CD2C-8D2D-4456-AC73-67531C72B847}" type="pres">
      <dgm:prSet presAssocID="{C87196AC-765C-4D89-B79D-314740C99EDC}" presName="vert1" presStyleCnt="0"/>
      <dgm:spPr/>
    </dgm:pt>
    <dgm:pt modelId="{F3759A15-C2A4-402C-A8FD-73DD21370ADC}" type="pres">
      <dgm:prSet presAssocID="{23FE9A75-86FE-4743-BEBC-DB10DA1B8F88}" presName="thickLine" presStyleLbl="alignNode1" presStyleIdx="1" presStyleCnt="3"/>
      <dgm:spPr/>
    </dgm:pt>
    <dgm:pt modelId="{289CA816-B992-4ACD-A869-63B9BF91F993}" type="pres">
      <dgm:prSet presAssocID="{23FE9A75-86FE-4743-BEBC-DB10DA1B8F88}" presName="horz1" presStyleCnt="0"/>
      <dgm:spPr/>
    </dgm:pt>
    <dgm:pt modelId="{634E8EFA-F1A8-42BA-9AB6-DAD860B73460}" type="pres">
      <dgm:prSet presAssocID="{23FE9A75-86FE-4743-BEBC-DB10DA1B8F88}" presName="tx1" presStyleLbl="revTx" presStyleIdx="1" presStyleCnt="3"/>
      <dgm:spPr/>
    </dgm:pt>
    <dgm:pt modelId="{BD63C0B1-E5EB-48BE-BC71-2CA3E7E81A9E}" type="pres">
      <dgm:prSet presAssocID="{23FE9A75-86FE-4743-BEBC-DB10DA1B8F88}" presName="vert1" presStyleCnt="0"/>
      <dgm:spPr/>
    </dgm:pt>
    <dgm:pt modelId="{6919EAC7-8FF6-43ED-B9D7-7D6EDF111893}" type="pres">
      <dgm:prSet presAssocID="{D5F69926-927C-46D0-9333-12621C543875}" presName="thickLine" presStyleLbl="alignNode1" presStyleIdx="2" presStyleCnt="3"/>
      <dgm:spPr/>
    </dgm:pt>
    <dgm:pt modelId="{95B7D224-659C-444C-A7C8-D765421D5C15}" type="pres">
      <dgm:prSet presAssocID="{D5F69926-927C-46D0-9333-12621C543875}" presName="horz1" presStyleCnt="0"/>
      <dgm:spPr/>
    </dgm:pt>
    <dgm:pt modelId="{B6FD115F-A9E4-4CA7-B417-D4D3DDEB8206}" type="pres">
      <dgm:prSet presAssocID="{D5F69926-927C-46D0-9333-12621C543875}" presName="tx1" presStyleLbl="revTx" presStyleIdx="2" presStyleCnt="3"/>
      <dgm:spPr/>
    </dgm:pt>
    <dgm:pt modelId="{A311A2CD-5E3B-4C45-90FC-1C3359B27A39}" type="pres">
      <dgm:prSet presAssocID="{D5F69926-927C-46D0-9333-12621C543875}" presName="vert1" presStyleCnt="0"/>
      <dgm:spPr/>
    </dgm:pt>
  </dgm:ptLst>
  <dgm:cxnLst>
    <dgm:cxn modelId="{4A61001B-FA53-4101-AFCD-C576ABCAE69A}" srcId="{192DE6C1-2B94-4A8F-B397-C86C6156C890}" destId="{D5F69926-927C-46D0-9333-12621C543875}" srcOrd="2" destOrd="0" parTransId="{81FAC277-C3DB-4EEA-82B1-6BDCF00E73D0}" sibTransId="{524CADF2-C87E-465B-98AF-1E829C0B652E}"/>
    <dgm:cxn modelId="{39234D4C-BC99-42ED-BBF0-94DF47C7DB0F}" srcId="{192DE6C1-2B94-4A8F-B397-C86C6156C890}" destId="{23FE9A75-86FE-4743-BEBC-DB10DA1B8F88}" srcOrd="1" destOrd="0" parTransId="{2BC3B3FD-7460-46E1-8A4C-71DCA3C97A4D}" sibTransId="{23A5DD1C-624C-42D9-B420-9ED0ADA34F18}"/>
    <dgm:cxn modelId="{6F01D951-A1A7-4886-A3C7-6D97A1BBD20B}" type="presOf" srcId="{192DE6C1-2B94-4A8F-B397-C86C6156C890}" destId="{D017A914-9A74-4834-B9B9-FA72A605B602}" srcOrd="0" destOrd="0" presId="urn:microsoft.com/office/officeart/2008/layout/LinedList"/>
    <dgm:cxn modelId="{F4BFF79F-10EE-4BCF-ABD9-BF8E2434EC32}" type="presOf" srcId="{C87196AC-765C-4D89-B79D-314740C99EDC}" destId="{567E0CAB-00C5-404C-AC8B-7F6F4C4A6772}" srcOrd="0" destOrd="0" presId="urn:microsoft.com/office/officeart/2008/layout/LinedList"/>
    <dgm:cxn modelId="{F03225AB-8526-4E1D-994A-54A95A139A25}" type="presOf" srcId="{23FE9A75-86FE-4743-BEBC-DB10DA1B8F88}" destId="{634E8EFA-F1A8-42BA-9AB6-DAD860B73460}" srcOrd="0" destOrd="0" presId="urn:microsoft.com/office/officeart/2008/layout/LinedList"/>
    <dgm:cxn modelId="{45F06FB5-1BE4-4115-AC03-97ECB47D8074}" srcId="{192DE6C1-2B94-4A8F-B397-C86C6156C890}" destId="{C87196AC-765C-4D89-B79D-314740C99EDC}" srcOrd="0" destOrd="0" parTransId="{DEB933C9-EE90-48F4-8443-BBB5C91C1851}" sibTransId="{A024FC9E-973A-480E-8CA3-02B775D534E0}"/>
    <dgm:cxn modelId="{B81926F5-FD99-4994-824D-512506044537}" type="presOf" srcId="{D5F69926-927C-46D0-9333-12621C543875}" destId="{B6FD115F-A9E4-4CA7-B417-D4D3DDEB8206}" srcOrd="0" destOrd="0" presId="urn:microsoft.com/office/officeart/2008/layout/LinedList"/>
    <dgm:cxn modelId="{A09EC8A3-CD32-445D-947F-FAF87F0B9B0A}" type="presParOf" srcId="{D017A914-9A74-4834-B9B9-FA72A605B602}" destId="{6512E5A1-440D-4385-8DBB-640A40495100}" srcOrd="0" destOrd="0" presId="urn:microsoft.com/office/officeart/2008/layout/LinedList"/>
    <dgm:cxn modelId="{1185112E-1DA9-4FB1-8095-0C0351569DC7}" type="presParOf" srcId="{D017A914-9A74-4834-B9B9-FA72A605B602}" destId="{60DB289E-1974-4808-9832-3851FBA8074A}" srcOrd="1" destOrd="0" presId="urn:microsoft.com/office/officeart/2008/layout/LinedList"/>
    <dgm:cxn modelId="{F983D764-B219-4343-90D7-4F556E015DC8}" type="presParOf" srcId="{60DB289E-1974-4808-9832-3851FBA8074A}" destId="{567E0CAB-00C5-404C-AC8B-7F6F4C4A6772}" srcOrd="0" destOrd="0" presId="urn:microsoft.com/office/officeart/2008/layout/LinedList"/>
    <dgm:cxn modelId="{C2A0D777-2DEC-48A5-A511-4A0E3ECF41A1}" type="presParOf" srcId="{60DB289E-1974-4808-9832-3851FBA8074A}" destId="{45F2CD2C-8D2D-4456-AC73-67531C72B847}" srcOrd="1" destOrd="0" presId="urn:microsoft.com/office/officeart/2008/layout/LinedList"/>
    <dgm:cxn modelId="{E0B69687-D227-41DA-B4F9-EBF852CA4C67}" type="presParOf" srcId="{D017A914-9A74-4834-B9B9-FA72A605B602}" destId="{F3759A15-C2A4-402C-A8FD-73DD21370ADC}" srcOrd="2" destOrd="0" presId="urn:microsoft.com/office/officeart/2008/layout/LinedList"/>
    <dgm:cxn modelId="{12C8A9C1-A6EC-470B-AF14-8BCEA3934923}" type="presParOf" srcId="{D017A914-9A74-4834-B9B9-FA72A605B602}" destId="{289CA816-B992-4ACD-A869-63B9BF91F993}" srcOrd="3" destOrd="0" presId="urn:microsoft.com/office/officeart/2008/layout/LinedList"/>
    <dgm:cxn modelId="{D48B8C7E-3B95-4A96-837D-F579119FCB71}" type="presParOf" srcId="{289CA816-B992-4ACD-A869-63B9BF91F993}" destId="{634E8EFA-F1A8-42BA-9AB6-DAD860B73460}" srcOrd="0" destOrd="0" presId="urn:microsoft.com/office/officeart/2008/layout/LinedList"/>
    <dgm:cxn modelId="{6DBE5393-B436-48EE-959F-B1FA39096581}" type="presParOf" srcId="{289CA816-B992-4ACD-A869-63B9BF91F993}" destId="{BD63C0B1-E5EB-48BE-BC71-2CA3E7E81A9E}" srcOrd="1" destOrd="0" presId="urn:microsoft.com/office/officeart/2008/layout/LinedList"/>
    <dgm:cxn modelId="{62A3BA1C-CAB6-42F8-B492-9FB43DB25BDF}" type="presParOf" srcId="{D017A914-9A74-4834-B9B9-FA72A605B602}" destId="{6919EAC7-8FF6-43ED-B9D7-7D6EDF111893}" srcOrd="4" destOrd="0" presId="urn:microsoft.com/office/officeart/2008/layout/LinedList"/>
    <dgm:cxn modelId="{EFEA4DB4-E75D-4CEA-B465-51785CBDC746}" type="presParOf" srcId="{D017A914-9A74-4834-B9B9-FA72A605B602}" destId="{95B7D224-659C-444C-A7C8-D765421D5C15}" srcOrd="5" destOrd="0" presId="urn:microsoft.com/office/officeart/2008/layout/LinedList"/>
    <dgm:cxn modelId="{B18E221B-273B-4245-BBA7-3BD0427CC72F}" type="presParOf" srcId="{95B7D224-659C-444C-A7C8-D765421D5C15}" destId="{B6FD115F-A9E4-4CA7-B417-D4D3DDEB8206}" srcOrd="0" destOrd="0" presId="urn:microsoft.com/office/officeart/2008/layout/LinedList"/>
    <dgm:cxn modelId="{3E647BAB-36C6-4ADD-B4DC-AA4B3CE17669}" type="presParOf" srcId="{95B7D224-659C-444C-A7C8-D765421D5C15}" destId="{A311A2CD-5E3B-4C45-90FC-1C3359B27A3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7FC6A4-1E06-44D2-B7C1-2CFF776940CD}" type="doc">
      <dgm:prSet loTypeId="urn:microsoft.com/office/officeart/2005/8/layout/hierarchy1" loCatId="Inbox" qsTypeId="urn:microsoft.com/office/officeart/2005/8/quickstyle/simple1" qsCatId="simple" csTypeId="urn:microsoft.com/office/officeart/2005/8/colors/ColorSchemeForSuggestions" csCatId="other" phldr="1"/>
      <dgm:spPr/>
      <dgm:t>
        <a:bodyPr/>
        <a:lstStyle/>
        <a:p>
          <a:endParaRPr lang="en-US"/>
        </a:p>
      </dgm:t>
    </dgm:pt>
    <dgm:pt modelId="{83B4B9A5-F38E-4C70-869F-15F50BF47ED5}">
      <dgm:prSet/>
      <dgm:spPr/>
      <dgm:t>
        <a:bodyPr/>
        <a:lstStyle/>
        <a:p>
          <a:r>
            <a:rPr lang="en-CA"/>
            <a:t>$12,500 for this 2 year program</a:t>
          </a:r>
          <a:endParaRPr lang="en-US"/>
        </a:p>
      </dgm:t>
    </dgm:pt>
    <dgm:pt modelId="{C1F4AB01-095F-483C-AAAE-3C08346C19F5}" type="parTrans" cxnId="{72FAE693-744D-498E-9B8D-5C61072EF78F}">
      <dgm:prSet/>
      <dgm:spPr/>
      <dgm:t>
        <a:bodyPr/>
        <a:lstStyle/>
        <a:p>
          <a:endParaRPr lang="en-US"/>
        </a:p>
      </dgm:t>
    </dgm:pt>
    <dgm:pt modelId="{C2F1483C-E974-4FBA-A17E-1E04B0660180}" type="sibTrans" cxnId="{72FAE693-744D-498E-9B8D-5C61072EF78F}">
      <dgm:prSet/>
      <dgm:spPr/>
      <dgm:t>
        <a:bodyPr/>
        <a:lstStyle/>
        <a:p>
          <a:endParaRPr lang="en-US"/>
        </a:p>
      </dgm:t>
    </dgm:pt>
    <dgm:pt modelId="{F81B4C77-70B6-4108-B98D-038002FF3335}">
      <dgm:prSet/>
      <dgm:spPr/>
      <dgm:t>
        <a:bodyPr/>
        <a:lstStyle/>
        <a:p>
          <a:r>
            <a:rPr lang="en-CA" dirty="0"/>
            <a:t>How I am going to pay for my program:</a:t>
          </a:r>
          <a:endParaRPr lang="en-US" dirty="0"/>
        </a:p>
      </dgm:t>
    </dgm:pt>
    <dgm:pt modelId="{7C7F3086-278C-40AB-B714-8385E1446E76}" type="parTrans" cxnId="{A8CCCB0C-9C19-400D-98C6-5C0284383AF0}">
      <dgm:prSet/>
      <dgm:spPr/>
      <dgm:t>
        <a:bodyPr/>
        <a:lstStyle/>
        <a:p>
          <a:endParaRPr lang="en-US"/>
        </a:p>
      </dgm:t>
    </dgm:pt>
    <dgm:pt modelId="{8B752968-90C1-4398-AC31-20FB24BB2DFE}" type="sibTrans" cxnId="{A8CCCB0C-9C19-400D-98C6-5C0284383AF0}">
      <dgm:prSet/>
      <dgm:spPr/>
      <dgm:t>
        <a:bodyPr/>
        <a:lstStyle/>
        <a:p>
          <a:endParaRPr lang="en-US"/>
        </a:p>
      </dgm:t>
    </dgm:pt>
    <dgm:pt modelId="{A8A9C956-ADA8-440F-B567-13D2D0CCCEA5}">
      <dgm:prSet/>
      <dgm:spPr/>
      <dgm:t>
        <a:bodyPr/>
        <a:lstStyle/>
        <a:p>
          <a:r>
            <a:rPr lang="en-CA"/>
            <a:t>I will get a part time job and I will also get help from my family if I need it.</a:t>
          </a:r>
          <a:endParaRPr lang="en-US"/>
        </a:p>
      </dgm:t>
    </dgm:pt>
    <dgm:pt modelId="{6C81C05C-7F36-48F8-87CE-AC0CF4B8D6E4}" type="parTrans" cxnId="{B099A4B8-A33C-4E1F-9A5F-226517A07FA6}">
      <dgm:prSet/>
      <dgm:spPr/>
      <dgm:t>
        <a:bodyPr/>
        <a:lstStyle/>
        <a:p>
          <a:endParaRPr lang="en-US"/>
        </a:p>
      </dgm:t>
    </dgm:pt>
    <dgm:pt modelId="{3CC7DC55-4473-4564-9E01-2C8234BB3DFB}" type="sibTrans" cxnId="{B099A4B8-A33C-4E1F-9A5F-226517A07FA6}">
      <dgm:prSet/>
      <dgm:spPr/>
      <dgm:t>
        <a:bodyPr/>
        <a:lstStyle/>
        <a:p>
          <a:endParaRPr lang="en-US"/>
        </a:p>
      </dgm:t>
    </dgm:pt>
    <dgm:pt modelId="{29231A28-C34E-4918-9457-9195D0B9C4D7}" type="pres">
      <dgm:prSet presAssocID="{247FC6A4-1E06-44D2-B7C1-2CFF776940CD}" presName="hierChild1" presStyleCnt="0">
        <dgm:presLayoutVars>
          <dgm:chPref val="1"/>
          <dgm:dir/>
          <dgm:animOne val="branch"/>
          <dgm:animLvl val="lvl"/>
          <dgm:resizeHandles/>
        </dgm:presLayoutVars>
      </dgm:prSet>
      <dgm:spPr/>
    </dgm:pt>
    <dgm:pt modelId="{8ABB9BED-5EB1-410B-B51A-D55BF4F43261}" type="pres">
      <dgm:prSet presAssocID="{83B4B9A5-F38E-4C70-869F-15F50BF47ED5}" presName="hierRoot1" presStyleCnt="0"/>
      <dgm:spPr/>
    </dgm:pt>
    <dgm:pt modelId="{6CFE310B-2F20-4C7E-AC6A-A1C7DB6FCD6C}" type="pres">
      <dgm:prSet presAssocID="{83B4B9A5-F38E-4C70-869F-15F50BF47ED5}" presName="composite" presStyleCnt="0"/>
      <dgm:spPr/>
    </dgm:pt>
    <dgm:pt modelId="{6BC32313-E209-4BF8-9226-DF91BEA9B588}" type="pres">
      <dgm:prSet presAssocID="{83B4B9A5-F38E-4C70-869F-15F50BF47ED5}" presName="background" presStyleLbl="node0" presStyleIdx="0" presStyleCnt="2"/>
      <dgm:spPr/>
    </dgm:pt>
    <dgm:pt modelId="{F1319495-72AA-41FD-A25D-C5E3CF012AE2}" type="pres">
      <dgm:prSet presAssocID="{83B4B9A5-F38E-4C70-869F-15F50BF47ED5}" presName="text" presStyleLbl="fgAcc0" presStyleIdx="0" presStyleCnt="2">
        <dgm:presLayoutVars>
          <dgm:chPref val="3"/>
        </dgm:presLayoutVars>
      </dgm:prSet>
      <dgm:spPr/>
    </dgm:pt>
    <dgm:pt modelId="{7BC820EB-A602-4D79-8D64-551C50B0EC8F}" type="pres">
      <dgm:prSet presAssocID="{83B4B9A5-F38E-4C70-869F-15F50BF47ED5}" presName="hierChild2" presStyleCnt="0"/>
      <dgm:spPr/>
    </dgm:pt>
    <dgm:pt modelId="{C94923EE-40F6-4D88-90CA-171F0FFA9D92}" type="pres">
      <dgm:prSet presAssocID="{F81B4C77-70B6-4108-B98D-038002FF3335}" presName="hierRoot1" presStyleCnt="0"/>
      <dgm:spPr/>
    </dgm:pt>
    <dgm:pt modelId="{0C850A1C-4597-4D58-B7F7-324F98D3F4C1}" type="pres">
      <dgm:prSet presAssocID="{F81B4C77-70B6-4108-B98D-038002FF3335}" presName="composite" presStyleCnt="0"/>
      <dgm:spPr/>
    </dgm:pt>
    <dgm:pt modelId="{A9A059A6-31A8-4046-B4B9-73ECB04D9D27}" type="pres">
      <dgm:prSet presAssocID="{F81B4C77-70B6-4108-B98D-038002FF3335}" presName="background" presStyleLbl="node0" presStyleIdx="1" presStyleCnt="2"/>
      <dgm:spPr/>
    </dgm:pt>
    <dgm:pt modelId="{41D3F41B-539C-42CF-96C5-1481C3C34950}" type="pres">
      <dgm:prSet presAssocID="{F81B4C77-70B6-4108-B98D-038002FF3335}" presName="text" presStyleLbl="fgAcc0" presStyleIdx="1" presStyleCnt="2">
        <dgm:presLayoutVars>
          <dgm:chPref val="3"/>
        </dgm:presLayoutVars>
      </dgm:prSet>
      <dgm:spPr/>
    </dgm:pt>
    <dgm:pt modelId="{047F3769-48E2-4D2D-AB49-A0C655210CA5}" type="pres">
      <dgm:prSet presAssocID="{F81B4C77-70B6-4108-B98D-038002FF3335}" presName="hierChild2" presStyleCnt="0"/>
      <dgm:spPr/>
    </dgm:pt>
    <dgm:pt modelId="{F1D687CC-9CAA-435C-BC3A-FE800D264D57}" type="pres">
      <dgm:prSet presAssocID="{6C81C05C-7F36-48F8-87CE-AC0CF4B8D6E4}" presName="Name10" presStyleLbl="parChTrans1D2" presStyleIdx="0" presStyleCnt="1"/>
      <dgm:spPr/>
    </dgm:pt>
    <dgm:pt modelId="{46FC0EAF-09F1-4A69-8971-EDB61AC9B82C}" type="pres">
      <dgm:prSet presAssocID="{A8A9C956-ADA8-440F-B567-13D2D0CCCEA5}" presName="hierRoot2" presStyleCnt="0"/>
      <dgm:spPr/>
    </dgm:pt>
    <dgm:pt modelId="{BB5C8B12-6304-4A3D-8F88-C7C6BD9FE01C}" type="pres">
      <dgm:prSet presAssocID="{A8A9C956-ADA8-440F-B567-13D2D0CCCEA5}" presName="composite2" presStyleCnt="0"/>
      <dgm:spPr/>
    </dgm:pt>
    <dgm:pt modelId="{BAB2A447-606A-4601-A09E-C54617D96670}" type="pres">
      <dgm:prSet presAssocID="{A8A9C956-ADA8-440F-B567-13D2D0CCCEA5}" presName="background2" presStyleLbl="node2" presStyleIdx="0" presStyleCnt="1"/>
      <dgm:spPr/>
    </dgm:pt>
    <dgm:pt modelId="{FB7BF53A-ED84-446C-8D4E-0AD5434ADD75}" type="pres">
      <dgm:prSet presAssocID="{A8A9C956-ADA8-440F-B567-13D2D0CCCEA5}" presName="text2" presStyleLbl="fgAcc2" presStyleIdx="0" presStyleCnt="1">
        <dgm:presLayoutVars>
          <dgm:chPref val="3"/>
        </dgm:presLayoutVars>
      </dgm:prSet>
      <dgm:spPr/>
    </dgm:pt>
    <dgm:pt modelId="{9B7E5CC2-6755-4508-9E7F-9EEA70A2DAB1}" type="pres">
      <dgm:prSet presAssocID="{A8A9C956-ADA8-440F-B567-13D2D0CCCEA5}" presName="hierChild3" presStyleCnt="0"/>
      <dgm:spPr/>
    </dgm:pt>
  </dgm:ptLst>
  <dgm:cxnLst>
    <dgm:cxn modelId="{A8CCCB0C-9C19-400D-98C6-5C0284383AF0}" srcId="{247FC6A4-1E06-44D2-B7C1-2CFF776940CD}" destId="{F81B4C77-70B6-4108-B98D-038002FF3335}" srcOrd="1" destOrd="0" parTransId="{7C7F3086-278C-40AB-B714-8385E1446E76}" sibTransId="{8B752968-90C1-4398-AC31-20FB24BB2DFE}"/>
    <dgm:cxn modelId="{DC25D616-1C93-40E0-B4B8-ABFF124BE7AC}" type="presOf" srcId="{247FC6A4-1E06-44D2-B7C1-2CFF776940CD}" destId="{29231A28-C34E-4918-9457-9195D0B9C4D7}" srcOrd="0" destOrd="0" presId="urn:microsoft.com/office/officeart/2005/8/layout/hierarchy1"/>
    <dgm:cxn modelId="{72FAE693-744D-498E-9B8D-5C61072EF78F}" srcId="{247FC6A4-1E06-44D2-B7C1-2CFF776940CD}" destId="{83B4B9A5-F38E-4C70-869F-15F50BF47ED5}" srcOrd="0" destOrd="0" parTransId="{C1F4AB01-095F-483C-AAAE-3C08346C19F5}" sibTransId="{C2F1483C-E974-4FBA-A17E-1E04B0660180}"/>
    <dgm:cxn modelId="{B099A4B8-A33C-4E1F-9A5F-226517A07FA6}" srcId="{F81B4C77-70B6-4108-B98D-038002FF3335}" destId="{A8A9C956-ADA8-440F-B567-13D2D0CCCEA5}" srcOrd="0" destOrd="0" parTransId="{6C81C05C-7F36-48F8-87CE-AC0CF4B8D6E4}" sibTransId="{3CC7DC55-4473-4564-9E01-2C8234BB3DFB}"/>
    <dgm:cxn modelId="{06EA88DE-F433-4822-9F83-230F41D0AC22}" type="presOf" srcId="{F81B4C77-70B6-4108-B98D-038002FF3335}" destId="{41D3F41B-539C-42CF-96C5-1481C3C34950}" srcOrd="0" destOrd="0" presId="urn:microsoft.com/office/officeart/2005/8/layout/hierarchy1"/>
    <dgm:cxn modelId="{1DC430EA-5067-4A79-B11A-422D431FE749}" type="presOf" srcId="{83B4B9A5-F38E-4C70-869F-15F50BF47ED5}" destId="{F1319495-72AA-41FD-A25D-C5E3CF012AE2}" srcOrd="0" destOrd="0" presId="urn:microsoft.com/office/officeart/2005/8/layout/hierarchy1"/>
    <dgm:cxn modelId="{2511FEF3-CDF7-420C-BF58-02F2B2E6BEB5}" type="presOf" srcId="{A8A9C956-ADA8-440F-B567-13D2D0CCCEA5}" destId="{FB7BF53A-ED84-446C-8D4E-0AD5434ADD75}" srcOrd="0" destOrd="0" presId="urn:microsoft.com/office/officeart/2005/8/layout/hierarchy1"/>
    <dgm:cxn modelId="{F74A49FB-BC4D-4DB6-981C-2732E18DF797}" type="presOf" srcId="{6C81C05C-7F36-48F8-87CE-AC0CF4B8D6E4}" destId="{F1D687CC-9CAA-435C-BC3A-FE800D264D57}" srcOrd="0" destOrd="0" presId="urn:microsoft.com/office/officeart/2005/8/layout/hierarchy1"/>
    <dgm:cxn modelId="{4BEE3CA5-FE62-4802-8834-B5E4D230F27D}" type="presParOf" srcId="{29231A28-C34E-4918-9457-9195D0B9C4D7}" destId="{8ABB9BED-5EB1-410B-B51A-D55BF4F43261}" srcOrd="0" destOrd="0" presId="urn:microsoft.com/office/officeart/2005/8/layout/hierarchy1"/>
    <dgm:cxn modelId="{D484E7DF-AA00-4BFE-A705-A5687E900EB8}" type="presParOf" srcId="{8ABB9BED-5EB1-410B-B51A-D55BF4F43261}" destId="{6CFE310B-2F20-4C7E-AC6A-A1C7DB6FCD6C}" srcOrd="0" destOrd="0" presId="urn:microsoft.com/office/officeart/2005/8/layout/hierarchy1"/>
    <dgm:cxn modelId="{74F83CB1-142F-42DC-B019-891C8B6C61FB}" type="presParOf" srcId="{6CFE310B-2F20-4C7E-AC6A-A1C7DB6FCD6C}" destId="{6BC32313-E209-4BF8-9226-DF91BEA9B588}" srcOrd="0" destOrd="0" presId="urn:microsoft.com/office/officeart/2005/8/layout/hierarchy1"/>
    <dgm:cxn modelId="{FFFBC1C1-C8AE-427C-9097-61DD643901CB}" type="presParOf" srcId="{6CFE310B-2F20-4C7E-AC6A-A1C7DB6FCD6C}" destId="{F1319495-72AA-41FD-A25D-C5E3CF012AE2}" srcOrd="1" destOrd="0" presId="urn:microsoft.com/office/officeart/2005/8/layout/hierarchy1"/>
    <dgm:cxn modelId="{2DB4F100-4EFF-4DFC-967A-35D478D08E5C}" type="presParOf" srcId="{8ABB9BED-5EB1-410B-B51A-D55BF4F43261}" destId="{7BC820EB-A602-4D79-8D64-551C50B0EC8F}" srcOrd="1" destOrd="0" presId="urn:microsoft.com/office/officeart/2005/8/layout/hierarchy1"/>
    <dgm:cxn modelId="{5324A7B5-7AEA-481D-88A3-D6917405B285}" type="presParOf" srcId="{29231A28-C34E-4918-9457-9195D0B9C4D7}" destId="{C94923EE-40F6-4D88-90CA-171F0FFA9D92}" srcOrd="1" destOrd="0" presId="urn:microsoft.com/office/officeart/2005/8/layout/hierarchy1"/>
    <dgm:cxn modelId="{C8F46830-F2B9-4173-9AFF-97C61766D453}" type="presParOf" srcId="{C94923EE-40F6-4D88-90CA-171F0FFA9D92}" destId="{0C850A1C-4597-4D58-B7F7-324F98D3F4C1}" srcOrd="0" destOrd="0" presId="urn:microsoft.com/office/officeart/2005/8/layout/hierarchy1"/>
    <dgm:cxn modelId="{BA58F1A7-C3FB-47B5-A9F1-AC522E0192E7}" type="presParOf" srcId="{0C850A1C-4597-4D58-B7F7-324F98D3F4C1}" destId="{A9A059A6-31A8-4046-B4B9-73ECB04D9D27}" srcOrd="0" destOrd="0" presId="urn:microsoft.com/office/officeart/2005/8/layout/hierarchy1"/>
    <dgm:cxn modelId="{9FA6EA5C-ECFA-4536-810A-3CA8049913F9}" type="presParOf" srcId="{0C850A1C-4597-4D58-B7F7-324F98D3F4C1}" destId="{41D3F41B-539C-42CF-96C5-1481C3C34950}" srcOrd="1" destOrd="0" presId="urn:microsoft.com/office/officeart/2005/8/layout/hierarchy1"/>
    <dgm:cxn modelId="{0C71F8F8-EC79-4F5A-BDF7-D2B9F4FE4891}" type="presParOf" srcId="{C94923EE-40F6-4D88-90CA-171F0FFA9D92}" destId="{047F3769-48E2-4D2D-AB49-A0C655210CA5}" srcOrd="1" destOrd="0" presId="urn:microsoft.com/office/officeart/2005/8/layout/hierarchy1"/>
    <dgm:cxn modelId="{8DFC2407-726E-4A16-B1FF-0C2C8B24A577}" type="presParOf" srcId="{047F3769-48E2-4D2D-AB49-A0C655210CA5}" destId="{F1D687CC-9CAA-435C-BC3A-FE800D264D57}" srcOrd="0" destOrd="0" presId="urn:microsoft.com/office/officeart/2005/8/layout/hierarchy1"/>
    <dgm:cxn modelId="{80AF4B2B-533E-49C2-B782-7E9F772B2060}" type="presParOf" srcId="{047F3769-48E2-4D2D-AB49-A0C655210CA5}" destId="{46FC0EAF-09F1-4A69-8971-EDB61AC9B82C}" srcOrd="1" destOrd="0" presId="urn:microsoft.com/office/officeart/2005/8/layout/hierarchy1"/>
    <dgm:cxn modelId="{C1CE2998-E01E-4489-AC47-16C31CF8D10E}" type="presParOf" srcId="{46FC0EAF-09F1-4A69-8971-EDB61AC9B82C}" destId="{BB5C8B12-6304-4A3D-8F88-C7C6BD9FE01C}" srcOrd="0" destOrd="0" presId="urn:microsoft.com/office/officeart/2005/8/layout/hierarchy1"/>
    <dgm:cxn modelId="{B9A9EA23-8BA5-428D-BBB8-76737F1A668E}" type="presParOf" srcId="{BB5C8B12-6304-4A3D-8F88-C7C6BD9FE01C}" destId="{BAB2A447-606A-4601-A09E-C54617D96670}" srcOrd="0" destOrd="0" presId="urn:microsoft.com/office/officeart/2005/8/layout/hierarchy1"/>
    <dgm:cxn modelId="{2329B05D-A0DE-43E5-B3F6-37A1C381AFC1}" type="presParOf" srcId="{BB5C8B12-6304-4A3D-8F88-C7C6BD9FE01C}" destId="{FB7BF53A-ED84-446C-8D4E-0AD5434ADD75}" srcOrd="1" destOrd="0" presId="urn:microsoft.com/office/officeart/2005/8/layout/hierarchy1"/>
    <dgm:cxn modelId="{2EAD4D8A-AB70-4947-93B5-2AB38E8ED88A}" type="presParOf" srcId="{46FC0EAF-09F1-4A69-8971-EDB61AC9B82C}" destId="{9B7E5CC2-6755-4508-9E7F-9EEA70A2DAB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9E6082-1D80-45EA-B771-C3D7F0B29CF3}"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0C96013A-7E02-4C8F-AEEF-2134A3D6CD98}">
      <dgm:prSet/>
      <dgm:spPr/>
      <dgm:t>
        <a:bodyPr/>
        <a:lstStyle/>
        <a:p>
          <a:r>
            <a:rPr lang="en-CA"/>
            <a:t>Nutritionist – Focussing on health and wellness, speciality diets, nutrient needs in hospitals for patients, or helping athletes achieve fitness goals.</a:t>
          </a:r>
          <a:endParaRPr lang="en-US"/>
        </a:p>
      </dgm:t>
    </dgm:pt>
    <dgm:pt modelId="{191B121F-EAEC-434B-9016-14F93AD043D5}" type="parTrans" cxnId="{5C1CD0F4-2113-4BA8-AEEA-40D39B13AFCF}">
      <dgm:prSet/>
      <dgm:spPr/>
      <dgm:t>
        <a:bodyPr/>
        <a:lstStyle/>
        <a:p>
          <a:endParaRPr lang="en-US"/>
        </a:p>
      </dgm:t>
    </dgm:pt>
    <dgm:pt modelId="{4A5A8527-B788-471D-A466-17F0EE7D6E29}" type="sibTrans" cxnId="{5C1CD0F4-2113-4BA8-AEEA-40D39B13AFCF}">
      <dgm:prSet/>
      <dgm:spPr/>
      <dgm:t>
        <a:bodyPr/>
        <a:lstStyle/>
        <a:p>
          <a:endParaRPr lang="en-US"/>
        </a:p>
      </dgm:t>
    </dgm:pt>
    <dgm:pt modelId="{C5840CE6-31A1-492D-A70B-B043BCFB9077}">
      <dgm:prSet/>
      <dgm:spPr/>
      <dgm:t>
        <a:bodyPr/>
        <a:lstStyle/>
        <a:p>
          <a:r>
            <a:rPr lang="en-CA"/>
            <a:t>Food Photographer – Kind of like Instagram but for real…and better.</a:t>
          </a:r>
          <a:endParaRPr lang="en-US"/>
        </a:p>
      </dgm:t>
    </dgm:pt>
    <dgm:pt modelId="{1047D93F-821A-474B-85E6-6090B89910A4}" type="parTrans" cxnId="{70CEEE1D-9F04-4435-8A45-A51FA428BB01}">
      <dgm:prSet/>
      <dgm:spPr/>
      <dgm:t>
        <a:bodyPr/>
        <a:lstStyle/>
        <a:p>
          <a:endParaRPr lang="en-US"/>
        </a:p>
      </dgm:t>
    </dgm:pt>
    <dgm:pt modelId="{4DA7C2D6-A3CD-4AD6-8405-C593FAA529D1}" type="sibTrans" cxnId="{70CEEE1D-9F04-4435-8A45-A51FA428BB01}">
      <dgm:prSet/>
      <dgm:spPr/>
      <dgm:t>
        <a:bodyPr/>
        <a:lstStyle/>
        <a:p>
          <a:endParaRPr lang="en-US"/>
        </a:p>
      </dgm:t>
    </dgm:pt>
    <dgm:pt modelId="{E45BF791-479C-41A5-A0FE-AA6F304995A6}" type="pres">
      <dgm:prSet presAssocID="{7A9E6082-1D80-45EA-B771-C3D7F0B29CF3}" presName="vert0" presStyleCnt="0">
        <dgm:presLayoutVars>
          <dgm:dir/>
          <dgm:animOne val="branch"/>
          <dgm:animLvl val="lvl"/>
        </dgm:presLayoutVars>
      </dgm:prSet>
      <dgm:spPr/>
    </dgm:pt>
    <dgm:pt modelId="{91932BA0-98E5-49EB-8D58-81B315E383A7}" type="pres">
      <dgm:prSet presAssocID="{0C96013A-7E02-4C8F-AEEF-2134A3D6CD98}" presName="thickLine" presStyleLbl="alignNode1" presStyleIdx="0" presStyleCnt="2"/>
      <dgm:spPr/>
    </dgm:pt>
    <dgm:pt modelId="{DF809729-592B-4F1D-9101-1C8207354F99}" type="pres">
      <dgm:prSet presAssocID="{0C96013A-7E02-4C8F-AEEF-2134A3D6CD98}" presName="horz1" presStyleCnt="0"/>
      <dgm:spPr/>
    </dgm:pt>
    <dgm:pt modelId="{7944E2FE-5CE3-4EC0-9D60-E3A0276AD2FF}" type="pres">
      <dgm:prSet presAssocID="{0C96013A-7E02-4C8F-AEEF-2134A3D6CD98}" presName="tx1" presStyleLbl="revTx" presStyleIdx="0" presStyleCnt="2"/>
      <dgm:spPr/>
    </dgm:pt>
    <dgm:pt modelId="{7CFC17BC-45A6-4C52-BF21-D04A2A9ADBCD}" type="pres">
      <dgm:prSet presAssocID="{0C96013A-7E02-4C8F-AEEF-2134A3D6CD98}" presName="vert1" presStyleCnt="0"/>
      <dgm:spPr/>
    </dgm:pt>
    <dgm:pt modelId="{C539C0FD-C117-4A24-83A6-4EE538B82C55}" type="pres">
      <dgm:prSet presAssocID="{C5840CE6-31A1-492D-A70B-B043BCFB9077}" presName="thickLine" presStyleLbl="alignNode1" presStyleIdx="1" presStyleCnt="2"/>
      <dgm:spPr/>
    </dgm:pt>
    <dgm:pt modelId="{708D50EC-4901-49C2-B44F-C0E6E643B4D9}" type="pres">
      <dgm:prSet presAssocID="{C5840CE6-31A1-492D-A70B-B043BCFB9077}" presName="horz1" presStyleCnt="0"/>
      <dgm:spPr/>
    </dgm:pt>
    <dgm:pt modelId="{C38B769B-E1B0-4C45-9BE8-A917D74B94DD}" type="pres">
      <dgm:prSet presAssocID="{C5840CE6-31A1-492D-A70B-B043BCFB9077}" presName="tx1" presStyleLbl="revTx" presStyleIdx="1" presStyleCnt="2"/>
      <dgm:spPr/>
    </dgm:pt>
    <dgm:pt modelId="{824DBC57-82F0-48FB-8F3A-70EE3E7250C8}" type="pres">
      <dgm:prSet presAssocID="{C5840CE6-31A1-492D-A70B-B043BCFB9077}" presName="vert1" presStyleCnt="0"/>
      <dgm:spPr/>
    </dgm:pt>
  </dgm:ptLst>
  <dgm:cxnLst>
    <dgm:cxn modelId="{70CEEE1D-9F04-4435-8A45-A51FA428BB01}" srcId="{7A9E6082-1D80-45EA-B771-C3D7F0B29CF3}" destId="{C5840CE6-31A1-492D-A70B-B043BCFB9077}" srcOrd="1" destOrd="0" parTransId="{1047D93F-821A-474B-85E6-6090B89910A4}" sibTransId="{4DA7C2D6-A3CD-4AD6-8405-C593FAA529D1}"/>
    <dgm:cxn modelId="{03A2702B-A239-4C48-ACD3-03417C4F7BAA}" type="presOf" srcId="{C5840CE6-31A1-492D-A70B-B043BCFB9077}" destId="{C38B769B-E1B0-4C45-9BE8-A917D74B94DD}" srcOrd="0" destOrd="0" presId="urn:microsoft.com/office/officeart/2008/layout/LinedList"/>
    <dgm:cxn modelId="{09BE7A36-AF0E-47C2-9CCD-77E7EBAC7671}" type="presOf" srcId="{0C96013A-7E02-4C8F-AEEF-2134A3D6CD98}" destId="{7944E2FE-5CE3-4EC0-9D60-E3A0276AD2FF}" srcOrd="0" destOrd="0" presId="urn:microsoft.com/office/officeart/2008/layout/LinedList"/>
    <dgm:cxn modelId="{2ED72B46-4AA2-4F62-9D8C-E3BC25DD708A}" type="presOf" srcId="{7A9E6082-1D80-45EA-B771-C3D7F0B29CF3}" destId="{E45BF791-479C-41A5-A0FE-AA6F304995A6}" srcOrd="0" destOrd="0" presId="urn:microsoft.com/office/officeart/2008/layout/LinedList"/>
    <dgm:cxn modelId="{5C1CD0F4-2113-4BA8-AEEA-40D39B13AFCF}" srcId="{7A9E6082-1D80-45EA-B771-C3D7F0B29CF3}" destId="{0C96013A-7E02-4C8F-AEEF-2134A3D6CD98}" srcOrd="0" destOrd="0" parTransId="{191B121F-EAEC-434B-9016-14F93AD043D5}" sibTransId="{4A5A8527-B788-471D-A466-17F0EE7D6E29}"/>
    <dgm:cxn modelId="{8842A45A-8B82-41CF-9F25-648A27B91945}" type="presParOf" srcId="{E45BF791-479C-41A5-A0FE-AA6F304995A6}" destId="{91932BA0-98E5-49EB-8D58-81B315E383A7}" srcOrd="0" destOrd="0" presId="urn:microsoft.com/office/officeart/2008/layout/LinedList"/>
    <dgm:cxn modelId="{53D252F5-41DB-4946-8A8B-9012838B77F3}" type="presParOf" srcId="{E45BF791-479C-41A5-A0FE-AA6F304995A6}" destId="{DF809729-592B-4F1D-9101-1C8207354F99}" srcOrd="1" destOrd="0" presId="urn:microsoft.com/office/officeart/2008/layout/LinedList"/>
    <dgm:cxn modelId="{F48691C3-C68F-4C44-B8BC-23067E75995A}" type="presParOf" srcId="{DF809729-592B-4F1D-9101-1C8207354F99}" destId="{7944E2FE-5CE3-4EC0-9D60-E3A0276AD2FF}" srcOrd="0" destOrd="0" presId="urn:microsoft.com/office/officeart/2008/layout/LinedList"/>
    <dgm:cxn modelId="{259448C5-D2AB-4E8D-8AF9-0585120AEB60}" type="presParOf" srcId="{DF809729-592B-4F1D-9101-1C8207354F99}" destId="{7CFC17BC-45A6-4C52-BF21-D04A2A9ADBCD}" srcOrd="1" destOrd="0" presId="urn:microsoft.com/office/officeart/2008/layout/LinedList"/>
    <dgm:cxn modelId="{4E62780B-4F6E-4DEE-8EBF-7E9C037C230C}" type="presParOf" srcId="{E45BF791-479C-41A5-A0FE-AA6F304995A6}" destId="{C539C0FD-C117-4A24-83A6-4EE538B82C55}" srcOrd="2" destOrd="0" presId="urn:microsoft.com/office/officeart/2008/layout/LinedList"/>
    <dgm:cxn modelId="{4FA640F6-8161-44EB-9C04-DFAF9E6FA180}" type="presParOf" srcId="{E45BF791-479C-41A5-A0FE-AA6F304995A6}" destId="{708D50EC-4901-49C2-B44F-C0E6E643B4D9}" srcOrd="3" destOrd="0" presId="urn:microsoft.com/office/officeart/2008/layout/LinedList"/>
    <dgm:cxn modelId="{C37F0E53-889B-4A91-80CF-342C534B8E86}" type="presParOf" srcId="{708D50EC-4901-49C2-B44F-C0E6E643B4D9}" destId="{C38B769B-E1B0-4C45-9BE8-A917D74B94DD}" srcOrd="0" destOrd="0" presId="urn:microsoft.com/office/officeart/2008/layout/LinedList"/>
    <dgm:cxn modelId="{027D4FE9-F3A8-441B-BB43-BE3BC4F7B482}" type="presParOf" srcId="{708D50EC-4901-49C2-B44F-C0E6E643B4D9}" destId="{824DBC57-82F0-48FB-8F3A-70EE3E7250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FF6F2-D0DE-4D24-82E4-1DDEB7484A70}">
      <dsp:nvSpPr>
        <dsp:cNvPr id="0" name=""/>
        <dsp:cNvSpPr/>
      </dsp:nvSpPr>
      <dsp:spPr>
        <a:xfrm>
          <a:off x="765" y="348698"/>
          <a:ext cx="2785558" cy="13927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CA" sz="2900" kern="1200"/>
            <a:t>In BC, the job outlook is 2 of 3 stars.</a:t>
          </a:r>
          <a:endParaRPr lang="en-US" sz="2900" kern="1200"/>
        </a:p>
      </dsp:txBody>
      <dsp:txXfrm>
        <a:off x="41558" y="389491"/>
        <a:ext cx="2703972" cy="1311193"/>
      </dsp:txXfrm>
    </dsp:sp>
    <dsp:sp modelId="{AB5648E2-2F45-4961-9246-11F5E6C75CB9}">
      <dsp:nvSpPr>
        <dsp:cNvPr id="0" name=""/>
        <dsp:cNvSpPr/>
      </dsp:nvSpPr>
      <dsp:spPr>
        <a:xfrm>
          <a:off x="3482713" y="348698"/>
          <a:ext cx="2785558" cy="13927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CA" sz="2900" kern="1200"/>
            <a:t>Here are 2 reasons why:</a:t>
          </a:r>
          <a:endParaRPr lang="en-US" sz="2900" kern="1200"/>
        </a:p>
      </dsp:txBody>
      <dsp:txXfrm>
        <a:off x="3523506" y="389491"/>
        <a:ext cx="2703972" cy="1311193"/>
      </dsp:txXfrm>
    </dsp:sp>
    <dsp:sp modelId="{36FB68F1-57BF-4296-9829-92EF6028566B}">
      <dsp:nvSpPr>
        <dsp:cNvPr id="0" name=""/>
        <dsp:cNvSpPr/>
      </dsp:nvSpPr>
      <dsp:spPr>
        <a:xfrm>
          <a:off x="3761269" y="1741477"/>
          <a:ext cx="278555" cy="1044584"/>
        </a:xfrm>
        <a:custGeom>
          <a:avLst/>
          <a:gdLst/>
          <a:ahLst/>
          <a:cxnLst/>
          <a:rect l="0" t="0" r="0" b="0"/>
          <a:pathLst>
            <a:path>
              <a:moveTo>
                <a:pt x="0" y="0"/>
              </a:moveTo>
              <a:lnTo>
                <a:pt x="0" y="1044584"/>
              </a:lnTo>
              <a:lnTo>
                <a:pt x="278555" y="10445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B2335C-13A8-40A9-8724-AC779DEA09B2}">
      <dsp:nvSpPr>
        <dsp:cNvPr id="0" name=""/>
        <dsp:cNvSpPr/>
      </dsp:nvSpPr>
      <dsp:spPr>
        <a:xfrm>
          <a:off x="4039825" y="2089672"/>
          <a:ext cx="2228447" cy="13927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CA" sz="2200" kern="1200"/>
            <a:t>Employment growth is expected to be weak.</a:t>
          </a:r>
          <a:endParaRPr lang="en-US" sz="2200" kern="1200"/>
        </a:p>
      </dsp:txBody>
      <dsp:txXfrm>
        <a:off x="4080618" y="2130465"/>
        <a:ext cx="2146861" cy="1311193"/>
      </dsp:txXfrm>
    </dsp:sp>
    <dsp:sp modelId="{A3212835-96B6-49A8-9970-5516C16D9B18}">
      <dsp:nvSpPr>
        <dsp:cNvPr id="0" name=""/>
        <dsp:cNvSpPr/>
      </dsp:nvSpPr>
      <dsp:spPr>
        <a:xfrm>
          <a:off x="3761269" y="1741477"/>
          <a:ext cx="278555" cy="2785558"/>
        </a:xfrm>
        <a:custGeom>
          <a:avLst/>
          <a:gdLst/>
          <a:ahLst/>
          <a:cxnLst/>
          <a:rect l="0" t="0" r="0" b="0"/>
          <a:pathLst>
            <a:path>
              <a:moveTo>
                <a:pt x="0" y="0"/>
              </a:moveTo>
              <a:lnTo>
                <a:pt x="0" y="2785558"/>
              </a:lnTo>
              <a:lnTo>
                <a:pt x="278555" y="27855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B0A2EC-63B2-4554-948C-0FA777CB4EBA}">
      <dsp:nvSpPr>
        <dsp:cNvPr id="0" name=""/>
        <dsp:cNvSpPr/>
      </dsp:nvSpPr>
      <dsp:spPr>
        <a:xfrm>
          <a:off x="4039825" y="3830647"/>
          <a:ext cx="2228447" cy="13927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CA" sz="2200" kern="1200"/>
            <a:t>A large number of people are expected to retire.</a:t>
          </a:r>
          <a:endParaRPr lang="en-US" sz="2200" kern="1200"/>
        </a:p>
      </dsp:txBody>
      <dsp:txXfrm>
        <a:off x="4080618" y="3871440"/>
        <a:ext cx="2146861" cy="1311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08394-9100-4E95-BCB7-0C82FB5F185F}">
      <dsp:nvSpPr>
        <dsp:cNvPr id="0" name=""/>
        <dsp:cNvSpPr/>
      </dsp:nvSpPr>
      <dsp:spPr>
        <a:xfrm>
          <a:off x="0" y="272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82D0E2-303B-483B-B582-C7605F5B1655}">
      <dsp:nvSpPr>
        <dsp:cNvPr id="0" name=""/>
        <dsp:cNvSpPr/>
      </dsp:nvSpPr>
      <dsp:spPr>
        <a:xfrm>
          <a:off x="0" y="2720"/>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You get to be around food all day, it may not seem fun for some of you guys but for me this is like a dream.</a:t>
          </a:r>
          <a:endParaRPr lang="en-US" sz="2500" kern="1200"/>
        </a:p>
      </dsp:txBody>
      <dsp:txXfrm>
        <a:off x="0" y="2720"/>
        <a:ext cx="6269038" cy="1855561"/>
      </dsp:txXfrm>
    </dsp:sp>
    <dsp:sp modelId="{109A2C4F-1186-41EC-9171-2EB95219C242}">
      <dsp:nvSpPr>
        <dsp:cNvPr id="0" name=""/>
        <dsp:cNvSpPr/>
      </dsp:nvSpPr>
      <dsp:spPr>
        <a:xfrm>
          <a:off x="0" y="185828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279422-03BF-4930-8526-7254A818B1A8}">
      <dsp:nvSpPr>
        <dsp:cNvPr id="0" name=""/>
        <dsp:cNvSpPr/>
      </dsp:nvSpPr>
      <dsp:spPr>
        <a:xfrm>
          <a:off x="0" y="1858281"/>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Another reason is that you get to be around other people and help them out and teach them how to cook.</a:t>
          </a:r>
          <a:endParaRPr lang="en-US" sz="2500" kern="1200"/>
        </a:p>
      </dsp:txBody>
      <dsp:txXfrm>
        <a:off x="0" y="1858281"/>
        <a:ext cx="6269038" cy="1855561"/>
      </dsp:txXfrm>
    </dsp:sp>
    <dsp:sp modelId="{C41F0345-4671-47CE-9495-4E43742E72CE}">
      <dsp:nvSpPr>
        <dsp:cNvPr id="0" name=""/>
        <dsp:cNvSpPr/>
      </dsp:nvSpPr>
      <dsp:spPr>
        <a:xfrm>
          <a:off x="0" y="371384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CC4D10-9FE5-4CA1-AEF2-A57BC988F23B}">
      <dsp:nvSpPr>
        <dsp:cNvPr id="0" name=""/>
        <dsp:cNvSpPr/>
      </dsp:nvSpPr>
      <dsp:spPr>
        <a:xfrm>
          <a:off x="0" y="3713843"/>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My last reason is that you have lots of freedom at this job you get to do what you want to the food since you’re the head chef and you get to make it basically your own design.</a:t>
          </a:r>
          <a:endParaRPr lang="en-US" sz="2500" kern="1200"/>
        </a:p>
      </dsp:txBody>
      <dsp:txXfrm>
        <a:off x="0" y="3713843"/>
        <a:ext cx="6269038" cy="18555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64124-3420-4E98-B591-7B162CCA8E15}">
      <dsp:nvSpPr>
        <dsp:cNvPr id="0" name=""/>
        <dsp:cNvSpPr/>
      </dsp:nvSpPr>
      <dsp:spPr>
        <a:xfrm>
          <a:off x="0" y="0"/>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BA858E-3628-49CE-A23C-1F0FBCD44DE6}">
      <dsp:nvSpPr>
        <dsp:cNvPr id="0" name=""/>
        <dsp:cNvSpPr/>
      </dsp:nvSpPr>
      <dsp:spPr>
        <a:xfrm>
          <a:off x="0" y="0"/>
          <a:ext cx="5115491" cy="2473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The hours kind of suck being a chef you work into the night and will not get home till late</a:t>
          </a:r>
          <a:endParaRPr lang="en-US" sz="3800" kern="1200"/>
        </a:p>
      </dsp:txBody>
      <dsp:txXfrm>
        <a:off x="0" y="0"/>
        <a:ext cx="5115491" cy="2473909"/>
      </dsp:txXfrm>
    </dsp:sp>
    <dsp:sp modelId="{BFA17DB0-3706-4900-AF82-31D848F40631}">
      <dsp:nvSpPr>
        <dsp:cNvPr id="0" name=""/>
        <dsp:cNvSpPr/>
      </dsp:nvSpPr>
      <dsp:spPr>
        <a:xfrm>
          <a:off x="0" y="2473909"/>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FE0122-542C-4963-B4B2-E19A6EC781C0}">
      <dsp:nvSpPr>
        <dsp:cNvPr id="0" name=""/>
        <dsp:cNvSpPr/>
      </dsp:nvSpPr>
      <dsp:spPr>
        <a:xfrm>
          <a:off x="0" y="2473909"/>
          <a:ext cx="5115491" cy="2473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Being a Chef is a dream of mine but I imagine it could be pretty repetitive at times</a:t>
          </a:r>
          <a:endParaRPr lang="en-US" sz="3800" kern="1200"/>
        </a:p>
      </dsp:txBody>
      <dsp:txXfrm>
        <a:off x="0" y="2473909"/>
        <a:ext cx="5115491" cy="24739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44F00-BE58-492D-A500-2487AFEFEB60}">
      <dsp:nvSpPr>
        <dsp:cNvPr id="0" name=""/>
        <dsp:cNvSpPr/>
      </dsp:nvSpPr>
      <dsp:spPr>
        <a:xfrm>
          <a:off x="0" y="0"/>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770AFC-D8E2-4007-B0E3-3EF2E8A7B920}">
      <dsp:nvSpPr>
        <dsp:cNvPr id="0" name=""/>
        <dsp:cNvSpPr/>
      </dsp:nvSpPr>
      <dsp:spPr>
        <a:xfrm>
          <a:off x="0" y="0"/>
          <a:ext cx="5115491" cy="123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Burnaby, BC, Canada</a:t>
          </a:r>
          <a:endParaRPr lang="en-US" sz="3800" kern="1200"/>
        </a:p>
      </dsp:txBody>
      <dsp:txXfrm>
        <a:off x="0" y="0"/>
        <a:ext cx="5115491" cy="1236954"/>
      </dsp:txXfrm>
    </dsp:sp>
    <dsp:sp modelId="{01A6EF00-C239-4F03-BBC6-752E6C025FD1}">
      <dsp:nvSpPr>
        <dsp:cNvPr id="0" name=""/>
        <dsp:cNvSpPr/>
      </dsp:nvSpPr>
      <dsp:spPr>
        <a:xfrm>
          <a:off x="0" y="1236954"/>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F21261-C986-4DAF-8C09-3D31AF66A44D}">
      <dsp:nvSpPr>
        <dsp:cNvPr id="0" name=""/>
        <dsp:cNvSpPr/>
      </dsp:nvSpPr>
      <dsp:spPr>
        <a:xfrm>
          <a:off x="0" y="1236954"/>
          <a:ext cx="5115491" cy="123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bachelor of culinary arts </a:t>
          </a:r>
          <a:endParaRPr lang="en-US" sz="3800" kern="1200"/>
        </a:p>
      </dsp:txBody>
      <dsp:txXfrm>
        <a:off x="0" y="1236954"/>
        <a:ext cx="5115491" cy="1236954"/>
      </dsp:txXfrm>
    </dsp:sp>
    <dsp:sp modelId="{766EF03F-30EB-4B27-A5E2-C555FFFE3B8B}">
      <dsp:nvSpPr>
        <dsp:cNvPr id="0" name=""/>
        <dsp:cNvSpPr/>
      </dsp:nvSpPr>
      <dsp:spPr>
        <a:xfrm>
          <a:off x="0" y="2473908"/>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10B45-879C-4FE5-8A68-545CADD27623}">
      <dsp:nvSpPr>
        <dsp:cNvPr id="0" name=""/>
        <dsp:cNvSpPr/>
      </dsp:nvSpPr>
      <dsp:spPr>
        <a:xfrm>
          <a:off x="0" y="2473909"/>
          <a:ext cx="5115491" cy="123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2 Years</a:t>
          </a:r>
          <a:endParaRPr lang="en-US" sz="3800" kern="1200"/>
        </a:p>
      </dsp:txBody>
      <dsp:txXfrm>
        <a:off x="0" y="2473909"/>
        <a:ext cx="5115491" cy="1236954"/>
      </dsp:txXfrm>
    </dsp:sp>
    <dsp:sp modelId="{DF59F2CB-7A25-4357-8BCE-8E64AAEB2519}">
      <dsp:nvSpPr>
        <dsp:cNvPr id="0" name=""/>
        <dsp:cNvSpPr/>
      </dsp:nvSpPr>
      <dsp:spPr>
        <a:xfrm>
          <a:off x="0" y="3710863"/>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67F792-EAB0-41B5-A52C-A9D48C2CA507}">
      <dsp:nvSpPr>
        <dsp:cNvPr id="0" name=""/>
        <dsp:cNvSpPr/>
      </dsp:nvSpPr>
      <dsp:spPr>
        <a:xfrm>
          <a:off x="0" y="3710863"/>
          <a:ext cx="5115491" cy="123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CA" sz="3800" kern="1200"/>
            <a:t>Diploma</a:t>
          </a:r>
          <a:endParaRPr lang="en-US" sz="3800" kern="1200"/>
        </a:p>
      </dsp:txBody>
      <dsp:txXfrm>
        <a:off x="0" y="3710863"/>
        <a:ext cx="5115491" cy="12369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2E5A1-440D-4385-8DBB-640A40495100}">
      <dsp:nvSpPr>
        <dsp:cNvPr id="0" name=""/>
        <dsp:cNvSpPr/>
      </dsp:nvSpPr>
      <dsp:spPr>
        <a:xfrm>
          <a:off x="0" y="272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7E0CAB-00C5-404C-AC8B-7F6F4C4A6772}">
      <dsp:nvSpPr>
        <dsp:cNvPr id="0" name=""/>
        <dsp:cNvSpPr/>
      </dsp:nvSpPr>
      <dsp:spPr>
        <a:xfrm>
          <a:off x="0" y="2720"/>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CA" sz="3700" kern="1200"/>
            <a:t>Additional admission requirements</a:t>
          </a:r>
          <a:endParaRPr lang="en-US" sz="3700" kern="1200"/>
        </a:p>
      </dsp:txBody>
      <dsp:txXfrm>
        <a:off x="0" y="2720"/>
        <a:ext cx="6269038" cy="1855561"/>
      </dsp:txXfrm>
    </dsp:sp>
    <dsp:sp modelId="{F3759A15-C2A4-402C-A8FD-73DD21370ADC}">
      <dsp:nvSpPr>
        <dsp:cNvPr id="0" name=""/>
        <dsp:cNvSpPr/>
      </dsp:nvSpPr>
      <dsp:spPr>
        <a:xfrm>
          <a:off x="0" y="185828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E8EFA-F1A8-42BA-9AB6-DAD860B73460}">
      <dsp:nvSpPr>
        <dsp:cNvPr id="0" name=""/>
        <dsp:cNvSpPr/>
      </dsp:nvSpPr>
      <dsp:spPr>
        <a:xfrm>
          <a:off x="0" y="1858281"/>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CA" sz="3700" kern="1200"/>
            <a:t>BCIT is known for its excellent practical applications and above average job placement. </a:t>
          </a:r>
          <a:endParaRPr lang="en-US" sz="3700" kern="1200"/>
        </a:p>
      </dsp:txBody>
      <dsp:txXfrm>
        <a:off x="0" y="1858281"/>
        <a:ext cx="6269038" cy="1855561"/>
      </dsp:txXfrm>
    </dsp:sp>
    <dsp:sp modelId="{6919EAC7-8FF6-43ED-B9D7-7D6EDF111893}">
      <dsp:nvSpPr>
        <dsp:cNvPr id="0" name=""/>
        <dsp:cNvSpPr/>
      </dsp:nvSpPr>
      <dsp:spPr>
        <a:xfrm>
          <a:off x="0" y="371384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D115F-A9E4-4CA7-B417-D4D3DDEB8206}">
      <dsp:nvSpPr>
        <dsp:cNvPr id="0" name=""/>
        <dsp:cNvSpPr/>
      </dsp:nvSpPr>
      <dsp:spPr>
        <a:xfrm>
          <a:off x="0" y="3713843"/>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CA" sz="3700" kern="1200"/>
            <a:t>I chose BCIT because they have a great Culinary program.</a:t>
          </a:r>
          <a:endParaRPr lang="en-US" sz="3700" kern="1200"/>
        </a:p>
      </dsp:txBody>
      <dsp:txXfrm>
        <a:off x="0" y="3713843"/>
        <a:ext cx="6269038" cy="18555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687CC-9CAA-435C-BC3A-FE800D264D57}">
      <dsp:nvSpPr>
        <dsp:cNvPr id="0" name=""/>
        <dsp:cNvSpPr/>
      </dsp:nvSpPr>
      <dsp:spPr>
        <a:xfrm>
          <a:off x="3729702" y="2039502"/>
          <a:ext cx="91440" cy="637453"/>
        </a:xfrm>
        <a:custGeom>
          <a:avLst/>
          <a:gdLst/>
          <a:ahLst/>
          <a:cxnLst/>
          <a:rect l="0" t="0" r="0" b="0"/>
          <a:pathLst>
            <a:path>
              <a:moveTo>
                <a:pt x="45720" y="0"/>
              </a:moveTo>
              <a:lnTo>
                <a:pt x="45720" y="6374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C32313-E209-4BF8-9226-DF91BEA9B588}">
      <dsp:nvSpPr>
        <dsp:cNvPr id="0" name=""/>
        <dsp:cNvSpPr/>
      </dsp:nvSpPr>
      <dsp:spPr>
        <a:xfrm>
          <a:off x="624" y="647698"/>
          <a:ext cx="2191818" cy="13918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319495-72AA-41FD-A25D-C5E3CF012AE2}">
      <dsp:nvSpPr>
        <dsp:cNvPr id="0" name=""/>
        <dsp:cNvSpPr/>
      </dsp:nvSpPr>
      <dsp:spPr>
        <a:xfrm>
          <a:off x="244159" y="879056"/>
          <a:ext cx="2191818" cy="13918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CA" sz="1900" kern="1200"/>
            <a:t>$12,500 for this 2 year program</a:t>
          </a:r>
          <a:endParaRPr lang="en-US" sz="1900" kern="1200"/>
        </a:p>
      </dsp:txBody>
      <dsp:txXfrm>
        <a:off x="284924" y="919821"/>
        <a:ext cx="2110288" cy="1310274"/>
      </dsp:txXfrm>
    </dsp:sp>
    <dsp:sp modelId="{A9A059A6-31A8-4046-B4B9-73ECB04D9D27}">
      <dsp:nvSpPr>
        <dsp:cNvPr id="0" name=""/>
        <dsp:cNvSpPr/>
      </dsp:nvSpPr>
      <dsp:spPr>
        <a:xfrm>
          <a:off x="2679513" y="647698"/>
          <a:ext cx="2191818" cy="13918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D3F41B-539C-42CF-96C5-1481C3C34950}">
      <dsp:nvSpPr>
        <dsp:cNvPr id="0" name=""/>
        <dsp:cNvSpPr/>
      </dsp:nvSpPr>
      <dsp:spPr>
        <a:xfrm>
          <a:off x="2923048" y="879056"/>
          <a:ext cx="2191818" cy="13918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CA" sz="1900" kern="1200" dirty="0"/>
            <a:t>How I am going to pay for my program:</a:t>
          </a:r>
          <a:endParaRPr lang="en-US" sz="1900" kern="1200" dirty="0"/>
        </a:p>
      </dsp:txBody>
      <dsp:txXfrm>
        <a:off x="2963813" y="919821"/>
        <a:ext cx="2110288" cy="1310274"/>
      </dsp:txXfrm>
    </dsp:sp>
    <dsp:sp modelId="{BAB2A447-606A-4601-A09E-C54617D96670}">
      <dsp:nvSpPr>
        <dsp:cNvPr id="0" name=""/>
        <dsp:cNvSpPr/>
      </dsp:nvSpPr>
      <dsp:spPr>
        <a:xfrm>
          <a:off x="2679513" y="2676956"/>
          <a:ext cx="2191818" cy="13918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7BF53A-ED84-446C-8D4E-0AD5434ADD75}">
      <dsp:nvSpPr>
        <dsp:cNvPr id="0" name=""/>
        <dsp:cNvSpPr/>
      </dsp:nvSpPr>
      <dsp:spPr>
        <a:xfrm>
          <a:off x="2923048" y="2908315"/>
          <a:ext cx="2191818" cy="13918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CA" sz="1900" kern="1200"/>
            <a:t>I will get a part time job and I will also get help from my family if I need it.</a:t>
          </a:r>
          <a:endParaRPr lang="en-US" sz="1900" kern="1200"/>
        </a:p>
      </dsp:txBody>
      <dsp:txXfrm>
        <a:off x="2963813" y="2949080"/>
        <a:ext cx="2110288" cy="13102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32BA0-98E5-49EB-8D58-81B315E383A7}">
      <dsp:nvSpPr>
        <dsp:cNvPr id="0" name=""/>
        <dsp:cNvSpPr/>
      </dsp:nvSpPr>
      <dsp:spPr>
        <a:xfrm>
          <a:off x="0" y="0"/>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44E2FE-5CE3-4EC0-9D60-E3A0276AD2FF}">
      <dsp:nvSpPr>
        <dsp:cNvPr id="0" name=""/>
        <dsp:cNvSpPr/>
      </dsp:nvSpPr>
      <dsp:spPr>
        <a:xfrm>
          <a:off x="0" y="0"/>
          <a:ext cx="5115491" cy="2473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kern="1200"/>
            <a:t>Nutritionist – Focussing on health and wellness, speciality diets, nutrient needs in hospitals for patients, or helping athletes achieve fitness goals.</a:t>
          </a:r>
          <a:endParaRPr lang="en-US" sz="2900" kern="1200"/>
        </a:p>
      </dsp:txBody>
      <dsp:txXfrm>
        <a:off x="0" y="0"/>
        <a:ext cx="5115491" cy="2473909"/>
      </dsp:txXfrm>
    </dsp:sp>
    <dsp:sp modelId="{C539C0FD-C117-4A24-83A6-4EE538B82C55}">
      <dsp:nvSpPr>
        <dsp:cNvPr id="0" name=""/>
        <dsp:cNvSpPr/>
      </dsp:nvSpPr>
      <dsp:spPr>
        <a:xfrm>
          <a:off x="0" y="2473909"/>
          <a:ext cx="5115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B769B-E1B0-4C45-9BE8-A917D74B94DD}">
      <dsp:nvSpPr>
        <dsp:cNvPr id="0" name=""/>
        <dsp:cNvSpPr/>
      </dsp:nvSpPr>
      <dsp:spPr>
        <a:xfrm>
          <a:off x="0" y="2473909"/>
          <a:ext cx="5115491" cy="2473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kern="1200"/>
            <a:t>Food Photographer – Kind of like Instagram but for real…and better.</a:t>
          </a:r>
          <a:endParaRPr lang="en-US" sz="2900" kern="1200"/>
        </a:p>
      </dsp:txBody>
      <dsp:txXfrm>
        <a:off x="0" y="2473909"/>
        <a:ext cx="5115491" cy="24739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CCBEABD0-11ED-439D-9839-EA7FBB3422CA}" type="datetimeFigureOut">
              <a:rPr lang="en-CA" smtClean="0"/>
              <a:t>2017-11-08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126173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CBEABD0-11ED-439D-9839-EA7FBB3422CA}" type="datetimeFigureOut">
              <a:rPr lang="en-CA" smtClean="0"/>
              <a:t>2017-11-08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410570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CBEABD0-11ED-439D-9839-EA7FBB3422CA}" type="datetimeFigureOut">
              <a:rPr lang="en-CA" smtClean="0"/>
              <a:t>2017-11-08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208661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CBEABD0-11ED-439D-9839-EA7FBB3422CA}" type="datetimeFigureOut">
              <a:rPr lang="en-CA" smtClean="0"/>
              <a:t>2017-11-08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139384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BEABD0-11ED-439D-9839-EA7FBB3422CA}" type="datetimeFigureOut">
              <a:rPr lang="en-CA" smtClean="0"/>
              <a:t>2017-11-08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69371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CCBEABD0-11ED-439D-9839-EA7FBB3422CA}" type="datetimeFigureOut">
              <a:rPr lang="en-CA" smtClean="0"/>
              <a:t>2017-11-08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170278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CCBEABD0-11ED-439D-9839-EA7FBB3422CA}" type="datetimeFigureOut">
              <a:rPr lang="en-CA" smtClean="0"/>
              <a:t>2017-11-08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9068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CCBEABD0-11ED-439D-9839-EA7FBB3422CA}" type="datetimeFigureOut">
              <a:rPr lang="en-CA" smtClean="0"/>
              <a:t>2017-11-08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92269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EABD0-11ED-439D-9839-EA7FBB3422CA}" type="datetimeFigureOut">
              <a:rPr lang="en-CA" smtClean="0"/>
              <a:t>2017-11-08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294591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BEABD0-11ED-439D-9839-EA7FBB3422CA}" type="datetimeFigureOut">
              <a:rPr lang="en-CA" smtClean="0"/>
              <a:t>2017-11-08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260132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BEABD0-11ED-439D-9839-EA7FBB3422CA}" type="datetimeFigureOut">
              <a:rPr lang="en-CA" smtClean="0"/>
              <a:t>2017-11-08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D2D40-1486-47A5-B983-FAF52D5C3FCA}" type="slidenum">
              <a:rPr lang="en-CA" smtClean="0"/>
              <a:t>‹#›</a:t>
            </a:fld>
            <a:endParaRPr lang="en-CA"/>
          </a:p>
        </p:txBody>
      </p:sp>
    </p:spTree>
    <p:extLst>
      <p:ext uri="{BB962C8B-B14F-4D97-AF65-F5344CB8AC3E}">
        <p14:creationId xmlns:p14="http://schemas.microsoft.com/office/powerpoint/2010/main" val="209187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EABD0-11ED-439D-9839-EA7FBB3422CA}" type="datetimeFigureOut">
              <a:rPr lang="en-CA" smtClean="0"/>
              <a:t>2017-11-08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D2D40-1486-47A5-B983-FAF52D5C3FCA}" type="slidenum">
              <a:rPr lang="en-CA" smtClean="0"/>
              <a:t>‹#›</a:t>
            </a:fld>
            <a:endParaRPr lang="en-CA"/>
          </a:p>
        </p:txBody>
      </p:sp>
    </p:spTree>
    <p:extLst>
      <p:ext uri="{BB962C8B-B14F-4D97-AF65-F5344CB8AC3E}">
        <p14:creationId xmlns:p14="http://schemas.microsoft.com/office/powerpoint/2010/main" val="413919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CA" sz="4000" dirty="0">
                <a:solidFill>
                  <a:schemeClr val="bg2"/>
                </a:solidFill>
              </a:rPr>
              <a:t>Chef’s Career Path</a:t>
            </a:r>
          </a:p>
        </p:txBody>
      </p:sp>
      <p:sp>
        <p:nvSpPr>
          <p:cNvPr id="3" name="Subtitle 2"/>
          <p:cNvSpPr>
            <a:spLocks noGrp="1"/>
          </p:cNvSpPr>
          <p:nvPr>
            <p:ph type="subTitle" idx="1"/>
          </p:nvPr>
        </p:nvSpPr>
        <p:spPr>
          <a:xfrm>
            <a:off x="1524000" y="4495800"/>
            <a:ext cx="9144000" cy="762000"/>
          </a:xfrm>
        </p:spPr>
        <p:txBody>
          <a:bodyPr>
            <a:normAutofit/>
          </a:bodyPr>
          <a:lstStyle/>
          <a:p>
            <a:r>
              <a:rPr lang="en-CA" sz="1800"/>
              <a:t>How to become a (Chef)</a:t>
            </a:r>
          </a:p>
        </p:txBody>
      </p:sp>
    </p:spTree>
    <p:extLst>
      <p:ext uri="{BB962C8B-B14F-4D97-AF65-F5344CB8AC3E}">
        <p14:creationId xmlns:p14="http://schemas.microsoft.com/office/powerpoint/2010/main" val="36930090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CA">
                <a:solidFill>
                  <a:srgbClr val="FFFFFF"/>
                </a:solidFill>
              </a:rPr>
              <a:t>This is what appeals to me with this career…</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996930617"/>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7030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logo&#10;&#10;Description generated with very high confidence">
            <a:extLst>
              <a:ext uri="{FF2B5EF4-FFF2-40B4-BE49-F238E27FC236}">
                <a16:creationId xmlns:a16="http://schemas.microsoft.com/office/drawing/2014/main" id="{FD5FC41A-4CFA-4FCE-9989-C2202BB1167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5904" cy="6858000"/>
          </a:xfrm>
          <a:prstGeom prst="rect">
            <a:avLst/>
          </a:prstGeom>
        </p:spPr>
      </p:pic>
      <p:sp>
        <p:nvSpPr>
          <p:cNvPr id="2" name="Title 1"/>
          <p:cNvSpPr>
            <a:spLocks noGrp="1"/>
          </p:cNvSpPr>
          <p:nvPr>
            <p:ph type="title"/>
          </p:nvPr>
        </p:nvSpPr>
        <p:spPr>
          <a:xfrm>
            <a:off x="640079" y="2023236"/>
            <a:ext cx="3659777" cy="2820908"/>
          </a:xfrm>
        </p:spPr>
        <p:txBody>
          <a:bodyPr>
            <a:normAutofit/>
          </a:bodyPr>
          <a:lstStyle/>
          <a:p>
            <a:r>
              <a:rPr lang="en-CA" sz="4000">
                <a:solidFill>
                  <a:srgbClr val="FFFFFF"/>
                </a:solidFill>
              </a:rPr>
              <a:t>These are some things I find less appealing about this career…</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646564394"/>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417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Potential obstacles to getting this career</a:t>
            </a:r>
          </a:p>
        </p:txBody>
      </p:sp>
      <p:sp>
        <p:nvSpPr>
          <p:cNvPr id="3" name="Content Placeholder 2"/>
          <p:cNvSpPr>
            <a:spLocks noGrp="1"/>
          </p:cNvSpPr>
          <p:nvPr>
            <p:ph idx="1"/>
          </p:nvPr>
        </p:nvSpPr>
        <p:spPr/>
        <p:txBody>
          <a:bodyPr numCol="2"/>
          <a:lstStyle/>
          <a:p>
            <a:r>
              <a:rPr lang="en-CA" dirty="0"/>
              <a:t>The possible obstacles:</a:t>
            </a:r>
          </a:p>
          <a:p>
            <a:r>
              <a:rPr lang="en-CA" dirty="0"/>
              <a:t>Takes lots of time </a:t>
            </a:r>
          </a:p>
          <a:p>
            <a:r>
              <a:rPr lang="en-CA" dirty="0"/>
              <a:t>Hard to get into this business.</a:t>
            </a:r>
          </a:p>
          <a:p>
            <a:endParaRPr lang="en-CA" dirty="0"/>
          </a:p>
          <a:p>
            <a:endParaRPr lang="en-CA" dirty="0"/>
          </a:p>
          <a:p>
            <a:endParaRPr lang="en-CA" dirty="0"/>
          </a:p>
          <a:p>
            <a:endParaRPr lang="en-CA" dirty="0"/>
          </a:p>
          <a:p>
            <a:endParaRPr lang="en-CA" dirty="0"/>
          </a:p>
          <a:p>
            <a:r>
              <a:rPr lang="en-CA" dirty="0"/>
              <a:t>My plan to overcome them:</a:t>
            </a:r>
          </a:p>
          <a:p>
            <a:r>
              <a:rPr lang="en-CA" dirty="0"/>
              <a:t>I will show my skills and hopefully it will be enough to impress them.</a:t>
            </a:r>
          </a:p>
          <a:p>
            <a:r>
              <a:rPr lang="en-CA" dirty="0"/>
              <a:t>I will show my hard work and also show what I am willing to give to be able to work.</a:t>
            </a:r>
          </a:p>
        </p:txBody>
      </p:sp>
    </p:spTree>
    <p:extLst>
      <p:ext uri="{BB962C8B-B14F-4D97-AF65-F5344CB8AC3E}">
        <p14:creationId xmlns:p14="http://schemas.microsoft.com/office/powerpoint/2010/main" val="331970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Potential obstacles to being successful within this career</a:t>
            </a:r>
          </a:p>
        </p:txBody>
      </p:sp>
      <p:sp>
        <p:nvSpPr>
          <p:cNvPr id="3" name="Content Placeholder 2"/>
          <p:cNvSpPr>
            <a:spLocks noGrp="1"/>
          </p:cNvSpPr>
          <p:nvPr>
            <p:ph idx="1"/>
          </p:nvPr>
        </p:nvSpPr>
        <p:spPr/>
        <p:txBody>
          <a:bodyPr numCol="2"/>
          <a:lstStyle/>
          <a:p>
            <a:pPr marL="0" indent="0">
              <a:buNone/>
            </a:pPr>
            <a:r>
              <a:rPr lang="en-CA" dirty="0"/>
              <a:t>The possible obstacles:</a:t>
            </a:r>
          </a:p>
          <a:p>
            <a:r>
              <a:rPr lang="en-CA" dirty="0"/>
              <a:t>Being able to think on the spot.</a:t>
            </a:r>
          </a:p>
          <a:p>
            <a:r>
              <a:rPr lang="en-CA" dirty="0"/>
              <a:t>Hard to stay focused</a:t>
            </a:r>
          </a:p>
          <a:p>
            <a:r>
              <a:rPr lang="en-CA" dirty="0"/>
              <a:t> Being a chef you have to also be a butcher and take the raw animals in.</a:t>
            </a:r>
          </a:p>
          <a:p>
            <a:endParaRPr lang="en-CA" dirty="0"/>
          </a:p>
          <a:p>
            <a:endParaRPr lang="en-CA" dirty="0"/>
          </a:p>
          <a:p>
            <a:endParaRPr lang="en-CA" dirty="0"/>
          </a:p>
          <a:p>
            <a:r>
              <a:rPr lang="en-CA" dirty="0"/>
              <a:t>My plan to overcome them:</a:t>
            </a:r>
          </a:p>
          <a:p>
            <a:r>
              <a:rPr lang="en-CA" dirty="0"/>
              <a:t>As a chef I will get used to the menu and problems will hopefully not be a problem.</a:t>
            </a:r>
          </a:p>
          <a:p>
            <a:r>
              <a:rPr lang="en-CA" dirty="0"/>
              <a:t>To stay focused I will just have to focus on my cooking.</a:t>
            </a:r>
          </a:p>
          <a:p>
            <a:r>
              <a:rPr lang="en-CA" dirty="0"/>
              <a:t>Basically being a butcher is a little bit of a deal breaker but I will have to deal with it.</a:t>
            </a:r>
          </a:p>
        </p:txBody>
      </p:sp>
    </p:spTree>
    <p:extLst>
      <p:ext uri="{BB962C8B-B14F-4D97-AF65-F5344CB8AC3E}">
        <p14:creationId xmlns:p14="http://schemas.microsoft.com/office/powerpoint/2010/main" val="1866740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a:bodyPr>
          <a:lstStyle/>
          <a:p>
            <a:r>
              <a:rPr lang="en-CA" sz="3400">
                <a:solidFill>
                  <a:srgbClr val="FFFFFF"/>
                </a:solidFill>
              </a:rPr>
              <a:t>The training/education required for my career is:</a:t>
            </a:r>
          </a:p>
        </p:txBody>
      </p:sp>
      <p:sp>
        <p:nvSpPr>
          <p:cNvPr id="3" name="Content Placeholder 2"/>
          <p:cNvSpPr>
            <a:spLocks noGrp="1"/>
          </p:cNvSpPr>
          <p:nvPr>
            <p:ph idx="1"/>
          </p:nvPr>
        </p:nvSpPr>
        <p:spPr>
          <a:xfrm>
            <a:off x="5120640" y="804672"/>
            <a:ext cx="6281928" cy="5248656"/>
          </a:xfrm>
        </p:spPr>
        <p:txBody>
          <a:bodyPr anchor="ctr">
            <a:normAutofit/>
          </a:bodyPr>
          <a:lstStyle/>
          <a:p>
            <a:r>
              <a:rPr lang="en-CA" sz="2000"/>
              <a:t>Chefs Will pursue formal training through culinary programs offered by community colleges, universities and culinary institutes. Some chefs complete certificate programs that typically last a few months, while others earn 2-year associate's or 4-year bachelor's degrees.</a:t>
            </a:r>
          </a:p>
        </p:txBody>
      </p:sp>
    </p:spTree>
    <p:extLst>
      <p:ext uri="{BB962C8B-B14F-4D97-AF65-F5344CB8AC3E}">
        <p14:creationId xmlns:p14="http://schemas.microsoft.com/office/powerpoint/2010/main" val="3696128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logo&#10;&#10;Description generated with very high confidence">
            <a:extLst>
              <a:ext uri="{FF2B5EF4-FFF2-40B4-BE49-F238E27FC236}">
                <a16:creationId xmlns:a16="http://schemas.microsoft.com/office/drawing/2014/main" id="{FD5FC41A-4CFA-4FCE-9989-C2202BB1167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5904" cy="6858000"/>
          </a:xfrm>
          <a:prstGeom prst="rect">
            <a:avLst/>
          </a:prstGeom>
        </p:spPr>
      </p:pic>
      <p:sp>
        <p:nvSpPr>
          <p:cNvPr id="2" name="Title 1"/>
          <p:cNvSpPr>
            <a:spLocks noGrp="1"/>
          </p:cNvSpPr>
          <p:nvPr>
            <p:ph type="title"/>
          </p:nvPr>
        </p:nvSpPr>
        <p:spPr>
          <a:xfrm>
            <a:off x="640079" y="2023236"/>
            <a:ext cx="3659777" cy="2820908"/>
          </a:xfrm>
        </p:spPr>
        <p:txBody>
          <a:bodyPr>
            <a:normAutofit/>
          </a:bodyPr>
          <a:lstStyle/>
          <a:p>
            <a:r>
              <a:rPr lang="en-CA" sz="4000">
                <a:solidFill>
                  <a:srgbClr val="FFFFFF"/>
                </a:solidFill>
              </a:rPr>
              <a:t>I intend to go to BCIT for that career</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463703233"/>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15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8457"/>
            <a:ext cx="10515600" cy="5458506"/>
          </a:xfrm>
        </p:spPr>
        <p:txBody>
          <a:bodyPr>
            <a:normAutofit/>
          </a:bodyPr>
          <a:lstStyle/>
          <a:p>
            <a:r>
              <a:rPr lang="en-CA" sz="4400" dirty="0"/>
              <a:t>BCIT</a:t>
            </a:r>
          </a:p>
        </p:txBody>
      </p:sp>
      <p:pic>
        <p:nvPicPr>
          <p:cNvPr id="4" name="Picture 3">
            <a:extLst>
              <a:ext uri="{FF2B5EF4-FFF2-40B4-BE49-F238E27FC236}">
                <a16:creationId xmlns:a16="http://schemas.microsoft.com/office/drawing/2014/main" id="{EC6D17E1-BFD7-47E1-9AE5-F0497BECC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65094"/>
            <a:ext cx="4704471" cy="3165231"/>
          </a:xfrm>
          <a:prstGeom prst="rect">
            <a:avLst/>
          </a:prstGeom>
        </p:spPr>
      </p:pic>
      <p:pic>
        <p:nvPicPr>
          <p:cNvPr id="6" name="Picture 5" descr="A large building&#10;&#10;Description generated with very high confidence">
            <a:extLst>
              <a:ext uri="{FF2B5EF4-FFF2-40B4-BE49-F238E27FC236}">
                <a16:creationId xmlns:a16="http://schemas.microsoft.com/office/drawing/2014/main" id="{81F49391-7F26-4A70-9DEA-CDBB3D4D7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7493" y="1914477"/>
            <a:ext cx="5036307" cy="3066464"/>
          </a:xfrm>
          <a:prstGeom prst="rect">
            <a:avLst/>
          </a:prstGeom>
        </p:spPr>
      </p:pic>
    </p:spTree>
    <p:extLst>
      <p:ext uri="{BB962C8B-B14F-4D97-AF65-F5344CB8AC3E}">
        <p14:creationId xmlns:p14="http://schemas.microsoft.com/office/powerpoint/2010/main" val="1462061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High school courses required</a:t>
            </a:r>
          </a:p>
        </p:txBody>
      </p:sp>
      <p:sp>
        <p:nvSpPr>
          <p:cNvPr id="3" name="Content Placeholder 2"/>
          <p:cNvSpPr>
            <a:spLocks noGrp="1"/>
          </p:cNvSpPr>
          <p:nvPr>
            <p:ph idx="1"/>
          </p:nvPr>
        </p:nvSpPr>
        <p:spPr/>
        <p:txBody>
          <a:bodyPr numCol="2"/>
          <a:lstStyle/>
          <a:p>
            <a:r>
              <a:rPr lang="en-CA" dirty="0"/>
              <a:t>Grade 11 courses:</a:t>
            </a:r>
          </a:p>
          <a:p>
            <a:r>
              <a:rPr lang="en-CA" dirty="0"/>
              <a:t> Culinary programs </a:t>
            </a:r>
          </a:p>
          <a:p>
            <a:r>
              <a:rPr lang="en-CA" dirty="0"/>
              <a:t>Cooking and Food Preparation. </a:t>
            </a:r>
          </a:p>
          <a:p>
            <a:pPr marL="0" indent="0">
              <a:buNone/>
            </a:pPr>
            <a:r>
              <a:rPr lang="en-CA" dirty="0"/>
              <a:t> </a:t>
            </a:r>
          </a:p>
          <a:p>
            <a:endParaRPr lang="en-CA" dirty="0"/>
          </a:p>
          <a:p>
            <a:endParaRPr lang="en-CA" dirty="0"/>
          </a:p>
          <a:p>
            <a:endParaRPr lang="en-CA" dirty="0"/>
          </a:p>
          <a:p>
            <a:endParaRPr lang="en-CA" dirty="0"/>
          </a:p>
          <a:p>
            <a:r>
              <a:rPr lang="en-CA" dirty="0"/>
              <a:t>Grade 12 courses:</a:t>
            </a:r>
          </a:p>
          <a:p>
            <a:r>
              <a:rPr lang="en-CA" dirty="0"/>
              <a:t>Biology </a:t>
            </a:r>
          </a:p>
        </p:txBody>
      </p:sp>
    </p:spTree>
    <p:extLst>
      <p:ext uri="{BB962C8B-B14F-4D97-AF65-F5344CB8AC3E}">
        <p14:creationId xmlns:p14="http://schemas.microsoft.com/office/powerpoint/2010/main" val="581181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p:cNvGraphicFramePr>
            <a:graphicFrameLocks noGrp="1"/>
          </p:cNvGraphicFramePr>
          <p:nvPr>
            <p:ph idx="1"/>
            <p:extLst>
              <p:ext uri="{D42A27DB-BD31-4B8C-83A1-F6EECF244321}">
                <p14:modId xmlns:p14="http://schemas.microsoft.com/office/powerpoint/2010/main" val="4287391734"/>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2893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D5FC41A-4CFA-4FCE-9989-C2202BB1167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5904" cy="6858000"/>
          </a:xfrm>
          <a:prstGeom prst="rect">
            <a:avLst/>
          </a:prstGeom>
        </p:spPr>
      </p:pic>
      <p:sp>
        <p:nvSpPr>
          <p:cNvPr id="2" name="Title 1"/>
          <p:cNvSpPr>
            <a:spLocks noGrp="1"/>
          </p:cNvSpPr>
          <p:nvPr>
            <p:ph type="title"/>
          </p:nvPr>
        </p:nvSpPr>
        <p:spPr>
          <a:xfrm>
            <a:off x="640079" y="2023236"/>
            <a:ext cx="3659777" cy="2820908"/>
          </a:xfrm>
        </p:spPr>
        <p:txBody>
          <a:bodyPr>
            <a:normAutofit/>
          </a:bodyPr>
          <a:lstStyle/>
          <a:p>
            <a:r>
              <a:rPr lang="en-CA" sz="4000">
                <a:solidFill>
                  <a:srgbClr val="FFFFFF"/>
                </a:solidFill>
              </a:rPr>
              <a:t>Financial Plan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453826388"/>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40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My Career Goals</a:t>
            </a:r>
          </a:p>
        </p:txBody>
      </p:sp>
      <p:sp>
        <p:nvSpPr>
          <p:cNvPr id="3" name="Content Placeholder 2"/>
          <p:cNvSpPr>
            <a:spLocks noGrp="1"/>
          </p:cNvSpPr>
          <p:nvPr>
            <p:ph idx="1"/>
          </p:nvPr>
        </p:nvSpPr>
        <p:spPr/>
        <p:txBody>
          <a:bodyPr/>
          <a:lstStyle/>
          <a:p>
            <a:r>
              <a:rPr lang="en-CA" dirty="0"/>
              <a:t>I want to become a/an (Chef) by (2026).</a:t>
            </a:r>
          </a:p>
          <a:p>
            <a:endParaRPr lang="en-CA" dirty="0"/>
          </a:p>
          <a:p>
            <a:r>
              <a:rPr lang="en-CA" dirty="0"/>
              <a:t>To get there, I will need to:</a:t>
            </a:r>
          </a:p>
          <a:p>
            <a:pPr lvl="1"/>
            <a:r>
              <a:rPr lang="en-CA" dirty="0"/>
              <a:t>Graduate high school by (June 2020)</a:t>
            </a:r>
          </a:p>
          <a:p>
            <a:pPr lvl="1"/>
            <a:r>
              <a:rPr lang="en-CA" dirty="0"/>
              <a:t>Graduate a 4 year culinary program at BCIT</a:t>
            </a:r>
          </a:p>
        </p:txBody>
      </p:sp>
    </p:spTree>
    <p:extLst>
      <p:ext uri="{BB962C8B-B14F-4D97-AF65-F5344CB8AC3E}">
        <p14:creationId xmlns:p14="http://schemas.microsoft.com/office/powerpoint/2010/main" val="2306272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logo&#10;&#10;Description generated with very high confidence">
            <a:extLst>
              <a:ext uri="{FF2B5EF4-FFF2-40B4-BE49-F238E27FC236}">
                <a16:creationId xmlns:a16="http://schemas.microsoft.com/office/drawing/2014/main" id="{FD5FC41A-4CFA-4FCE-9989-C2202BB1167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5904" cy="6858000"/>
          </a:xfrm>
          <a:prstGeom prst="rect">
            <a:avLst/>
          </a:prstGeom>
        </p:spPr>
      </p:pic>
      <p:sp>
        <p:nvSpPr>
          <p:cNvPr id="2" name="Title 1"/>
          <p:cNvSpPr>
            <a:spLocks noGrp="1"/>
          </p:cNvSpPr>
          <p:nvPr>
            <p:ph type="title"/>
          </p:nvPr>
        </p:nvSpPr>
        <p:spPr>
          <a:xfrm>
            <a:off x="640079" y="2023236"/>
            <a:ext cx="3659777" cy="2820908"/>
          </a:xfrm>
        </p:spPr>
        <p:txBody>
          <a:bodyPr>
            <a:normAutofit/>
          </a:bodyPr>
          <a:lstStyle/>
          <a:p>
            <a:r>
              <a:rPr lang="en-CA" sz="4000">
                <a:solidFill>
                  <a:srgbClr val="FFFFFF"/>
                </a:solidFill>
              </a:rPr>
              <a:t>Some related occupations: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460151442"/>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338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F859BA1E-EA13-4234-801C-4CFA3F10AC9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3614" y="1701532"/>
            <a:ext cx="10413714" cy="0"/>
          </a:xfrm>
          <a:prstGeom prst="line">
            <a:avLst/>
          </a:prstGeom>
          <a:ln>
            <a:solidFill>
              <a:srgbClr val="4F354A"/>
            </a:solidFill>
          </a:ln>
        </p:spPr>
        <p:style>
          <a:lnRef idx="1">
            <a:schemeClr val="accent1"/>
          </a:lnRef>
          <a:fillRef idx="0">
            <a:schemeClr val="accent1"/>
          </a:fillRef>
          <a:effectRef idx="0">
            <a:schemeClr val="accent1"/>
          </a:effectRef>
          <a:fontRef idx="minor">
            <a:schemeClr val="tx1"/>
          </a:fontRef>
        </p:style>
      </p:cxnSp>
      <p:pic>
        <p:nvPicPr>
          <p:cNvPr id="7" name="Picture 6" descr="A close up of a knife&#10;&#10;Description generated with high confidence">
            <a:extLst>
              <a:ext uri="{FF2B5EF4-FFF2-40B4-BE49-F238E27FC236}">
                <a16:creationId xmlns:a16="http://schemas.microsoft.com/office/drawing/2014/main" id="{BFDF49B3-2AB9-4008-9A30-57E979445654}"/>
              </a:ext>
            </a:extLst>
          </p:cNvPr>
          <p:cNvPicPr>
            <a:picLocks noChangeAspect="1"/>
          </p:cNvPicPr>
          <p:nvPr/>
        </p:nvPicPr>
        <p:blipFill rotWithShape="1">
          <a:blip r:embed="rId2">
            <a:extLst>
              <a:ext uri="{28A0092B-C50C-407E-A947-70E740481C1C}">
                <a14:useLocalDpi xmlns:a14="http://schemas.microsoft.com/office/drawing/2010/main" val="0"/>
              </a:ext>
            </a:extLst>
          </a:blip>
          <a:srcRect t="147"/>
          <a:stretch/>
        </p:blipFill>
        <p:spPr>
          <a:xfrm>
            <a:off x="9055025" y="4279514"/>
            <a:ext cx="2332303" cy="1483520"/>
          </a:xfrm>
          <a:prstGeom prst="rect">
            <a:avLst/>
          </a:prstGeom>
        </p:spPr>
      </p:pic>
      <p:pic>
        <p:nvPicPr>
          <p:cNvPr id="9" name="Picture 8" descr="A person cooking in a kitchen preparing food&#10;&#10;Description generated with high confidence">
            <a:extLst>
              <a:ext uri="{FF2B5EF4-FFF2-40B4-BE49-F238E27FC236}">
                <a16:creationId xmlns:a16="http://schemas.microsoft.com/office/drawing/2014/main" id="{F7E50EFD-33D2-4D1E-BBFE-95581102201D}"/>
              </a:ext>
            </a:extLst>
          </p:cNvPr>
          <p:cNvPicPr>
            <a:picLocks noChangeAspect="1"/>
          </p:cNvPicPr>
          <p:nvPr/>
        </p:nvPicPr>
        <p:blipFill rotWithShape="1">
          <a:blip r:embed="rId3">
            <a:extLst>
              <a:ext uri="{28A0092B-C50C-407E-A947-70E740481C1C}">
                <a14:useLocalDpi xmlns:a14="http://schemas.microsoft.com/office/drawing/2010/main" val="0"/>
              </a:ext>
            </a:extLst>
          </a:blip>
          <a:srcRect l="9157" r="20719" b="-4"/>
          <a:stretch/>
        </p:blipFill>
        <p:spPr>
          <a:xfrm>
            <a:off x="9058657" y="1905088"/>
            <a:ext cx="2328670" cy="2209834"/>
          </a:xfrm>
          <a:prstGeom prst="rect">
            <a:avLst/>
          </a:prstGeom>
        </p:spPr>
      </p:pic>
      <p:pic>
        <p:nvPicPr>
          <p:cNvPr id="5" name="Picture 4" descr="A picture containing person, sitting&#10;&#10;Description generated with very high confidence">
            <a:extLst>
              <a:ext uri="{FF2B5EF4-FFF2-40B4-BE49-F238E27FC236}">
                <a16:creationId xmlns:a16="http://schemas.microsoft.com/office/drawing/2014/main" id="{8A81B851-6B9F-4ACC-B93F-0160DF7F84F5}"/>
              </a:ext>
            </a:extLst>
          </p:cNvPr>
          <p:cNvPicPr>
            <a:picLocks noChangeAspect="1"/>
          </p:cNvPicPr>
          <p:nvPr/>
        </p:nvPicPr>
        <p:blipFill rotWithShape="1">
          <a:blip r:embed="rId4">
            <a:extLst>
              <a:ext uri="{28A0092B-C50C-407E-A947-70E740481C1C}">
                <a14:useLocalDpi xmlns:a14="http://schemas.microsoft.com/office/drawing/2010/main" val="0"/>
              </a:ext>
            </a:extLst>
          </a:blip>
          <a:srcRect l="10916" r="8340" b="1"/>
          <a:stretch/>
        </p:blipFill>
        <p:spPr>
          <a:xfrm>
            <a:off x="6566262" y="1896863"/>
            <a:ext cx="2328669" cy="3865108"/>
          </a:xfrm>
          <a:prstGeom prst="rect">
            <a:avLst/>
          </a:prstGeom>
        </p:spPr>
      </p:pic>
      <p:sp>
        <p:nvSpPr>
          <p:cNvPr id="2" name="Title 1"/>
          <p:cNvSpPr>
            <a:spLocks noGrp="1"/>
          </p:cNvSpPr>
          <p:nvPr>
            <p:ph type="title"/>
          </p:nvPr>
        </p:nvSpPr>
        <p:spPr>
          <a:xfrm>
            <a:off x="838200" y="365125"/>
            <a:ext cx="10549128" cy="1212315"/>
          </a:xfrm>
        </p:spPr>
        <p:txBody>
          <a:bodyPr anchor="b">
            <a:normAutofit/>
          </a:bodyPr>
          <a:lstStyle/>
          <a:p>
            <a:r>
              <a:rPr lang="en-CA" sz="4000"/>
              <a:t>Chefs are awesome!!!</a:t>
            </a:r>
          </a:p>
        </p:txBody>
      </p:sp>
      <p:sp>
        <p:nvSpPr>
          <p:cNvPr id="3" name="Content Placeholder 2"/>
          <p:cNvSpPr>
            <a:spLocks noGrp="1"/>
          </p:cNvSpPr>
          <p:nvPr>
            <p:ph idx="1"/>
          </p:nvPr>
        </p:nvSpPr>
        <p:spPr>
          <a:xfrm>
            <a:off x="838200" y="1825625"/>
            <a:ext cx="5353050" cy="4351338"/>
          </a:xfrm>
        </p:spPr>
        <p:txBody>
          <a:bodyPr>
            <a:normAutofit/>
          </a:bodyPr>
          <a:lstStyle/>
          <a:p>
            <a:pPr>
              <a:buClr>
                <a:srgbClr val="4F354A"/>
              </a:buClr>
            </a:pPr>
            <a:r>
              <a:rPr lang="en-CA" sz="2000"/>
              <a:t>I Am Exited To Making People Happy Every Single Day.</a:t>
            </a:r>
          </a:p>
          <a:p>
            <a:pPr>
              <a:buClr>
                <a:srgbClr val="4F354A"/>
              </a:buClr>
            </a:pPr>
            <a:r>
              <a:rPr lang="en-CA" sz="2000"/>
              <a:t>I am also exited to be able to put my style on foods.</a:t>
            </a:r>
          </a:p>
          <a:p>
            <a:pPr>
              <a:buClr>
                <a:srgbClr val="4F354A"/>
              </a:buClr>
            </a:pPr>
            <a:r>
              <a:rPr lang="en-CA" sz="2000"/>
              <a:t>Apparently if you are a chef you Have A high Chance of Meeting Celebrities</a:t>
            </a:r>
          </a:p>
          <a:p>
            <a:pPr>
              <a:buClr>
                <a:srgbClr val="4F354A"/>
              </a:buClr>
            </a:pPr>
            <a:r>
              <a:rPr lang="en-CA" sz="2000"/>
              <a:t>When you’re a chef you will eat out more and you will respect the food that you make since you know how hard it is to do this.</a:t>
            </a:r>
          </a:p>
          <a:p>
            <a:pPr>
              <a:buClr>
                <a:srgbClr val="4F354A"/>
              </a:buClr>
            </a:pPr>
            <a:r>
              <a:rPr lang="en-CA" sz="2000"/>
              <a:t>Another fun fact is that all Chefs do have a favorite knife.</a:t>
            </a:r>
          </a:p>
          <a:p>
            <a:pPr>
              <a:buClr>
                <a:srgbClr val="4F354A"/>
              </a:buClr>
            </a:pPr>
            <a:endParaRPr lang="en-CA" sz="2000"/>
          </a:p>
        </p:txBody>
      </p:sp>
    </p:spTree>
    <p:extLst>
      <p:ext uri="{BB962C8B-B14F-4D97-AF65-F5344CB8AC3E}">
        <p14:creationId xmlns:p14="http://schemas.microsoft.com/office/powerpoint/2010/main" val="69055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4C22394-EBC2-4FAF-A555-6C02D589EED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1147" y="5004581"/>
            <a:ext cx="962395" cy="962395"/>
          </a:xfrm>
          <a:prstGeom prst="ellipse">
            <a:avLst/>
          </a:prstGeom>
          <a:solidFill>
            <a:srgbClr val="543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BBC0C84-DC2A-43AE-9576-0A44295E8B9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rgbClr val="DC8F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38C0809-53C2-4AFE-916C-9F040F0D38BE}"/>
              </a:ext>
            </a:extLst>
          </p:cNvPr>
          <p:cNvPicPr>
            <a:picLocks noChangeAspect="1"/>
          </p:cNvPicPr>
          <p:nvPr/>
        </p:nvPicPr>
        <p:blipFill rotWithShape="1">
          <a:blip r:embed="rId2">
            <a:extLst>
              <a:ext uri="{28A0092B-C50C-407E-A947-70E740481C1C}">
                <a14:useLocalDpi xmlns:a14="http://schemas.microsoft.com/office/drawing/2010/main" val="0"/>
              </a:ext>
            </a:extLst>
          </a:blip>
          <a:srcRect l="21366"/>
          <a:stretch/>
        </p:blipFill>
        <p:spPr>
          <a:xfrm>
            <a:off x="6492114"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sp>
        <p:nvSpPr>
          <p:cNvPr id="2" name="Title 1"/>
          <p:cNvSpPr>
            <a:spLocks noGrp="1"/>
          </p:cNvSpPr>
          <p:nvPr>
            <p:ph type="title"/>
          </p:nvPr>
        </p:nvSpPr>
        <p:spPr>
          <a:xfrm>
            <a:off x="640079" y="4526280"/>
            <a:ext cx="7410681" cy="1737360"/>
          </a:xfrm>
        </p:spPr>
        <p:txBody>
          <a:bodyPr>
            <a:normAutofit/>
          </a:bodyPr>
          <a:lstStyle/>
          <a:p>
            <a:r>
              <a:rPr lang="en-CA" sz="4800"/>
              <a:t>What is a (Chef)?</a:t>
            </a:r>
          </a:p>
        </p:txBody>
      </p:sp>
      <p:sp>
        <p:nvSpPr>
          <p:cNvPr id="3" name="Content Placeholder 2"/>
          <p:cNvSpPr>
            <a:spLocks noGrp="1"/>
          </p:cNvSpPr>
          <p:nvPr>
            <p:ph idx="1"/>
          </p:nvPr>
        </p:nvSpPr>
        <p:spPr>
          <a:xfrm>
            <a:off x="640080" y="595293"/>
            <a:ext cx="5676637" cy="3463951"/>
          </a:xfrm>
        </p:spPr>
        <p:txBody>
          <a:bodyPr anchor="ctr">
            <a:normAutofit/>
          </a:bodyPr>
          <a:lstStyle/>
          <a:p>
            <a:pPr marL="0" indent="0">
              <a:buNone/>
            </a:pPr>
            <a:r>
              <a:rPr lang="en-CA" sz="1800" dirty="0"/>
              <a:t>A Professional cook, typically the chief cook of a restaurant or hotel.</a:t>
            </a:r>
          </a:p>
          <a:p>
            <a:pPr marL="0" indent="0">
              <a:buNone/>
            </a:pPr>
            <a:r>
              <a:rPr lang="en-CA" sz="1800" b="1" dirty="0"/>
              <a:t>Things you would be doing as a Chef:</a:t>
            </a:r>
          </a:p>
          <a:p>
            <a:r>
              <a:rPr lang="en-CA" sz="1800" dirty="0"/>
              <a:t> Chefs lift heavy pots on a regular basis</a:t>
            </a:r>
          </a:p>
          <a:p>
            <a:r>
              <a:rPr lang="en-CA" sz="1800" dirty="0"/>
              <a:t> Chefs cook food for around a 8 hour shift with only a 30 min break.</a:t>
            </a:r>
          </a:p>
          <a:p>
            <a:r>
              <a:rPr lang="en-CA" sz="1800" dirty="0"/>
              <a:t> Chefs also have to deal with food being sent back</a:t>
            </a:r>
          </a:p>
          <a:p>
            <a:r>
              <a:rPr lang="en-CA" sz="1800" dirty="0"/>
              <a:t> Chefs cannot be tired and they have to be organized because there around sharp tools such as knives for there whole shift.</a:t>
            </a:r>
          </a:p>
          <a:p>
            <a:endParaRPr lang="en-CA" sz="1800" dirty="0"/>
          </a:p>
          <a:p>
            <a:endParaRPr lang="en-CA" sz="1800" dirty="0"/>
          </a:p>
        </p:txBody>
      </p:sp>
    </p:spTree>
    <p:extLst>
      <p:ext uri="{BB962C8B-B14F-4D97-AF65-F5344CB8AC3E}">
        <p14:creationId xmlns:p14="http://schemas.microsoft.com/office/powerpoint/2010/main" val="171911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About my future career</a:t>
            </a:r>
          </a:p>
        </p:txBody>
      </p:sp>
      <p:sp>
        <p:nvSpPr>
          <p:cNvPr id="3" name="Content Placeholder 2"/>
          <p:cNvSpPr>
            <a:spLocks noGrp="1"/>
          </p:cNvSpPr>
          <p:nvPr>
            <p:ph idx="1"/>
          </p:nvPr>
        </p:nvSpPr>
        <p:spPr/>
        <p:txBody>
          <a:bodyPr/>
          <a:lstStyle/>
          <a:p>
            <a:r>
              <a:rPr lang="en-CA" dirty="0"/>
              <a:t> Chefs work in a restaurant </a:t>
            </a:r>
          </a:p>
          <a:p>
            <a:r>
              <a:rPr lang="en-CA" dirty="0"/>
              <a:t>They make around $26,000 to $84,000 </a:t>
            </a:r>
          </a:p>
          <a:p>
            <a:pPr marL="0" indent="0">
              <a:buNone/>
            </a:pPr>
            <a:r>
              <a:rPr lang="en-CA" dirty="0"/>
              <a:t>Chefs work 8 hours a day, which is around 50 hours in a week. For a Chef the start and finish time for a chef range but a typical night shift for a shift would be from 3pm-1pm</a:t>
            </a:r>
          </a:p>
        </p:txBody>
      </p:sp>
    </p:spTree>
    <p:extLst>
      <p:ext uri="{BB962C8B-B14F-4D97-AF65-F5344CB8AC3E}">
        <p14:creationId xmlns:p14="http://schemas.microsoft.com/office/powerpoint/2010/main" val="66190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2CAD75-CCE8-4F4D-98AA-BA2BB3C8A416}"/>
              </a:ext>
            </a:extLst>
          </p:cNvPr>
          <p:cNvPicPr>
            <a:picLocks noChangeAspect="1"/>
          </p:cNvPicPr>
          <p:nvPr/>
        </p:nvPicPr>
        <p:blipFill rotWithShape="1">
          <a:blip r:embed="rId2">
            <a:extLst>
              <a:ext uri="{28A0092B-C50C-407E-A947-70E740481C1C}">
                <a14:useLocalDpi xmlns:a14="http://schemas.microsoft.com/office/drawing/2010/main" val="0"/>
              </a:ext>
            </a:extLst>
          </a:blip>
          <a:srcRect l="13979" r="18427"/>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53353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965430" y="629268"/>
            <a:ext cx="6586491" cy="1286160"/>
          </a:xfrm>
        </p:spPr>
        <p:txBody>
          <a:bodyPr anchor="b">
            <a:normAutofit/>
          </a:bodyPr>
          <a:lstStyle/>
          <a:p>
            <a:r>
              <a:rPr lang="en-CA" sz="4100"/>
              <a:t>My job has a 10.1% chance of becoming automated</a:t>
            </a:r>
          </a:p>
        </p:txBody>
      </p:sp>
      <p:sp>
        <p:nvSpPr>
          <p:cNvPr id="3" name="Content Placeholder 2"/>
          <p:cNvSpPr>
            <a:spLocks noGrp="1"/>
          </p:cNvSpPr>
          <p:nvPr>
            <p:ph idx="1"/>
          </p:nvPr>
        </p:nvSpPr>
        <p:spPr>
          <a:xfrm>
            <a:off x="4965431" y="2438400"/>
            <a:ext cx="6586489" cy="3785419"/>
          </a:xfrm>
        </p:spPr>
        <p:txBody>
          <a:bodyPr>
            <a:normAutofit/>
          </a:bodyPr>
          <a:lstStyle/>
          <a:p>
            <a:pPr marL="457200" lvl="1" indent="0">
              <a:buNone/>
            </a:pPr>
            <a:endParaRPr lang="en-CA" sz="2000" dirty="0"/>
          </a:p>
          <a:p>
            <a:pPr marL="457200" lvl="1" indent="0">
              <a:buNone/>
            </a:pPr>
            <a:r>
              <a:rPr lang="en-CA" sz="2000" dirty="0"/>
              <a:t>- A Chef is most likely to not become automated because it requires quick thinking. For example if you run out of some ingredient then they have to think of what to do.</a:t>
            </a:r>
          </a:p>
          <a:p>
            <a:pPr marL="457200" lvl="1" indent="0">
              <a:buNone/>
            </a:pPr>
            <a:endParaRPr lang="en-CA" sz="2000" dirty="0"/>
          </a:p>
          <a:p>
            <a:pPr marL="457200" lvl="1" indent="0">
              <a:buNone/>
            </a:pPr>
            <a:endParaRPr lang="en-CA" sz="2000" dirty="0"/>
          </a:p>
          <a:p>
            <a:pPr marL="457200" lvl="1" indent="0">
              <a:buNone/>
            </a:pPr>
            <a:r>
              <a:rPr lang="en-CA" sz="2000" dirty="0"/>
              <a:t>- A chef could also not become automated because they have to adapt o different situations. For example if say you were cooking steak or cooking something that could very in size they have to make changes to how long they put the food in the oven for.</a:t>
            </a:r>
          </a:p>
          <a:p>
            <a:pPr marL="457200" lvl="1" indent="0">
              <a:buNone/>
            </a:pPr>
            <a:endParaRPr lang="en-CA" sz="2000" dirty="0"/>
          </a:p>
          <a:p>
            <a:pPr marL="457200" lvl="1" indent="0">
              <a:buNone/>
            </a:pPr>
            <a:endParaRPr lang="en-CA" sz="2000" dirty="0"/>
          </a:p>
          <a:p>
            <a:pPr marL="457200" lvl="1" indent="0">
              <a:buNone/>
            </a:pPr>
            <a:endParaRPr lang="en-CA" sz="2000" dirty="0"/>
          </a:p>
          <a:p>
            <a:pPr marL="457200" lvl="1" indent="0">
              <a:buNone/>
            </a:pPr>
            <a:endParaRPr lang="en-CA" sz="2000" dirty="0"/>
          </a:p>
          <a:p>
            <a:pPr marL="457200" lvl="1" indent="0">
              <a:buNone/>
            </a:pPr>
            <a:endParaRPr lang="en-CA" sz="2000" dirty="0"/>
          </a:p>
        </p:txBody>
      </p:sp>
    </p:spTree>
    <p:extLst>
      <p:ext uri="{BB962C8B-B14F-4D97-AF65-F5344CB8AC3E}">
        <p14:creationId xmlns:p14="http://schemas.microsoft.com/office/powerpoint/2010/main" val="263885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My compatibility</a:t>
            </a:r>
          </a:p>
        </p:txBody>
      </p:sp>
      <p:sp>
        <p:nvSpPr>
          <p:cNvPr id="3" name="Content Placeholder 2"/>
          <p:cNvSpPr>
            <a:spLocks noGrp="1"/>
          </p:cNvSpPr>
          <p:nvPr>
            <p:ph idx="1"/>
          </p:nvPr>
        </p:nvSpPr>
        <p:spPr/>
        <p:txBody>
          <a:bodyPr/>
          <a:lstStyle/>
          <a:p>
            <a:r>
              <a:rPr lang="en-CA" dirty="0"/>
              <a:t>I am 78% compatible with this job.</a:t>
            </a:r>
          </a:p>
          <a:p>
            <a:pPr marL="0" indent="0">
              <a:buNone/>
            </a:pPr>
            <a:endParaRPr lang="en-CA" dirty="0"/>
          </a:p>
          <a:p>
            <a:r>
              <a:rPr lang="en-CA" dirty="0"/>
              <a:t>The skills this job requires are:</a:t>
            </a:r>
          </a:p>
          <a:p>
            <a:pPr marL="514350" indent="-514350">
              <a:buAutoNum type="arabicPeriod"/>
            </a:pPr>
            <a:r>
              <a:rPr lang="en-CA" dirty="0"/>
              <a:t>Ability to Handle Criticism</a:t>
            </a:r>
          </a:p>
          <a:p>
            <a:pPr marL="514350" indent="-514350">
              <a:buAutoNum type="arabicPeriod"/>
            </a:pPr>
            <a:r>
              <a:rPr lang="en-CA" dirty="0"/>
              <a:t>Passion for the Culinary Arts</a:t>
            </a:r>
          </a:p>
          <a:p>
            <a:pPr marL="514350" indent="-514350">
              <a:buAutoNum type="arabicPeriod"/>
            </a:pPr>
            <a:r>
              <a:rPr lang="en-CA" dirty="0"/>
              <a:t>Creativity</a:t>
            </a:r>
          </a:p>
          <a:p>
            <a:pPr marL="514350" indent="-514350">
              <a:buAutoNum type="arabicPeriod"/>
            </a:pPr>
            <a:r>
              <a:rPr lang="en-CA" dirty="0"/>
              <a:t>Being a Team Player</a:t>
            </a:r>
          </a:p>
        </p:txBody>
      </p:sp>
    </p:spTree>
    <p:extLst>
      <p:ext uri="{BB962C8B-B14F-4D97-AF65-F5344CB8AC3E}">
        <p14:creationId xmlns:p14="http://schemas.microsoft.com/office/powerpoint/2010/main" val="299685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preparing food in a kitchen&#10;&#10;Description generated with very high confidence">
            <a:extLst>
              <a:ext uri="{FF2B5EF4-FFF2-40B4-BE49-F238E27FC236}">
                <a16:creationId xmlns:a16="http://schemas.microsoft.com/office/drawing/2014/main" id="{4AD3BE52-EB21-4C19-9707-223CE2BD7330}"/>
              </a:ext>
            </a:extLst>
          </p:cNvPr>
          <p:cNvPicPr>
            <a:picLocks noChangeAspect="1"/>
          </p:cNvPicPr>
          <p:nvPr/>
        </p:nvPicPr>
        <p:blipFill rotWithShape="1">
          <a:blip r:embed="rId2">
            <a:extLst>
              <a:ext uri="{28A0092B-C50C-407E-A947-70E740481C1C}">
                <a14:useLocalDpi xmlns:a14="http://schemas.microsoft.com/office/drawing/2010/main" val="0"/>
              </a:ext>
            </a:extLst>
          </a:blip>
          <a:srcRect l="20309" r="-2" b="-2"/>
          <a:stretch/>
        </p:blipFill>
        <p:spPr>
          <a:xfrm>
            <a:off x="7829551" y="2828925"/>
            <a:ext cx="4042410" cy="3388994"/>
          </a:xfrm>
          <a:prstGeom prst="rect">
            <a:avLst/>
          </a:prstGeom>
        </p:spPr>
      </p:pic>
      <p:pic>
        <p:nvPicPr>
          <p:cNvPr id="7" name="Picture 6" descr="A person sitting at a table with a plate of food&#10;&#10;Description generated with high confidence">
            <a:extLst>
              <a:ext uri="{FF2B5EF4-FFF2-40B4-BE49-F238E27FC236}">
                <a16:creationId xmlns:a16="http://schemas.microsoft.com/office/drawing/2014/main" id="{09DF264E-66A7-468A-81EA-B8AE74E5BEBD}"/>
              </a:ext>
            </a:extLst>
          </p:cNvPr>
          <p:cNvPicPr>
            <a:picLocks noChangeAspect="1"/>
          </p:cNvPicPr>
          <p:nvPr/>
        </p:nvPicPr>
        <p:blipFill rotWithShape="1">
          <a:blip r:embed="rId3">
            <a:extLst>
              <a:ext uri="{28A0092B-C50C-407E-A947-70E740481C1C}">
                <a14:useLocalDpi xmlns:a14="http://schemas.microsoft.com/office/drawing/2010/main" val="0"/>
              </a:ext>
            </a:extLst>
          </a:blip>
          <a:srcRect t="16643"/>
          <a:stretch/>
        </p:blipFill>
        <p:spPr>
          <a:xfrm>
            <a:off x="7829551" y="306909"/>
            <a:ext cx="4042409" cy="2286000"/>
          </a:xfrm>
          <a:prstGeom prst="rect">
            <a:avLst/>
          </a:prstGeom>
        </p:spPr>
      </p:pic>
      <p:sp>
        <p:nvSpPr>
          <p:cNvPr id="2" name="Title 1"/>
          <p:cNvSpPr>
            <a:spLocks noGrp="1"/>
          </p:cNvSpPr>
          <p:nvPr>
            <p:ph type="title"/>
          </p:nvPr>
        </p:nvSpPr>
        <p:spPr>
          <a:xfrm>
            <a:off x="821516" y="640263"/>
            <a:ext cx="6204984" cy="1344975"/>
          </a:xfrm>
        </p:spPr>
        <p:txBody>
          <a:bodyPr>
            <a:normAutofit/>
          </a:bodyPr>
          <a:lstStyle/>
          <a:p>
            <a:r>
              <a:rPr lang="en-CA" sz="4000"/>
              <a:t>Being a Chef would be great for me because…</a:t>
            </a:r>
          </a:p>
        </p:txBody>
      </p:sp>
      <p:sp>
        <p:nvSpPr>
          <p:cNvPr id="3" name="Content Placeholder 2"/>
          <p:cNvSpPr>
            <a:spLocks noGrp="1"/>
          </p:cNvSpPr>
          <p:nvPr>
            <p:ph idx="1"/>
          </p:nvPr>
        </p:nvSpPr>
        <p:spPr>
          <a:xfrm>
            <a:off x="821515" y="2121762"/>
            <a:ext cx="6204984" cy="3626917"/>
          </a:xfrm>
        </p:spPr>
        <p:txBody>
          <a:bodyPr numCol="1">
            <a:normAutofit/>
          </a:bodyPr>
          <a:lstStyle/>
          <a:p>
            <a:r>
              <a:rPr lang="en-CA" sz="2400"/>
              <a:t>I already have these skills for this career:</a:t>
            </a:r>
          </a:p>
          <a:p>
            <a:pPr>
              <a:buFontTx/>
              <a:buChar char="-"/>
            </a:pPr>
            <a:r>
              <a:rPr lang="en-CA" sz="2400"/>
              <a:t>I am a team player</a:t>
            </a:r>
          </a:p>
          <a:p>
            <a:pPr>
              <a:buFontTx/>
              <a:buChar char="-"/>
            </a:pPr>
            <a:r>
              <a:rPr lang="en-CA" sz="2400"/>
              <a:t>I am also a people person</a:t>
            </a:r>
          </a:p>
          <a:p>
            <a:pPr>
              <a:buFontTx/>
              <a:buChar char="-"/>
            </a:pPr>
            <a:r>
              <a:rPr lang="en-CA" sz="2400"/>
              <a:t>I am very creative</a:t>
            </a:r>
          </a:p>
          <a:p>
            <a:pPr>
              <a:buFontTx/>
              <a:buChar char="-"/>
            </a:pPr>
            <a:r>
              <a:rPr lang="en-CA" sz="2400"/>
              <a:t>I am very passionate about making food </a:t>
            </a:r>
          </a:p>
          <a:p>
            <a:endParaRPr lang="en-CA" sz="2400"/>
          </a:p>
          <a:p>
            <a:endParaRPr lang="en-CA" sz="2400"/>
          </a:p>
          <a:p>
            <a:endParaRPr lang="en-CA" sz="2400"/>
          </a:p>
          <a:p>
            <a:endParaRPr lang="en-CA" sz="2400"/>
          </a:p>
          <a:p>
            <a:endParaRPr lang="en-CA" sz="2400"/>
          </a:p>
          <a:p>
            <a:endParaRPr lang="en-CA" sz="2400"/>
          </a:p>
        </p:txBody>
      </p:sp>
    </p:spTree>
    <p:extLst>
      <p:ext uri="{BB962C8B-B14F-4D97-AF65-F5344CB8AC3E}">
        <p14:creationId xmlns:p14="http://schemas.microsoft.com/office/powerpoint/2010/main" val="1083794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I am not quite ready for this career, but I will get there!</a:t>
            </a:r>
          </a:p>
        </p:txBody>
      </p:sp>
      <p:sp>
        <p:nvSpPr>
          <p:cNvPr id="3" name="Content Placeholder 2"/>
          <p:cNvSpPr>
            <a:spLocks noGrp="1"/>
          </p:cNvSpPr>
          <p:nvPr>
            <p:ph idx="1"/>
          </p:nvPr>
        </p:nvSpPr>
        <p:spPr>
          <a:xfrm>
            <a:off x="838200" y="1825625"/>
            <a:ext cx="10515600" cy="4177610"/>
          </a:xfrm>
        </p:spPr>
        <p:txBody>
          <a:bodyPr numCol="2">
            <a:normAutofit/>
          </a:bodyPr>
          <a:lstStyle/>
          <a:p>
            <a:pPr marL="0" indent="0">
              <a:buNone/>
            </a:pPr>
            <a:r>
              <a:rPr lang="en-CA" dirty="0"/>
              <a:t>These are skills for the job I still need to learn:</a:t>
            </a:r>
          </a:p>
          <a:p>
            <a:r>
              <a:rPr lang="en-CA" dirty="0"/>
              <a:t>To be a quick thinker</a:t>
            </a:r>
          </a:p>
          <a:p>
            <a:r>
              <a:rPr lang="en-CA" dirty="0"/>
              <a:t>To be able to take criticism</a:t>
            </a:r>
          </a:p>
          <a:p>
            <a:r>
              <a:rPr lang="en-CA" dirty="0"/>
              <a:t>To be able to be consistent.  </a:t>
            </a:r>
          </a:p>
          <a:p>
            <a:endParaRPr lang="en-CA" dirty="0"/>
          </a:p>
          <a:p>
            <a:endParaRPr lang="en-CA" dirty="0"/>
          </a:p>
          <a:p>
            <a:endParaRPr lang="en-CA" dirty="0"/>
          </a:p>
          <a:p>
            <a:pPr marL="0" indent="0">
              <a:buNone/>
            </a:pPr>
            <a:r>
              <a:rPr lang="en-CA" dirty="0"/>
              <a:t>This is how I will get those   necessary skills:</a:t>
            </a:r>
          </a:p>
          <a:p>
            <a:pPr marL="0" indent="0">
              <a:buNone/>
            </a:pPr>
            <a:r>
              <a:rPr lang="en-CA" sz="2100" dirty="0"/>
              <a:t>To be a quick thinker I will have to be ready for anything and if something goes wrong I will know what to replace or to do. To be able to take criticism I will have to learn that I make mistakes and if I don’t I just have to accept the fact that they my have not have liked the way I have done something. I am not very consistent at the moment but to fix this I just simply have to work the job and get used to what I have to do.</a:t>
            </a:r>
          </a:p>
          <a:p>
            <a:pPr marL="0" indent="0">
              <a:buNone/>
            </a:pPr>
            <a:endParaRPr lang="en-CA" dirty="0"/>
          </a:p>
        </p:txBody>
      </p:sp>
    </p:spTree>
    <p:extLst>
      <p:ext uri="{BB962C8B-B14F-4D97-AF65-F5344CB8AC3E}">
        <p14:creationId xmlns:p14="http://schemas.microsoft.com/office/powerpoint/2010/main" val="138888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CA">
                <a:solidFill>
                  <a:srgbClr val="FFFFFF"/>
                </a:solidFill>
              </a:rPr>
              <a:t>Job Outlook</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70186395"/>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909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1284</TotalTime>
  <Words>1162</Words>
  <Application>Microsoft Office PowerPoint</Application>
  <PresentationFormat>Widescreen</PresentationFormat>
  <Paragraphs>127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Chef’s Career Path</vt:lpstr>
      <vt:lpstr>My Career Goals</vt:lpstr>
      <vt:lpstr>What is a (Chef)?</vt:lpstr>
      <vt:lpstr>About my future career</vt:lpstr>
      <vt:lpstr>My job has a 10.1% chance of becoming automated</vt:lpstr>
      <vt:lpstr>My compatibility</vt:lpstr>
      <vt:lpstr>Being a Chef would be great for me because…</vt:lpstr>
      <vt:lpstr>I am not quite ready for this career, but I will get there!</vt:lpstr>
      <vt:lpstr>Job Outlook</vt:lpstr>
      <vt:lpstr>This is what appeals to me with this career…</vt:lpstr>
      <vt:lpstr>These are some things I find less appealing about this career…</vt:lpstr>
      <vt:lpstr>Potential obstacles to getting this career</vt:lpstr>
      <vt:lpstr>Potential obstacles to being successful within this career</vt:lpstr>
      <vt:lpstr>The training/education required for my career is:</vt:lpstr>
      <vt:lpstr>I intend to go to BCIT for that career</vt:lpstr>
      <vt:lpstr>PowerPoint Presentation</vt:lpstr>
      <vt:lpstr>High school courses required</vt:lpstr>
      <vt:lpstr>PowerPoint Presentation</vt:lpstr>
      <vt:lpstr>Financial Plan</vt:lpstr>
      <vt:lpstr>Some related occupations:</vt:lpstr>
      <vt:lpstr>Chefs are awesome!!!</vt:lpstr>
    </vt:vector>
  </TitlesOfParts>
  <Company>School District 43 Coquitlam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name)’s Career Path</dc:title>
  <dc:creator>Chapell, Adrienne</dc:creator>
  <cp:lastModifiedBy>132S-Helmhold, Scott</cp:lastModifiedBy>
  <cp:revision>42</cp:revision>
  <dcterms:created xsi:type="dcterms:W3CDTF">2016-10-18T14:29:42Z</dcterms:created>
  <dcterms:modified xsi:type="dcterms:W3CDTF">2017-11-09T02:12:50Z</dcterms:modified>
</cp:coreProperties>
</file>