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7" autoAdjust="0"/>
    <p:restoredTop sz="94660"/>
  </p:normalViewPr>
  <p:slideViewPr>
    <p:cSldViewPr>
      <p:cViewPr varScale="1">
        <p:scale>
          <a:sx n="69" d="100"/>
          <a:sy n="69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8137C6-FA0C-4B45-B99B-C205A6C00D9C}" type="datetimeFigureOut">
              <a:rPr lang="en-CA" smtClean="0"/>
              <a:t>2015-10-24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E5BDC-3219-41E2-95C6-8BC1EF755EB9}" type="slidenum">
              <a:rPr lang="en-CA" smtClean="0"/>
              <a:t>‹#›</a:t>
            </a:fld>
            <a:endParaRPr lang="en-C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37C6-FA0C-4B45-B99B-C205A6C00D9C}" type="datetimeFigureOut">
              <a:rPr lang="en-CA" smtClean="0"/>
              <a:t>2015-10-24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5BDC-3219-41E2-95C6-8BC1EF755EB9}" type="slidenum">
              <a:rPr lang="en-CA" smtClean="0"/>
              <a:t>‹#›</a:t>
            </a:fld>
            <a:endParaRPr lang="en-C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37C6-FA0C-4B45-B99B-C205A6C00D9C}" type="datetimeFigureOut">
              <a:rPr lang="en-CA" smtClean="0"/>
              <a:t>2015-10-24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5BDC-3219-41E2-95C6-8BC1EF755EB9}" type="slidenum">
              <a:rPr lang="en-CA" smtClean="0"/>
              <a:t>‹#›</a:t>
            </a:fld>
            <a:endParaRPr lang="en-C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37C6-FA0C-4B45-B99B-C205A6C00D9C}" type="datetimeFigureOut">
              <a:rPr lang="en-CA" smtClean="0"/>
              <a:t>2015-10-24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5BDC-3219-41E2-95C6-8BC1EF755EB9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37C6-FA0C-4B45-B99B-C205A6C00D9C}" type="datetimeFigureOut">
              <a:rPr lang="en-CA" smtClean="0"/>
              <a:t>2015-10-24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5BDC-3219-41E2-95C6-8BC1EF755EB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37C6-FA0C-4B45-B99B-C205A6C00D9C}" type="datetimeFigureOut">
              <a:rPr lang="en-CA" smtClean="0"/>
              <a:t>2015-10-24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5BDC-3219-41E2-95C6-8BC1EF755EB9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37C6-FA0C-4B45-B99B-C205A6C00D9C}" type="datetimeFigureOut">
              <a:rPr lang="en-CA" smtClean="0"/>
              <a:t>2015-10-24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5BDC-3219-41E2-95C6-8BC1EF755EB9}" type="slidenum">
              <a:rPr lang="en-CA" smtClean="0"/>
              <a:t>‹#›</a:t>
            </a:fld>
            <a:endParaRPr lang="en-C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37C6-FA0C-4B45-B99B-C205A6C00D9C}" type="datetimeFigureOut">
              <a:rPr lang="en-CA" smtClean="0"/>
              <a:t>2015-10-24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5BDC-3219-41E2-95C6-8BC1EF755EB9}" type="slidenum">
              <a:rPr lang="en-CA" smtClean="0"/>
              <a:t>‹#›</a:t>
            </a:fld>
            <a:endParaRPr lang="en-C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37C6-FA0C-4B45-B99B-C205A6C00D9C}" type="datetimeFigureOut">
              <a:rPr lang="en-CA" smtClean="0"/>
              <a:t>2015-10-24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5BDC-3219-41E2-95C6-8BC1EF755EB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37C6-FA0C-4B45-B99B-C205A6C00D9C}" type="datetimeFigureOut">
              <a:rPr lang="en-CA" smtClean="0"/>
              <a:t>2015-10-24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5BDC-3219-41E2-95C6-8BC1EF755EB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37C6-FA0C-4B45-B99B-C205A6C00D9C}" type="datetimeFigureOut">
              <a:rPr lang="en-CA" smtClean="0"/>
              <a:t>2015-10-24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5BDC-3219-41E2-95C6-8BC1EF755EB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38137C6-FA0C-4B45-B99B-C205A6C00D9C}" type="datetimeFigureOut">
              <a:rPr lang="en-CA" smtClean="0"/>
              <a:t>2015-10-24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7E5BDC-3219-41E2-95C6-8BC1EF755EB9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App Review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412776"/>
            <a:ext cx="6400800" cy="1752600"/>
          </a:xfrm>
        </p:spPr>
        <p:txBody>
          <a:bodyPr/>
          <a:lstStyle/>
          <a:p>
            <a:r>
              <a:rPr lang="en-CA" dirty="0" smtClean="0"/>
              <a:t>Sarah Lilley</a:t>
            </a:r>
          </a:p>
          <a:p>
            <a:r>
              <a:rPr lang="en-CA" dirty="0" smtClean="0"/>
              <a:t>ADL15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91" r="6805"/>
          <a:stretch/>
        </p:blipFill>
        <p:spPr>
          <a:xfrm>
            <a:off x="1475656" y="3573938"/>
            <a:ext cx="6235279" cy="29328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3961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200" dirty="0" smtClean="0"/>
              <a:t>How does this app teach students?</a:t>
            </a:r>
          </a:p>
          <a:p>
            <a:r>
              <a:rPr lang="en-CA" sz="2200" dirty="0" smtClean="0"/>
              <a:t>Who would this app be helpful for?</a:t>
            </a:r>
          </a:p>
          <a:p>
            <a:r>
              <a:rPr lang="en-CA" sz="2200" dirty="0" smtClean="0"/>
              <a:t>What is the main idea of the </a:t>
            </a:r>
            <a:r>
              <a:rPr lang="en-CA" sz="2200" dirty="0" smtClean="0"/>
              <a:t>app</a:t>
            </a:r>
            <a:r>
              <a:rPr lang="en-CA" sz="2200" dirty="0" smtClean="0"/>
              <a:t>?</a:t>
            </a:r>
            <a:endParaRPr lang="en-CA" sz="2200" dirty="0" smtClean="0"/>
          </a:p>
          <a:p>
            <a:r>
              <a:rPr lang="en-CA" sz="2300" dirty="0" smtClean="0"/>
              <a:t>What subject in science does the game address?</a:t>
            </a:r>
          </a:p>
          <a:p>
            <a:r>
              <a:rPr lang="en-CA" sz="2300" dirty="0" smtClean="0"/>
              <a:t>Does this app contribute to the subject it addresses?</a:t>
            </a:r>
          </a:p>
          <a:p>
            <a:r>
              <a:rPr lang="en-CA" sz="2300" dirty="0" smtClean="0"/>
              <a:t>Is the app easy to understand and figure out how it works?</a:t>
            </a:r>
          </a:p>
          <a:p>
            <a:r>
              <a:rPr lang="en-CA" sz="2300" dirty="0" smtClean="0"/>
              <a:t>Can the app be used for teaching in classrooms?</a:t>
            </a:r>
          </a:p>
          <a:p>
            <a:r>
              <a:rPr lang="en-CA" sz="2300" dirty="0" smtClean="0"/>
              <a:t>Could the app be used for studying?</a:t>
            </a:r>
            <a:endParaRPr lang="en-CA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 being asked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6828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911" b="7362"/>
          <a:stretch/>
        </p:blipFill>
        <p:spPr>
          <a:xfrm>
            <a:off x="5990697" y="1988840"/>
            <a:ext cx="2992928" cy="47420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8" y="2248347"/>
            <a:ext cx="5384920" cy="3877815"/>
          </a:xfrm>
        </p:spPr>
        <p:txBody>
          <a:bodyPr>
            <a:normAutofit/>
          </a:bodyPr>
          <a:lstStyle/>
          <a:p>
            <a:r>
              <a:rPr lang="en-CA" sz="2000" dirty="0" smtClean="0"/>
              <a:t>The Complete Chemistry App is a original and simple way of explaining and helping students to learn the elements of the periodic table and chemical properties.</a:t>
            </a:r>
          </a:p>
          <a:p>
            <a:r>
              <a:rPr lang="en-CA" sz="2000" dirty="0" smtClean="0"/>
              <a:t>As well as the elements, it covers chemical reactions and formula’s that can take place when combining specific elements together.</a:t>
            </a:r>
          </a:p>
          <a:p>
            <a:r>
              <a:rPr lang="en-CA" sz="2000" dirty="0" smtClean="0"/>
              <a:t>It explains the concepts and definitions of each scientific term you may come across while viewing and learning about the elements.</a:t>
            </a:r>
          </a:p>
          <a:p>
            <a:endParaRPr lang="en-CA" sz="2000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Complete Chemistry App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845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8"/>
            <a:ext cx="7745505" cy="1061432"/>
          </a:xfrm>
        </p:spPr>
        <p:txBody>
          <a:bodyPr>
            <a:noAutofit/>
          </a:bodyPr>
          <a:lstStyle/>
          <a:p>
            <a:r>
              <a:rPr lang="en-CA" dirty="0" smtClean="0"/>
              <a:t> when you choose a category that you would like to learn about, it’ll take you to a list of all the things you can view within that area of chemistry.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it Works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47" b="18040"/>
          <a:stretch/>
        </p:blipFill>
        <p:spPr>
          <a:xfrm>
            <a:off x="5940152" y="3428999"/>
            <a:ext cx="2743200" cy="32973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83568" y="3429000"/>
            <a:ext cx="54726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From there, you can click and view each items individual properties</a:t>
            </a:r>
            <a:r>
              <a:rPr lang="en-CA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 detailed form, the app will give you a description and some facts about the item being viewed.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7790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1612701"/>
          </a:xfrm>
        </p:spPr>
        <p:txBody>
          <a:bodyPr>
            <a:normAutofit/>
          </a:bodyPr>
          <a:lstStyle/>
          <a:p>
            <a:r>
              <a:rPr lang="en-CA" sz="2300" dirty="0" smtClean="0"/>
              <a:t>The app gives a more in depth look at the elements.</a:t>
            </a:r>
          </a:p>
          <a:p>
            <a:r>
              <a:rPr lang="en-CA" sz="2300" dirty="0" smtClean="0"/>
              <a:t>Good for studying, this app helps memorize and learn the chemical properties of the elements and their counterparts.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 Learned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573016"/>
            <a:ext cx="2987402" cy="29874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3789040"/>
            <a:ext cx="496855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Giving a definition of terms that will be learned while studying chemistry makes it easier to understand what’s being learned.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I had one wish for this app it would be that it’s partnered with a quiz option to practice the things </a:t>
            </a:r>
            <a:r>
              <a:rPr lang="en-CA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you’ve learned.</a:t>
            </a:r>
            <a:endParaRPr lang="en-CA" sz="2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093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1800" dirty="0" smtClean="0"/>
              <a:t>This app taught students through memorizing the individual properties and causing the to drill the information into their brain.</a:t>
            </a:r>
          </a:p>
          <a:p>
            <a:r>
              <a:rPr lang="en-CA" sz="1800" dirty="0" smtClean="0"/>
              <a:t>This app would be useful to anyone looking to study for a chemistry test/quiz and needs a helpful guideline to the basics of chemistry.</a:t>
            </a:r>
          </a:p>
          <a:p>
            <a:r>
              <a:rPr lang="en-CA" sz="1800" dirty="0" smtClean="0"/>
              <a:t>The main idea of this app is to educate students on properties of elements and such.</a:t>
            </a:r>
          </a:p>
          <a:p>
            <a:r>
              <a:rPr lang="en-CA" sz="1800" dirty="0" smtClean="0"/>
              <a:t>This app specifically addresses the subject of chemistry in science.</a:t>
            </a:r>
          </a:p>
          <a:p>
            <a:r>
              <a:rPr lang="en-CA" sz="1800" dirty="0" smtClean="0"/>
              <a:t>This app contributes a good amount of information to the subject it addresses through the set up.</a:t>
            </a:r>
          </a:p>
          <a:p>
            <a:r>
              <a:rPr lang="en-CA" sz="1800" dirty="0" smtClean="0"/>
              <a:t>This app does not have a walk through of the basics but it’s so simple that it doesn’t really need instructions on how it works.</a:t>
            </a:r>
          </a:p>
          <a:p>
            <a:r>
              <a:rPr lang="en-CA" sz="1800" dirty="0" smtClean="0"/>
              <a:t>I would not recommend using this app in the classroom only for the reason that it doesn’t share much information on anything else except definitions.</a:t>
            </a:r>
          </a:p>
          <a:p>
            <a:r>
              <a:rPr lang="en-CA" sz="1800" dirty="0" smtClean="0"/>
              <a:t>I would highly recommend using this app for studying since it’s strongly influenced on learning the terms and definitions for chemistry by heart.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 answered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4826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7" y="116632"/>
            <a:ext cx="9146557" cy="6533255"/>
          </a:xfrm>
        </p:spPr>
      </p:pic>
    </p:spTree>
    <p:extLst>
      <p:ext uri="{BB962C8B-B14F-4D97-AF65-F5344CB8AC3E}">
        <p14:creationId xmlns:p14="http://schemas.microsoft.com/office/powerpoint/2010/main" val="1534017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110</TotalTime>
  <Words>475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App Review</vt:lpstr>
      <vt:lpstr>Questions being asked</vt:lpstr>
      <vt:lpstr>Complete Chemistry App</vt:lpstr>
      <vt:lpstr>How it Works</vt:lpstr>
      <vt:lpstr>What I Learned</vt:lpstr>
      <vt:lpstr>Questions answered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Lilley</dc:creator>
  <cp:lastModifiedBy>Sarah Lilley</cp:lastModifiedBy>
  <cp:revision>12</cp:revision>
  <dcterms:created xsi:type="dcterms:W3CDTF">2015-10-20T16:07:16Z</dcterms:created>
  <dcterms:modified xsi:type="dcterms:W3CDTF">2015-10-25T02:23:50Z</dcterms:modified>
</cp:coreProperties>
</file>