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70E81E-2738-4926-860A-D3393E8510F7}" v="22" dt="2020-11-12T16:49:42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yamaguchi\Downloads\lemonade%20stan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maguchi\Downloads\lemonade%20stan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val>
            <c:numRef>
              <c:f>Sheet1!$K$3:$K$9</c:f>
              <c:numCache>
                <c:formatCode>_("$"* #,##0.00_);_("$"* \(#,##0.00\);_("$"* "-"??_);_(@_)</c:formatCode>
                <c:ptCount val="7"/>
                <c:pt idx="0">
                  <c:v>0.79</c:v>
                </c:pt>
                <c:pt idx="1">
                  <c:v>6.7999999999999989</c:v>
                </c:pt>
                <c:pt idx="2">
                  <c:v>6.2100000000000009</c:v>
                </c:pt>
                <c:pt idx="3">
                  <c:v>-1.7399999999999984</c:v>
                </c:pt>
                <c:pt idx="4">
                  <c:v>7.99</c:v>
                </c:pt>
                <c:pt idx="5">
                  <c:v>9.98</c:v>
                </c:pt>
                <c:pt idx="6">
                  <c:v>10.64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B2-486C-8B0A-752334C14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7349920"/>
        <c:axId val="457348608"/>
      </c:lineChart>
      <c:catAx>
        <c:axId val="457349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348608"/>
        <c:crosses val="autoZero"/>
        <c:auto val="1"/>
        <c:lblAlgn val="ctr"/>
        <c:lblOffset val="100"/>
        <c:noMultiLvlLbl val="0"/>
      </c:catAx>
      <c:valAx>
        <c:axId val="45734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34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2400"/>
              <a:t>Cup</a:t>
            </a:r>
            <a:r>
              <a:rPr lang="en-CA" sz="2400" baseline="0"/>
              <a:t>s and potential customers</a:t>
            </a:r>
            <a:endParaRPr lang="en-CA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933736543801577E-2"/>
          <c:y val="0.17538122756724484"/>
          <c:w val="0.85443341321465249"/>
          <c:h val="0.62593689573184152"/>
        </c:manualLayout>
      </c:layout>
      <c:barChart>
        <c:barDir val="col"/>
        <c:grouping val="clustered"/>
        <c:varyColors val="0"/>
        <c:ser>
          <c:idx val="0"/>
          <c:order val="0"/>
          <c:tx>
            <c:v>Cups sold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Sheet1!$H$3:$H$9</c:f>
              <c:numCache>
                <c:formatCode>General</c:formatCode>
                <c:ptCount val="7"/>
                <c:pt idx="0">
                  <c:v>16</c:v>
                </c:pt>
                <c:pt idx="1">
                  <c:v>41</c:v>
                </c:pt>
                <c:pt idx="2">
                  <c:v>50</c:v>
                </c:pt>
                <c:pt idx="3">
                  <c:v>38</c:v>
                </c:pt>
                <c:pt idx="4">
                  <c:v>50</c:v>
                </c:pt>
                <c:pt idx="5">
                  <c:v>62</c:v>
                </c:pt>
                <c:pt idx="6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5-4E1A-94FD-CB5B9CD1E172}"/>
            </c:ext>
          </c:extLst>
        </c:ser>
        <c:ser>
          <c:idx val="1"/>
          <c:order val="1"/>
          <c:tx>
            <c:v>Potential Customers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Sheet1!$I$3:$I$9</c:f>
              <c:numCache>
                <c:formatCode>General</c:formatCode>
                <c:ptCount val="7"/>
                <c:pt idx="0">
                  <c:v>93</c:v>
                </c:pt>
                <c:pt idx="1">
                  <c:v>108</c:v>
                </c:pt>
                <c:pt idx="2">
                  <c:v>92</c:v>
                </c:pt>
                <c:pt idx="3">
                  <c:v>100</c:v>
                </c:pt>
                <c:pt idx="4">
                  <c:v>89</c:v>
                </c:pt>
                <c:pt idx="5">
                  <c:v>97</c:v>
                </c:pt>
                <c:pt idx="6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D5-4E1A-94FD-CB5B9CD1E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301856"/>
        <c:axId val="449303496"/>
      </c:barChart>
      <c:catAx>
        <c:axId val="44930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303496"/>
        <c:crosses val="autoZero"/>
        <c:auto val="1"/>
        <c:lblAlgn val="ctr"/>
        <c:lblOffset val="100"/>
        <c:noMultiLvlLbl val="0"/>
      </c:catAx>
      <c:valAx>
        <c:axId val="44930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30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387BC-A9DB-48AB-9647-512F9D9DF8B5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A68-DCA0-4793-AD02-24FB6253B3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213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weeks weather report is looking good for selling lemonade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8A68-DCA0-4793-AD02-24FB6253B3D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89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 enjoyed selling lemonade and I am looking forward to play again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8A68-DCA0-4793-AD02-24FB6253B3D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8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7E65-FE25-40DF-B6CB-6329468E1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6798A-B9A0-41FB-B337-10BB0A671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EAA7B-FE2C-4A66-9EAF-29B4296FF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519F-A870-4739-902D-FF5C8148E488}" type="datetimeFigureOut">
              <a:rPr lang="en-CA" smtClean="0"/>
              <a:t>2020-11-16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C00B2-1343-480F-A235-775E4997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BAE3C-62C0-4311-B8A2-FF53E6B7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0AE0-B04B-4C8A-9B93-AE576648B1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152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0A9DA-C4D3-4B56-A655-68FAA8585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3032A-B2A8-449F-A77B-4B33CBCD7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C7022-8CD9-4C18-8843-8A3A99901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519F-A870-4739-902D-FF5C8148E488}" type="datetimeFigureOut">
              <a:rPr lang="en-CA" smtClean="0"/>
              <a:t>2020-11-16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8BE90-B3B9-406E-A6CC-6DF89BB1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91F7F-EB52-410F-BD3A-EAC3BDB1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0AE0-B04B-4C8A-9B93-AE576648B1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049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F703E-870D-4C89-B4A5-5EB09977F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D6D91-F730-403C-88A0-194615E9D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5156E-149D-4E83-9437-5979A3BE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519F-A870-4739-902D-FF5C8148E488}" type="datetimeFigureOut">
              <a:rPr lang="en-CA" smtClean="0"/>
              <a:t>2020-11-16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B395A-E439-470F-95E9-16ECFD86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C4029-7268-470E-A46F-73E2444F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0AE0-B04B-4C8A-9B93-AE576648B1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663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759A-7AFB-466B-AF6D-77D5AA22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B92CF-AA36-4228-9923-22DBE1488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645D2-2A8E-4C9B-950B-27D1E39B6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519F-A870-4739-902D-FF5C8148E488}" type="datetimeFigureOut">
              <a:rPr lang="en-CA" smtClean="0"/>
              <a:t>2020-11-16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32B14-2F26-4344-B12C-43A48DA6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C81CD-2986-40F7-9581-51F8BC17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0AE0-B04B-4C8A-9B93-AE576648B1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051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53E3-36AB-4B12-A8AE-5AE51416E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0BD5C-F9BE-4FC8-B6E5-3FE5FEC70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1CFD8-9532-47B6-8A92-7D6AA236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519F-A870-4739-902D-FF5C8148E488}" type="datetimeFigureOut">
              <a:rPr lang="en-CA" smtClean="0"/>
              <a:t>2020-11-16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B0080-D1C4-42C9-ACC5-F4905B4F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AB141-CEDE-4008-A3C4-DF26E0D2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0AE0-B04B-4C8A-9B93-AE576648B1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763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5047-2193-449F-9E1F-C9155025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8588E-B89C-41B6-8A44-726FC1F72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AE12F-BE6B-44D8-860F-60B1C287F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1F858-D67E-467E-812A-70146EAFC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519F-A870-4739-902D-FF5C8148E488}" type="datetimeFigureOut">
              <a:rPr lang="en-CA" smtClean="0"/>
              <a:t>2020-11-16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7A4E2-2F52-4E33-AAE8-275945D7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D744D-7085-4888-B487-6FDAF040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0AE0-B04B-4C8A-9B93-AE576648B1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001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0F50-032B-447B-8249-2A0DB52F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9A0C4-8AA0-4DCD-848F-BB645271F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84E7F-6DF8-453B-9341-0AA10D65D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736AC-D50F-4259-B531-538EC8716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375AB-B209-4CD8-A0C6-901E03716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F1776F-2379-47B9-B83B-D33009CD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519F-A870-4739-902D-FF5C8148E488}" type="datetimeFigureOut">
              <a:rPr lang="en-CA" smtClean="0"/>
              <a:t>2020-11-16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102918-31BC-4AAC-800A-A04DD244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FDD77-4DD4-47E3-A90A-31692232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0AE0-B04B-4C8A-9B93-AE576648B1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799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7E227-2DA7-416E-AD13-D0094D1C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A74CC-502C-4D61-8AAB-29470229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519F-A870-4739-902D-FF5C8148E488}" type="datetimeFigureOut">
              <a:rPr lang="en-CA" smtClean="0"/>
              <a:t>2020-11-16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E7006-8DAA-4604-BC5B-37D88144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C1F87-F1A3-4DE3-9361-4C283781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0AE0-B04B-4C8A-9B93-AE576648B1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614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13AB5C-A91F-4AF9-9978-AA04D035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519F-A870-4739-902D-FF5C8148E488}" type="datetimeFigureOut">
              <a:rPr lang="en-CA" smtClean="0"/>
              <a:t>2020-11-16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A6464-0D22-47E9-9FB6-FD5B0CEA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AC9F6-1D36-4061-BC39-B117D180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0AE0-B04B-4C8A-9B93-AE576648B1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521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6FAA-E6D3-4C44-BEFF-981C6BAD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8ED31-7E76-4749-99A7-FF23100A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F3972-81CA-452C-B31F-8D1CD8D60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51C91-D91C-466F-9DD4-F55611AE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519F-A870-4739-902D-FF5C8148E488}" type="datetimeFigureOut">
              <a:rPr lang="en-CA" smtClean="0"/>
              <a:t>2020-11-16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8AB6D-3691-4981-957A-F50143D0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BBEB2-EB05-412D-AD90-3B484D7C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0AE0-B04B-4C8A-9B93-AE576648B1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359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28261-AC66-4D8A-9E5B-60DE20651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45C97-5C22-4D8C-B198-D10912621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675CB-A8F2-4C3C-B603-AA30AB6C2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26FA7-EEA1-435B-88C6-FC7D0605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519F-A870-4739-902D-FF5C8148E488}" type="datetimeFigureOut">
              <a:rPr lang="en-CA" smtClean="0"/>
              <a:t>2020-11-16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E1E0E-B1C3-46D6-9BD5-00DAD603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A5AA3-B778-47BD-9CEA-7051AF0B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0AE0-B04B-4C8A-9B93-AE576648B1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960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378348-9590-4072-9B1E-66AA40A3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038AE-2A83-4960-8004-7974414A7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9997D-1EB9-43B9-B9F5-EECB4B177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8519F-A870-4739-902D-FF5C8148E488}" type="datetimeFigureOut">
              <a:rPr lang="en-CA" smtClean="0"/>
              <a:t>2020-11-16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45E87-3F0D-4223-BEE8-39AE51667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C61C7-A8F4-4421-A660-90D869C93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A0AE0-B04B-4C8A-9B93-AE576648B1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171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chart" Target="../charts/chart2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95DDB-A9A3-4599-811E-F0EDF146E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521594"/>
          </a:xfrm>
        </p:spPr>
        <p:txBody>
          <a:bodyPr>
            <a:normAutofit/>
          </a:bodyPr>
          <a:lstStyle/>
          <a:p>
            <a:r>
              <a:rPr lang="en-US" sz="7000"/>
              <a:t>PPT My Lemonade Stand</a:t>
            </a:r>
            <a:endParaRPr lang="en-CA" sz="7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3C5D3-86D1-4E33-8718-D8990226D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944339"/>
          </a:xfrm>
        </p:spPr>
        <p:txBody>
          <a:bodyPr>
            <a:normAutofit/>
          </a:bodyPr>
          <a:lstStyle/>
          <a:p>
            <a:r>
              <a:rPr lang="en-US" dirty="0"/>
              <a:t>CS10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Video 12">
            <a:hlinkClick r:id="" action="ppaction://media"/>
            <a:extLst>
              <a:ext uri="{FF2B5EF4-FFF2-40B4-BE49-F238E27FC236}">
                <a16:creationId xmlns:a16="http://schemas.microsoft.com/office/drawing/2014/main" id="{74EDD868-02AE-49FD-9E1B-CB5AB9CE47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34499" y="1040561"/>
            <a:ext cx="2583754" cy="193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6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95"/>
    </mc:Choice>
    <mc:Fallback>
      <p:transition spd="slow" advTm="5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D20F6-54E0-44A8-8919-97CF2F76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/>
              <a:t>A week of Sales..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220605B4-6192-4FA2-9784-B603452A1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049" t="38257" r="45363" b="15914"/>
          <a:stretch/>
        </p:blipFill>
        <p:spPr>
          <a:xfrm>
            <a:off x="2321169" y="811940"/>
            <a:ext cx="7567246" cy="3709261"/>
          </a:xfrm>
          <a:prstGeom prst="rect">
            <a:avLst/>
          </a:prstGeom>
          <a:effectLst/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D85A1B9-BECB-4A89-BC2C-7F078F45C0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891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725">
        <p:fade/>
      </p:transition>
    </mc:Choice>
    <mc:Fallback>
      <p:transition spd="med" advTm="87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04AB-EEBC-488E-A428-6B471A3D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/>
              <a:t>Weather Report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1C1D20-BED8-40D3-811E-F3FFA0350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2" name="Picture 8" descr="SW FL Weather Forecast: sunny, drier weather Thursday">
            <a:extLst>
              <a:ext uri="{FF2B5EF4-FFF2-40B4-BE49-F238E27FC236}">
                <a16:creationId xmlns:a16="http://schemas.microsoft.com/office/drawing/2014/main" id="{34BECA98-370D-404A-88D2-09E724B64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" r="1" b="15181"/>
          <a:stretch/>
        </p:blipFill>
        <p:spPr bwMode="auto">
          <a:xfrm>
            <a:off x="2170029" y="804672"/>
            <a:ext cx="7851943" cy="3554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DD0DC55-2050-4D8A-9F95-3247FF905F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639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898">
        <p:fade/>
      </p:transition>
    </mc:Choice>
    <mc:Fallback>
      <p:transition spd="med" advTm="68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B8FAB-6DAD-4ADD-B834-1ECF473C1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9290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Net Profit</a:t>
            </a:r>
            <a:endParaRPr lang="en-CA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3C64DC-D4D6-4E53-BCF6-BACDB2DFC2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498221"/>
              </p:ext>
            </p:extLst>
          </p:nvPr>
        </p:nvGraphicFramePr>
        <p:xfrm>
          <a:off x="1289304" y="2371780"/>
          <a:ext cx="9637776" cy="321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9501C71-DA18-4359-9459-E530B05B7B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9309451"/>
      </p:ext>
    </p:extLst>
  </p:cSld>
  <p:clrMapOvr>
    <a:masterClrMapping/>
  </p:clrMapOvr>
  <p:transition spd="slow" advTm="538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4E8A7-581D-4794-BC19-16CF0762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9290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Cups of Lemonade Sold Per Day </a:t>
            </a:r>
            <a:endParaRPr lang="en-CA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2E7F89-104B-4A4F-8C63-239D4A5D71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870097"/>
              </p:ext>
            </p:extLst>
          </p:nvPr>
        </p:nvGraphicFramePr>
        <p:xfrm>
          <a:off x="1289304" y="2371780"/>
          <a:ext cx="9637776" cy="321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12E7939-4CA0-428C-930C-4736FE4CDEF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1345440"/>
      </p:ext>
    </p:extLst>
  </p:cSld>
  <p:clrMapOvr>
    <a:masterClrMapping/>
  </p:clrMapOvr>
  <p:transition spd="slow" advTm="596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510F-0E77-4AC7-B446-2FA15764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dirty="0"/>
              <a:t>Summary and Looking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F7667-B09A-42AF-B329-B0856F108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Lemonade Stand - Play it now at CoolmathGames.com">
            <a:extLst>
              <a:ext uri="{FF2B5EF4-FFF2-40B4-BE49-F238E27FC236}">
                <a16:creationId xmlns:a16="http://schemas.microsoft.com/office/drawing/2014/main" id="{28F359F5-3A22-43BA-AD98-82C1CDDF4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 r="-1" b="9361"/>
          <a:stretch/>
        </p:blipFill>
        <p:spPr bwMode="auto">
          <a:xfrm>
            <a:off x="2170029" y="804672"/>
            <a:ext cx="7851943" cy="3554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362CF20-4552-40E8-AE53-C8887AC6F2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356238"/>
      </p:ext>
    </p:extLst>
  </p:cSld>
  <p:clrMapOvr>
    <a:masterClrMapping/>
  </p:clrMapOvr>
  <p:transition spd="slow" advTm="607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66AEC9BEBC4428E44A5E0CDA6B969" ma:contentTypeVersion="6" ma:contentTypeDescription="Create a new document." ma:contentTypeScope="" ma:versionID="181acac82a679386444dfdd620782275">
  <xsd:schema xmlns:xsd="http://www.w3.org/2001/XMLSchema" xmlns:xs="http://www.w3.org/2001/XMLSchema" xmlns:p="http://schemas.microsoft.com/office/2006/metadata/properties" xmlns:ns2="66d6899b-db26-484b-a00b-e5750bf85e32" targetNamespace="http://schemas.microsoft.com/office/2006/metadata/properties" ma:root="true" ma:fieldsID="5ce8c6dd1a2536c65f77d4b6700e7958" ns2:_="">
    <xsd:import namespace="66d6899b-db26-484b-a00b-e5750bf85e32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6899b-db26-484b-a00b-e5750bf85e32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66d6899b-db26-484b-a00b-e5750bf85e32" xsi:nil="true"/>
  </documentManagement>
</p:properties>
</file>

<file path=customXml/itemProps1.xml><?xml version="1.0" encoding="utf-8"?>
<ds:datastoreItem xmlns:ds="http://schemas.openxmlformats.org/officeDocument/2006/customXml" ds:itemID="{5E634670-9408-4173-82F1-989F3EBE9F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4ABC3C-AA79-4CFC-A81D-0CB8F8288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d6899b-db26-484b-a00b-e5750bf85e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953090-D38A-4F52-9736-1785FFB93573}">
  <ds:schemaRefs>
    <ds:schemaRef ds:uri="http://purl.org/dc/terms/"/>
    <ds:schemaRef ds:uri="66d6899b-db26-484b-a00b-e5750bf85e3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52</Words>
  <Application>Microsoft Office PowerPoint</Application>
  <PresentationFormat>Widescreen</PresentationFormat>
  <Paragraphs>12</Paragraphs>
  <Slides>6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PPT My Lemonade Stand</vt:lpstr>
      <vt:lpstr>A week of Sales..</vt:lpstr>
      <vt:lpstr>Weather Report </vt:lpstr>
      <vt:lpstr>Net Profit</vt:lpstr>
      <vt:lpstr>Cups of Lemonade Sold Per Day </vt:lpstr>
      <vt:lpstr>Summary and Looking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My Lemonade Stand</dc:title>
  <dc:creator>132S-Yamaguchi, Reese</dc:creator>
  <cp:lastModifiedBy>132S-Yamaguchi, Reese</cp:lastModifiedBy>
  <cp:revision>8</cp:revision>
  <dcterms:created xsi:type="dcterms:W3CDTF">2020-11-13T18:11:30Z</dcterms:created>
  <dcterms:modified xsi:type="dcterms:W3CDTF">2020-11-17T05:26:46Z</dcterms:modified>
</cp:coreProperties>
</file>