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A2C406-0E63-4CBD-AD4D-755ADA6B2E33}" type="doc">
      <dgm:prSet loTypeId="urn:microsoft.com/office/officeart/2016/7/layout/RepeatingBendingProcessNew" loCatId="process" qsTypeId="urn:microsoft.com/office/officeart/2005/8/quickstyle/simple2" qsCatId="simple" csTypeId="urn:microsoft.com/office/officeart/2005/8/colors/colorful2" csCatId="colorful"/>
      <dgm:spPr/>
      <dgm:t>
        <a:bodyPr/>
        <a:lstStyle/>
        <a:p>
          <a:endParaRPr lang="en-US"/>
        </a:p>
      </dgm:t>
    </dgm:pt>
    <dgm:pt modelId="{E0AF17A5-40EB-478B-855D-3352E93D4B35}">
      <dgm:prSet/>
      <dgm:spPr/>
      <dgm:t>
        <a:bodyPr/>
        <a:lstStyle/>
        <a:p>
          <a:r>
            <a:rPr lang="en-US" b="0" i="0"/>
            <a:t>1: graduate from high school in June 2019</a:t>
          </a:r>
          <a:endParaRPr lang="en-US"/>
        </a:p>
      </dgm:t>
    </dgm:pt>
    <dgm:pt modelId="{C7F52CC5-31DA-431A-815D-4AF31C925901}" type="parTrans" cxnId="{97A8455A-7CBB-4605-BC93-EF7415795632}">
      <dgm:prSet/>
      <dgm:spPr/>
      <dgm:t>
        <a:bodyPr/>
        <a:lstStyle/>
        <a:p>
          <a:endParaRPr lang="en-US"/>
        </a:p>
      </dgm:t>
    </dgm:pt>
    <dgm:pt modelId="{06DD3DE2-D61D-4D05-8BF7-F42360E812E1}" type="sibTrans" cxnId="{97A8455A-7CBB-4605-BC93-EF7415795632}">
      <dgm:prSet/>
      <dgm:spPr/>
      <dgm:t>
        <a:bodyPr/>
        <a:lstStyle/>
        <a:p>
          <a:endParaRPr lang="en-US"/>
        </a:p>
      </dgm:t>
    </dgm:pt>
    <dgm:pt modelId="{B0EDE512-7878-4AD5-A952-2BCB9E2C3049}">
      <dgm:prSet/>
      <dgm:spPr/>
      <dgm:t>
        <a:bodyPr/>
        <a:lstStyle/>
        <a:p>
          <a:r>
            <a:rPr lang="en-US" b="0" i="0"/>
            <a:t>2: Gain entrance in Douglas College in Business Management field</a:t>
          </a:r>
          <a:endParaRPr lang="en-US"/>
        </a:p>
      </dgm:t>
    </dgm:pt>
    <dgm:pt modelId="{2824F504-9A6C-4EA3-9832-88741B1B4216}" type="parTrans" cxnId="{6AAEADBF-5C47-406A-9174-595F0BCD826D}">
      <dgm:prSet/>
      <dgm:spPr/>
      <dgm:t>
        <a:bodyPr/>
        <a:lstStyle/>
        <a:p>
          <a:endParaRPr lang="en-US"/>
        </a:p>
      </dgm:t>
    </dgm:pt>
    <dgm:pt modelId="{4082775F-9E56-4751-9491-A8F266056D2E}" type="sibTrans" cxnId="{6AAEADBF-5C47-406A-9174-595F0BCD826D}">
      <dgm:prSet/>
      <dgm:spPr/>
      <dgm:t>
        <a:bodyPr/>
        <a:lstStyle/>
        <a:p>
          <a:endParaRPr lang="en-US"/>
        </a:p>
      </dgm:t>
    </dgm:pt>
    <dgm:pt modelId="{78D0177A-4EA4-4BDF-BA3E-3E0D3BAE0239}" type="pres">
      <dgm:prSet presAssocID="{56A2C406-0E63-4CBD-AD4D-755ADA6B2E33}" presName="Name0" presStyleCnt="0">
        <dgm:presLayoutVars>
          <dgm:dir/>
          <dgm:resizeHandles val="exact"/>
        </dgm:presLayoutVars>
      </dgm:prSet>
      <dgm:spPr/>
    </dgm:pt>
    <dgm:pt modelId="{1DF2011C-AC5A-44DE-A8D1-8842C7A91CDF}" type="pres">
      <dgm:prSet presAssocID="{E0AF17A5-40EB-478B-855D-3352E93D4B35}" presName="node" presStyleLbl="node1" presStyleIdx="0" presStyleCnt="2">
        <dgm:presLayoutVars>
          <dgm:bulletEnabled val="1"/>
        </dgm:presLayoutVars>
      </dgm:prSet>
      <dgm:spPr/>
    </dgm:pt>
    <dgm:pt modelId="{A2560F96-B680-4AF8-846F-84D410BA4441}" type="pres">
      <dgm:prSet presAssocID="{06DD3DE2-D61D-4D05-8BF7-F42360E812E1}" presName="sibTrans" presStyleLbl="sibTrans1D1" presStyleIdx="0" presStyleCnt="1"/>
      <dgm:spPr/>
    </dgm:pt>
    <dgm:pt modelId="{023462B4-DD99-4B28-A2BB-8501E56260AF}" type="pres">
      <dgm:prSet presAssocID="{06DD3DE2-D61D-4D05-8BF7-F42360E812E1}" presName="connectorText" presStyleLbl="sibTrans1D1" presStyleIdx="0" presStyleCnt="1"/>
      <dgm:spPr/>
    </dgm:pt>
    <dgm:pt modelId="{94720F0F-A8D5-4490-9AEE-E4B4604AD0D3}" type="pres">
      <dgm:prSet presAssocID="{B0EDE512-7878-4AD5-A952-2BCB9E2C3049}" presName="node" presStyleLbl="node1" presStyleIdx="1" presStyleCnt="2">
        <dgm:presLayoutVars>
          <dgm:bulletEnabled val="1"/>
        </dgm:presLayoutVars>
      </dgm:prSet>
      <dgm:spPr/>
    </dgm:pt>
  </dgm:ptLst>
  <dgm:cxnLst>
    <dgm:cxn modelId="{12197E4B-0881-4AD4-B13F-F69B370FF188}" type="presOf" srcId="{E0AF17A5-40EB-478B-855D-3352E93D4B35}" destId="{1DF2011C-AC5A-44DE-A8D1-8842C7A91CDF}" srcOrd="0" destOrd="0" presId="urn:microsoft.com/office/officeart/2016/7/layout/RepeatingBendingProcessNew"/>
    <dgm:cxn modelId="{6BEDD256-B24B-473A-84DF-A23C13DBC168}" type="presOf" srcId="{B0EDE512-7878-4AD5-A952-2BCB9E2C3049}" destId="{94720F0F-A8D5-4490-9AEE-E4B4604AD0D3}" srcOrd="0" destOrd="0" presId="urn:microsoft.com/office/officeart/2016/7/layout/RepeatingBendingProcessNew"/>
    <dgm:cxn modelId="{97A8455A-7CBB-4605-BC93-EF7415795632}" srcId="{56A2C406-0E63-4CBD-AD4D-755ADA6B2E33}" destId="{E0AF17A5-40EB-478B-855D-3352E93D4B35}" srcOrd="0" destOrd="0" parTransId="{C7F52CC5-31DA-431A-815D-4AF31C925901}" sibTransId="{06DD3DE2-D61D-4D05-8BF7-F42360E812E1}"/>
    <dgm:cxn modelId="{C0B41685-AE8D-4967-8E6D-57F398690D5E}" type="presOf" srcId="{06DD3DE2-D61D-4D05-8BF7-F42360E812E1}" destId="{023462B4-DD99-4B28-A2BB-8501E56260AF}" srcOrd="1" destOrd="0" presId="urn:microsoft.com/office/officeart/2016/7/layout/RepeatingBendingProcessNew"/>
    <dgm:cxn modelId="{074B639F-AA35-44C1-B812-317DA569B3F0}" type="presOf" srcId="{06DD3DE2-D61D-4D05-8BF7-F42360E812E1}" destId="{A2560F96-B680-4AF8-846F-84D410BA4441}" srcOrd="0" destOrd="0" presId="urn:microsoft.com/office/officeart/2016/7/layout/RepeatingBendingProcessNew"/>
    <dgm:cxn modelId="{6AAEADBF-5C47-406A-9174-595F0BCD826D}" srcId="{56A2C406-0E63-4CBD-AD4D-755ADA6B2E33}" destId="{B0EDE512-7878-4AD5-A952-2BCB9E2C3049}" srcOrd="1" destOrd="0" parTransId="{2824F504-9A6C-4EA3-9832-88741B1B4216}" sibTransId="{4082775F-9E56-4751-9491-A8F266056D2E}"/>
    <dgm:cxn modelId="{5B1224CE-9140-423F-B492-0E86ED7478EB}" type="presOf" srcId="{56A2C406-0E63-4CBD-AD4D-755ADA6B2E33}" destId="{78D0177A-4EA4-4BDF-BA3E-3E0D3BAE0239}" srcOrd="0" destOrd="0" presId="urn:microsoft.com/office/officeart/2016/7/layout/RepeatingBendingProcessNew"/>
    <dgm:cxn modelId="{D6AF31AE-3C07-4A38-AB46-9BC240BEE033}" type="presParOf" srcId="{78D0177A-4EA4-4BDF-BA3E-3E0D3BAE0239}" destId="{1DF2011C-AC5A-44DE-A8D1-8842C7A91CDF}" srcOrd="0" destOrd="0" presId="urn:microsoft.com/office/officeart/2016/7/layout/RepeatingBendingProcessNew"/>
    <dgm:cxn modelId="{5D5ACB02-5FD0-492F-BA6A-579990EF36CE}" type="presParOf" srcId="{78D0177A-4EA4-4BDF-BA3E-3E0D3BAE0239}" destId="{A2560F96-B680-4AF8-846F-84D410BA4441}" srcOrd="1" destOrd="0" presId="urn:microsoft.com/office/officeart/2016/7/layout/RepeatingBendingProcessNew"/>
    <dgm:cxn modelId="{53CA6875-51D3-4649-B6EC-1273CE9DDD59}" type="presParOf" srcId="{A2560F96-B680-4AF8-846F-84D410BA4441}" destId="{023462B4-DD99-4B28-A2BB-8501E56260AF}" srcOrd="0" destOrd="0" presId="urn:microsoft.com/office/officeart/2016/7/layout/RepeatingBendingProcessNew"/>
    <dgm:cxn modelId="{9AFCCA2A-8DD9-4816-AC38-59CEE2D0C98A}" type="presParOf" srcId="{78D0177A-4EA4-4BDF-BA3E-3E0D3BAE0239}" destId="{94720F0F-A8D5-4490-9AEE-E4B4604AD0D3}" srcOrd="2"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84E29E-92A9-4BF9-8AEF-B955265C4932}" type="doc">
      <dgm:prSet loTypeId="urn:microsoft.com/office/officeart/2005/8/layout/cycle6" loCatId="cycle" qsTypeId="urn:microsoft.com/office/officeart/2005/8/quickstyle/simple2" qsCatId="simple" csTypeId="urn:microsoft.com/office/officeart/2005/8/colors/colorful2" csCatId="colorful"/>
      <dgm:spPr/>
      <dgm:t>
        <a:bodyPr/>
        <a:lstStyle/>
        <a:p>
          <a:endParaRPr lang="en-US"/>
        </a:p>
      </dgm:t>
    </dgm:pt>
    <dgm:pt modelId="{FAF699C8-3977-4164-A955-E5A11F246537}">
      <dgm:prSet/>
      <dgm:spPr/>
      <dgm:t>
        <a:bodyPr/>
        <a:lstStyle/>
        <a:p>
          <a:r>
            <a:rPr lang="en-US" b="0" i="0"/>
            <a:t>My English skills need improvement to understand well the documents.</a:t>
          </a:r>
          <a:endParaRPr lang="en-US"/>
        </a:p>
      </dgm:t>
    </dgm:pt>
    <dgm:pt modelId="{FBAED776-53FE-466C-9D44-84FE1C2E1209}" type="parTrans" cxnId="{C49D2A5E-2234-4466-98B6-AE9E2007ED25}">
      <dgm:prSet/>
      <dgm:spPr/>
      <dgm:t>
        <a:bodyPr/>
        <a:lstStyle/>
        <a:p>
          <a:endParaRPr lang="en-US"/>
        </a:p>
      </dgm:t>
    </dgm:pt>
    <dgm:pt modelId="{E505060C-88EF-4A98-9895-4B37B6D00656}" type="sibTrans" cxnId="{C49D2A5E-2234-4466-98B6-AE9E2007ED25}">
      <dgm:prSet/>
      <dgm:spPr/>
      <dgm:t>
        <a:bodyPr/>
        <a:lstStyle/>
        <a:p>
          <a:endParaRPr lang="en-US"/>
        </a:p>
      </dgm:t>
    </dgm:pt>
    <dgm:pt modelId="{4970BF6F-6BCD-43FA-86BD-9D7E087BA71B}">
      <dgm:prSet/>
      <dgm:spPr/>
      <dgm:t>
        <a:bodyPr/>
        <a:lstStyle/>
        <a:p>
          <a:r>
            <a:rPr lang="en-US" b="0" i="0"/>
            <a:t>I need to be more creative to do some actions that can improve the project processing.</a:t>
          </a:r>
          <a:endParaRPr lang="en-US"/>
        </a:p>
      </dgm:t>
    </dgm:pt>
    <dgm:pt modelId="{4F9540AE-B6DE-409B-9EC6-79F22AECFDA6}" type="parTrans" cxnId="{01EFFB0C-F7D2-45E3-8156-3ABCDD3D812B}">
      <dgm:prSet/>
      <dgm:spPr/>
      <dgm:t>
        <a:bodyPr/>
        <a:lstStyle/>
        <a:p>
          <a:endParaRPr lang="en-US"/>
        </a:p>
      </dgm:t>
    </dgm:pt>
    <dgm:pt modelId="{AD35E0F4-B751-4B42-AFB7-87B90F43E549}" type="sibTrans" cxnId="{01EFFB0C-F7D2-45E3-8156-3ABCDD3D812B}">
      <dgm:prSet/>
      <dgm:spPr/>
      <dgm:t>
        <a:bodyPr/>
        <a:lstStyle/>
        <a:p>
          <a:endParaRPr lang="en-US"/>
        </a:p>
      </dgm:t>
    </dgm:pt>
    <dgm:pt modelId="{3BD97833-4708-420A-93F4-162F3DFB34D7}" type="pres">
      <dgm:prSet presAssocID="{9884E29E-92A9-4BF9-8AEF-B955265C4932}" presName="cycle" presStyleCnt="0">
        <dgm:presLayoutVars>
          <dgm:dir/>
          <dgm:resizeHandles val="exact"/>
        </dgm:presLayoutVars>
      </dgm:prSet>
      <dgm:spPr/>
    </dgm:pt>
    <dgm:pt modelId="{7B0A16D0-FA6B-4EEF-83AD-A47866EAA7DC}" type="pres">
      <dgm:prSet presAssocID="{FAF699C8-3977-4164-A955-E5A11F246537}" presName="node" presStyleLbl="node1" presStyleIdx="0" presStyleCnt="2">
        <dgm:presLayoutVars>
          <dgm:bulletEnabled val="1"/>
        </dgm:presLayoutVars>
      </dgm:prSet>
      <dgm:spPr/>
    </dgm:pt>
    <dgm:pt modelId="{9E3D4EC3-FB16-482E-B9E2-55BEC5757D42}" type="pres">
      <dgm:prSet presAssocID="{FAF699C8-3977-4164-A955-E5A11F246537}" presName="spNode" presStyleCnt="0"/>
      <dgm:spPr/>
    </dgm:pt>
    <dgm:pt modelId="{3C0662E6-D2EA-4126-AB81-1EE489151699}" type="pres">
      <dgm:prSet presAssocID="{E505060C-88EF-4A98-9895-4B37B6D00656}" presName="sibTrans" presStyleLbl="sibTrans1D1" presStyleIdx="0" presStyleCnt="2"/>
      <dgm:spPr/>
    </dgm:pt>
    <dgm:pt modelId="{A4B1B09D-ED6A-41A7-AAB0-807D641B3966}" type="pres">
      <dgm:prSet presAssocID="{4970BF6F-6BCD-43FA-86BD-9D7E087BA71B}" presName="node" presStyleLbl="node1" presStyleIdx="1" presStyleCnt="2">
        <dgm:presLayoutVars>
          <dgm:bulletEnabled val="1"/>
        </dgm:presLayoutVars>
      </dgm:prSet>
      <dgm:spPr/>
    </dgm:pt>
    <dgm:pt modelId="{54562196-E47A-41BA-A31E-7C45C20C5C57}" type="pres">
      <dgm:prSet presAssocID="{4970BF6F-6BCD-43FA-86BD-9D7E087BA71B}" presName="spNode" presStyleCnt="0"/>
      <dgm:spPr/>
    </dgm:pt>
    <dgm:pt modelId="{45BB8DCE-A178-41D4-8DC5-5FD713CADEDC}" type="pres">
      <dgm:prSet presAssocID="{AD35E0F4-B751-4B42-AFB7-87B90F43E549}" presName="sibTrans" presStyleLbl="sibTrans1D1" presStyleIdx="1" presStyleCnt="2"/>
      <dgm:spPr/>
    </dgm:pt>
  </dgm:ptLst>
  <dgm:cxnLst>
    <dgm:cxn modelId="{01EFFB0C-F7D2-45E3-8156-3ABCDD3D812B}" srcId="{9884E29E-92A9-4BF9-8AEF-B955265C4932}" destId="{4970BF6F-6BCD-43FA-86BD-9D7E087BA71B}" srcOrd="1" destOrd="0" parTransId="{4F9540AE-B6DE-409B-9EC6-79F22AECFDA6}" sibTransId="{AD35E0F4-B751-4B42-AFB7-87B90F43E549}"/>
    <dgm:cxn modelId="{C49D2A5E-2234-4466-98B6-AE9E2007ED25}" srcId="{9884E29E-92A9-4BF9-8AEF-B955265C4932}" destId="{FAF699C8-3977-4164-A955-E5A11F246537}" srcOrd="0" destOrd="0" parTransId="{FBAED776-53FE-466C-9D44-84FE1C2E1209}" sibTransId="{E505060C-88EF-4A98-9895-4B37B6D00656}"/>
    <dgm:cxn modelId="{5FA9CE86-3A16-4685-8020-7FF4473462EC}" type="presOf" srcId="{E505060C-88EF-4A98-9895-4B37B6D00656}" destId="{3C0662E6-D2EA-4126-AB81-1EE489151699}" srcOrd="0" destOrd="0" presId="urn:microsoft.com/office/officeart/2005/8/layout/cycle6"/>
    <dgm:cxn modelId="{3C87259E-9F78-4A42-9C4C-9ECD2A806DB1}" type="presOf" srcId="{AD35E0F4-B751-4B42-AFB7-87B90F43E549}" destId="{45BB8DCE-A178-41D4-8DC5-5FD713CADEDC}" srcOrd="0" destOrd="0" presId="urn:microsoft.com/office/officeart/2005/8/layout/cycle6"/>
    <dgm:cxn modelId="{F8109BAF-4CB0-4D4F-838E-9BBE1195D432}" type="presOf" srcId="{FAF699C8-3977-4164-A955-E5A11F246537}" destId="{7B0A16D0-FA6B-4EEF-83AD-A47866EAA7DC}" srcOrd="0" destOrd="0" presId="urn:microsoft.com/office/officeart/2005/8/layout/cycle6"/>
    <dgm:cxn modelId="{241605EE-18D9-43DF-BE07-45D2ECAFFFE9}" type="presOf" srcId="{9884E29E-92A9-4BF9-8AEF-B955265C4932}" destId="{3BD97833-4708-420A-93F4-162F3DFB34D7}" srcOrd="0" destOrd="0" presId="urn:microsoft.com/office/officeart/2005/8/layout/cycle6"/>
    <dgm:cxn modelId="{23F0FDFD-4CB7-483E-9EFA-C2C7FE446845}" type="presOf" srcId="{4970BF6F-6BCD-43FA-86BD-9D7E087BA71B}" destId="{A4B1B09D-ED6A-41A7-AAB0-807D641B3966}" srcOrd="0" destOrd="0" presId="urn:microsoft.com/office/officeart/2005/8/layout/cycle6"/>
    <dgm:cxn modelId="{CB0C0756-7640-4256-B634-5E08ECB19A98}" type="presParOf" srcId="{3BD97833-4708-420A-93F4-162F3DFB34D7}" destId="{7B0A16D0-FA6B-4EEF-83AD-A47866EAA7DC}" srcOrd="0" destOrd="0" presId="urn:microsoft.com/office/officeart/2005/8/layout/cycle6"/>
    <dgm:cxn modelId="{16E3F26C-DDC2-4418-99EE-76DD2E36A818}" type="presParOf" srcId="{3BD97833-4708-420A-93F4-162F3DFB34D7}" destId="{9E3D4EC3-FB16-482E-B9E2-55BEC5757D42}" srcOrd="1" destOrd="0" presId="urn:microsoft.com/office/officeart/2005/8/layout/cycle6"/>
    <dgm:cxn modelId="{BE427F3E-AA7E-4077-8715-490163FDC3EA}" type="presParOf" srcId="{3BD97833-4708-420A-93F4-162F3DFB34D7}" destId="{3C0662E6-D2EA-4126-AB81-1EE489151699}" srcOrd="2" destOrd="0" presId="urn:microsoft.com/office/officeart/2005/8/layout/cycle6"/>
    <dgm:cxn modelId="{1FB63953-5D99-4798-A8B2-236C647E2A63}" type="presParOf" srcId="{3BD97833-4708-420A-93F4-162F3DFB34D7}" destId="{A4B1B09D-ED6A-41A7-AAB0-807D641B3966}" srcOrd="3" destOrd="0" presId="urn:microsoft.com/office/officeart/2005/8/layout/cycle6"/>
    <dgm:cxn modelId="{CA3501F4-4107-49C5-875B-A94A72A01D0C}" type="presParOf" srcId="{3BD97833-4708-420A-93F4-162F3DFB34D7}" destId="{54562196-E47A-41BA-A31E-7C45C20C5C57}" srcOrd="4" destOrd="0" presId="urn:microsoft.com/office/officeart/2005/8/layout/cycle6"/>
    <dgm:cxn modelId="{ADABC99E-5C18-4887-90FB-5DC7F8F008C3}" type="presParOf" srcId="{3BD97833-4708-420A-93F4-162F3DFB34D7}" destId="{45BB8DCE-A178-41D4-8DC5-5FD713CADEDC}" srcOrd="5"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2F49A34-6987-46E5-9D7D-5ACDD7266182}" type="doc">
      <dgm:prSet loTypeId="urn:microsoft.com/office/officeart/2005/8/layout/process1" loCatId="process" qsTypeId="urn:microsoft.com/office/officeart/2005/8/quickstyle/simple1" qsCatId="simple" csTypeId="urn:microsoft.com/office/officeart/2005/8/colors/colorful2" csCatId="colorful"/>
      <dgm:spPr/>
      <dgm:t>
        <a:bodyPr/>
        <a:lstStyle/>
        <a:p>
          <a:endParaRPr lang="en-US"/>
        </a:p>
      </dgm:t>
    </dgm:pt>
    <dgm:pt modelId="{FE5CBA15-F20F-4205-9C29-5F76765B6947}">
      <dgm:prSet/>
      <dgm:spPr/>
      <dgm:t>
        <a:bodyPr/>
        <a:lstStyle/>
        <a:p>
          <a:r>
            <a:rPr lang="en-US" b="0" i="0"/>
            <a:t>A project manager coordinates and oversees the organization, scheduling, budgeting, and implementation of a project. They confer with management or supervisory personnels, production, and/or marketing staff to discuss project specifications or procedures, and direct, review, or approve project changes. Project managers also consult or negotiate with clients to prepare project specifications and present and explain proposals, reports, or findings to clients.</a:t>
          </a:r>
          <a:endParaRPr lang="en-US"/>
        </a:p>
      </dgm:t>
    </dgm:pt>
    <dgm:pt modelId="{DA36405A-EE9A-44E9-AAF2-3FF66402A99F}" type="parTrans" cxnId="{97D43EEA-23F8-425C-9750-C3B43B3455D5}">
      <dgm:prSet/>
      <dgm:spPr/>
      <dgm:t>
        <a:bodyPr/>
        <a:lstStyle/>
        <a:p>
          <a:endParaRPr lang="en-US"/>
        </a:p>
      </dgm:t>
    </dgm:pt>
    <dgm:pt modelId="{A9291562-0ABE-4688-BDB6-1A7178EF04FE}" type="sibTrans" cxnId="{97D43EEA-23F8-425C-9750-C3B43B3455D5}">
      <dgm:prSet/>
      <dgm:spPr/>
      <dgm:t>
        <a:bodyPr/>
        <a:lstStyle/>
        <a:p>
          <a:endParaRPr lang="en-US"/>
        </a:p>
      </dgm:t>
    </dgm:pt>
    <dgm:pt modelId="{88C9CAD3-A4C2-4A50-86A2-25979AFFF1F0}">
      <dgm:prSet/>
      <dgm:spPr/>
      <dgm:t>
        <a:bodyPr/>
        <a:lstStyle/>
        <a:p>
          <a:r>
            <a:rPr lang="en-US" b="0" i="0"/>
            <a:t>I believe that I will be good at this job because I like anything that is related to business and also my personality matches to this job and its requierments.</a:t>
          </a:r>
          <a:endParaRPr lang="en-US"/>
        </a:p>
      </dgm:t>
    </dgm:pt>
    <dgm:pt modelId="{A68B5AF8-86CD-4281-99EE-888D14F79C85}" type="parTrans" cxnId="{B868DD36-5E43-4D68-B576-59172E837C29}">
      <dgm:prSet/>
      <dgm:spPr/>
      <dgm:t>
        <a:bodyPr/>
        <a:lstStyle/>
        <a:p>
          <a:endParaRPr lang="en-US"/>
        </a:p>
      </dgm:t>
    </dgm:pt>
    <dgm:pt modelId="{01759144-D085-40BF-8A0D-35977CA33D3A}" type="sibTrans" cxnId="{B868DD36-5E43-4D68-B576-59172E837C29}">
      <dgm:prSet/>
      <dgm:spPr/>
      <dgm:t>
        <a:bodyPr/>
        <a:lstStyle/>
        <a:p>
          <a:endParaRPr lang="en-US"/>
        </a:p>
      </dgm:t>
    </dgm:pt>
    <dgm:pt modelId="{DB6991EC-F2ED-4C3F-A5A0-20FBD910FBB4}" type="pres">
      <dgm:prSet presAssocID="{12F49A34-6987-46E5-9D7D-5ACDD7266182}" presName="Name0" presStyleCnt="0">
        <dgm:presLayoutVars>
          <dgm:dir/>
          <dgm:resizeHandles val="exact"/>
        </dgm:presLayoutVars>
      </dgm:prSet>
      <dgm:spPr/>
    </dgm:pt>
    <dgm:pt modelId="{F660F9B2-9EEA-4428-8B5D-34FDB60C5F08}" type="pres">
      <dgm:prSet presAssocID="{FE5CBA15-F20F-4205-9C29-5F76765B6947}" presName="node" presStyleLbl="node1" presStyleIdx="0" presStyleCnt="2">
        <dgm:presLayoutVars>
          <dgm:bulletEnabled val="1"/>
        </dgm:presLayoutVars>
      </dgm:prSet>
      <dgm:spPr/>
    </dgm:pt>
    <dgm:pt modelId="{9CCEE1E9-1F7A-4D3D-B551-2F76A56D1DD3}" type="pres">
      <dgm:prSet presAssocID="{A9291562-0ABE-4688-BDB6-1A7178EF04FE}" presName="sibTrans" presStyleLbl="sibTrans2D1" presStyleIdx="0" presStyleCnt="1"/>
      <dgm:spPr/>
    </dgm:pt>
    <dgm:pt modelId="{5438E87E-0D8E-4EF2-8846-40DD9216EBD0}" type="pres">
      <dgm:prSet presAssocID="{A9291562-0ABE-4688-BDB6-1A7178EF04FE}" presName="connectorText" presStyleLbl="sibTrans2D1" presStyleIdx="0" presStyleCnt="1"/>
      <dgm:spPr/>
    </dgm:pt>
    <dgm:pt modelId="{F6451E72-6516-47B4-A7B8-F5A141F3634A}" type="pres">
      <dgm:prSet presAssocID="{88C9CAD3-A4C2-4A50-86A2-25979AFFF1F0}" presName="node" presStyleLbl="node1" presStyleIdx="1" presStyleCnt="2">
        <dgm:presLayoutVars>
          <dgm:bulletEnabled val="1"/>
        </dgm:presLayoutVars>
      </dgm:prSet>
      <dgm:spPr/>
    </dgm:pt>
  </dgm:ptLst>
  <dgm:cxnLst>
    <dgm:cxn modelId="{D984272F-63E3-4CCD-85B5-7D3062558687}" type="presOf" srcId="{88C9CAD3-A4C2-4A50-86A2-25979AFFF1F0}" destId="{F6451E72-6516-47B4-A7B8-F5A141F3634A}" srcOrd="0" destOrd="0" presId="urn:microsoft.com/office/officeart/2005/8/layout/process1"/>
    <dgm:cxn modelId="{B868DD36-5E43-4D68-B576-59172E837C29}" srcId="{12F49A34-6987-46E5-9D7D-5ACDD7266182}" destId="{88C9CAD3-A4C2-4A50-86A2-25979AFFF1F0}" srcOrd="1" destOrd="0" parTransId="{A68B5AF8-86CD-4281-99EE-888D14F79C85}" sibTransId="{01759144-D085-40BF-8A0D-35977CA33D3A}"/>
    <dgm:cxn modelId="{78B1617C-DF20-4CDB-8728-D3B162516D21}" type="presOf" srcId="{A9291562-0ABE-4688-BDB6-1A7178EF04FE}" destId="{5438E87E-0D8E-4EF2-8846-40DD9216EBD0}" srcOrd="1" destOrd="0" presId="urn:microsoft.com/office/officeart/2005/8/layout/process1"/>
    <dgm:cxn modelId="{8D4EB28C-9E97-4132-99BA-83F4D73066DC}" type="presOf" srcId="{12F49A34-6987-46E5-9D7D-5ACDD7266182}" destId="{DB6991EC-F2ED-4C3F-A5A0-20FBD910FBB4}" srcOrd="0" destOrd="0" presId="urn:microsoft.com/office/officeart/2005/8/layout/process1"/>
    <dgm:cxn modelId="{1E2972B2-B8CF-4FE6-9671-3081B2531A6A}" type="presOf" srcId="{A9291562-0ABE-4688-BDB6-1A7178EF04FE}" destId="{9CCEE1E9-1F7A-4D3D-B551-2F76A56D1DD3}" srcOrd="0" destOrd="0" presId="urn:microsoft.com/office/officeart/2005/8/layout/process1"/>
    <dgm:cxn modelId="{47B55BE8-565F-4B3C-B574-CC3B590612D6}" type="presOf" srcId="{FE5CBA15-F20F-4205-9C29-5F76765B6947}" destId="{F660F9B2-9EEA-4428-8B5D-34FDB60C5F08}" srcOrd="0" destOrd="0" presId="urn:microsoft.com/office/officeart/2005/8/layout/process1"/>
    <dgm:cxn modelId="{97D43EEA-23F8-425C-9750-C3B43B3455D5}" srcId="{12F49A34-6987-46E5-9D7D-5ACDD7266182}" destId="{FE5CBA15-F20F-4205-9C29-5F76765B6947}" srcOrd="0" destOrd="0" parTransId="{DA36405A-EE9A-44E9-AAF2-3FF66402A99F}" sibTransId="{A9291562-0ABE-4688-BDB6-1A7178EF04FE}"/>
    <dgm:cxn modelId="{8C4C96D4-7C63-47B7-BACF-C00AB162B444}" type="presParOf" srcId="{DB6991EC-F2ED-4C3F-A5A0-20FBD910FBB4}" destId="{F660F9B2-9EEA-4428-8B5D-34FDB60C5F08}" srcOrd="0" destOrd="0" presId="urn:microsoft.com/office/officeart/2005/8/layout/process1"/>
    <dgm:cxn modelId="{661EBC14-5AE8-4B3F-88E7-20DC553AE51B}" type="presParOf" srcId="{DB6991EC-F2ED-4C3F-A5A0-20FBD910FBB4}" destId="{9CCEE1E9-1F7A-4D3D-B551-2F76A56D1DD3}" srcOrd="1" destOrd="0" presId="urn:microsoft.com/office/officeart/2005/8/layout/process1"/>
    <dgm:cxn modelId="{D2F6A0DC-6EA4-480B-AD86-18F8EEF0EB8C}" type="presParOf" srcId="{9CCEE1E9-1F7A-4D3D-B551-2F76A56D1DD3}" destId="{5438E87E-0D8E-4EF2-8846-40DD9216EBD0}" srcOrd="0" destOrd="0" presId="urn:microsoft.com/office/officeart/2005/8/layout/process1"/>
    <dgm:cxn modelId="{4F1CD5E2-63D4-4B64-875E-69F37754DB39}" type="presParOf" srcId="{DB6991EC-F2ED-4C3F-A5A0-20FBD910FBB4}" destId="{F6451E72-6516-47B4-A7B8-F5A141F3634A}"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560F96-B680-4AF8-846F-84D410BA4441}">
      <dsp:nvSpPr>
        <dsp:cNvPr id="0" name=""/>
        <dsp:cNvSpPr/>
      </dsp:nvSpPr>
      <dsp:spPr>
        <a:xfrm>
          <a:off x="3149917" y="2200212"/>
          <a:ext cx="91440" cy="812062"/>
        </a:xfrm>
        <a:custGeom>
          <a:avLst/>
          <a:gdLst/>
          <a:ahLst/>
          <a:cxnLst/>
          <a:rect l="0" t="0" r="0" b="0"/>
          <a:pathLst>
            <a:path>
              <a:moveTo>
                <a:pt x="45720" y="0"/>
              </a:moveTo>
              <a:lnTo>
                <a:pt x="45720" y="812062"/>
              </a:lnTo>
            </a:path>
          </a:pathLst>
        </a:custGeom>
        <a:noFill/>
        <a:ln w="9525" cap="rnd"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74570" y="2602030"/>
        <a:ext cx="42133" cy="8426"/>
      </dsp:txXfrm>
    </dsp:sp>
    <dsp:sp modelId="{1DF2011C-AC5A-44DE-A8D1-8842C7A91CDF}">
      <dsp:nvSpPr>
        <dsp:cNvPr id="0" name=""/>
        <dsp:cNvSpPr/>
      </dsp:nvSpPr>
      <dsp:spPr>
        <a:xfrm>
          <a:off x="1363763" y="3763"/>
          <a:ext cx="3663748" cy="2198249"/>
        </a:xfrm>
        <a:prstGeom prst="rect">
          <a:avLst/>
        </a:prstGeom>
        <a:solidFill>
          <a:schemeClr val="accent2">
            <a:hueOff val="0"/>
            <a:satOff val="0"/>
            <a:lumOff val="0"/>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9527" tIns="188445" rIns="179527" bIns="188445" numCol="1" spcCol="1270" anchor="ctr" anchorCtr="0">
          <a:noAutofit/>
        </a:bodyPr>
        <a:lstStyle/>
        <a:p>
          <a:pPr marL="0" lvl="0" indent="0" algn="ctr" defTabSz="1244600">
            <a:lnSpc>
              <a:spcPct val="90000"/>
            </a:lnSpc>
            <a:spcBef>
              <a:spcPct val="0"/>
            </a:spcBef>
            <a:spcAft>
              <a:spcPct val="35000"/>
            </a:spcAft>
            <a:buNone/>
          </a:pPr>
          <a:r>
            <a:rPr lang="en-US" sz="2800" b="0" i="0" kern="1200"/>
            <a:t>1: graduate from high school in June 2019</a:t>
          </a:r>
          <a:endParaRPr lang="en-US" sz="2800" kern="1200"/>
        </a:p>
      </dsp:txBody>
      <dsp:txXfrm>
        <a:off x="1363763" y="3763"/>
        <a:ext cx="3663748" cy="2198249"/>
      </dsp:txXfrm>
    </dsp:sp>
    <dsp:sp modelId="{94720F0F-A8D5-4490-9AEE-E4B4604AD0D3}">
      <dsp:nvSpPr>
        <dsp:cNvPr id="0" name=""/>
        <dsp:cNvSpPr/>
      </dsp:nvSpPr>
      <dsp:spPr>
        <a:xfrm>
          <a:off x="1363763" y="3044674"/>
          <a:ext cx="3663748" cy="2198249"/>
        </a:xfrm>
        <a:prstGeom prst="rect">
          <a:avLst/>
        </a:prstGeom>
        <a:solidFill>
          <a:schemeClr val="accent2">
            <a:hueOff val="-19765721"/>
            <a:satOff val="901"/>
            <a:lumOff val="0"/>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9527" tIns="188445" rIns="179527" bIns="188445" numCol="1" spcCol="1270" anchor="ctr" anchorCtr="0">
          <a:noAutofit/>
        </a:bodyPr>
        <a:lstStyle/>
        <a:p>
          <a:pPr marL="0" lvl="0" indent="0" algn="ctr" defTabSz="1244600">
            <a:lnSpc>
              <a:spcPct val="90000"/>
            </a:lnSpc>
            <a:spcBef>
              <a:spcPct val="0"/>
            </a:spcBef>
            <a:spcAft>
              <a:spcPct val="35000"/>
            </a:spcAft>
            <a:buNone/>
          </a:pPr>
          <a:r>
            <a:rPr lang="en-US" sz="2800" b="0" i="0" kern="1200"/>
            <a:t>2: Gain entrance in Douglas College in Business Management field</a:t>
          </a:r>
          <a:endParaRPr lang="en-US" sz="2800" kern="1200"/>
        </a:p>
      </dsp:txBody>
      <dsp:txXfrm>
        <a:off x="1363763" y="3044674"/>
        <a:ext cx="3663748" cy="21982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0A16D0-FA6B-4EEF-83AD-A47866EAA7DC}">
      <dsp:nvSpPr>
        <dsp:cNvPr id="0" name=""/>
        <dsp:cNvSpPr/>
      </dsp:nvSpPr>
      <dsp:spPr>
        <a:xfrm>
          <a:off x="718" y="1635473"/>
          <a:ext cx="3039600" cy="1975740"/>
        </a:xfrm>
        <a:prstGeom prst="roundRect">
          <a:avLst/>
        </a:prstGeom>
        <a:solidFill>
          <a:schemeClr val="accent2">
            <a:hueOff val="0"/>
            <a:satOff val="0"/>
            <a:lumOff val="0"/>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0" i="0" kern="1200"/>
            <a:t>My English skills need improvement to understand well the documents.</a:t>
          </a:r>
          <a:endParaRPr lang="en-US" sz="2200" kern="1200"/>
        </a:p>
      </dsp:txBody>
      <dsp:txXfrm>
        <a:off x="97166" y="1731921"/>
        <a:ext cx="2846704" cy="1782844"/>
      </dsp:txXfrm>
    </dsp:sp>
    <dsp:sp modelId="{3C0662E6-D2EA-4126-AB81-1EE489151699}">
      <dsp:nvSpPr>
        <dsp:cNvPr id="0" name=""/>
        <dsp:cNvSpPr/>
      </dsp:nvSpPr>
      <dsp:spPr>
        <a:xfrm>
          <a:off x="1520519" y="948225"/>
          <a:ext cx="3350236" cy="3350236"/>
        </a:xfrm>
        <a:custGeom>
          <a:avLst/>
          <a:gdLst/>
          <a:ahLst/>
          <a:cxnLst/>
          <a:rect l="0" t="0" r="0" b="0"/>
          <a:pathLst>
            <a:path>
              <a:moveTo>
                <a:pt x="338425" y="665527"/>
              </a:moveTo>
              <a:arcTo wR="1675118" hR="1675118" stAng="13023804" swAng="6352392"/>
            </a:path>
          </a:pathLst>
        </a:custGeom>
        <a:noFill/>
        <a:ln w="9525" cap="rnd"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4B1B09D-ED6A-41A7-AAB0-807D641B3966}">
      <dsp:nvSpPr>
        <dsp:cNvPr id="0" name=""/>
        <dsp:cNvSpPr/>
      </dsp:nvSpPr>
      <dsp:spPr>
        <a:xfrm>
          <a:off x="3350955" y="1635473"/>
          <a:ext cx="3039600" cy="1975740"/>
        </a:xfrm>
        <a:prstGeom prst="roundRect">
          <a:avLst/>
        </a:prstGeom>
        <a:solidFill>
          <a:schemeClr val="accent2">
            <a:hueOff val="-19765721"/>
            <a:satOff val="901"/>
            <a:lumOff val="0"/>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0" i="0" kern="1200"/>
            <a:t>I need to be more creative to do some actions that can improve the project processing.</a:t>
          </a:r>
          <a:endParaRPr lang="en-US" sz="2200" kern="1200"/>
        </a:p>
      </dsp:txBody>
      <dsp:txXfrm>
        <a:off x="3447403" y="1731921"/>
        <a:ext cx="2846704" cy="1782844"/>
      </dsp:txXfrm>
    </dsp:sp>
    <dsp:sp modelId="{45BB8DCE-A178-41D4-8DC5-5FD713CADEDC}">
      <dsp:nvSpPr>
        <dsp:cNvPr id="0" name=""/>
        <dsp:cNvSpPr/>
      </dsp:nvSpPr>
      <dsp:spPr>
        <a:xfrm>
          <a:off x="1520519" y="948225"/>
          <a:ext cx="3350236" cy="3350236"/>
        </a:xfrm>
        <a:custGeom>
          <a:avLst/>
          <a:gdLst/>
          <a:ahLst/>
          <a:cxnLst/>
          <a:rect l="0" t="0" r="0" b="0"/>
          <a:pathLst>
            <a:path>
              <a:moveTo>
                <a:pt x="3011811" y="2684709"/>
              </a:moveTo>
              <a:arcTo wR="1675118" hR="1675118" stAng="2223804" swAng="6352392"/>
            </a:path>
          </a:pathLst>
        </a:custGeom>
        <a:noFill/>
        <a:ln w="9525" cap="rnd" cmpd="sng" algn="ctr">
          <a:solidFill>
            <a:schemeClr val="accent2">
              <a:hueOff val="-19765721"/>
              <a:satOff val="901"/>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60F9B2-9EEA-4428-8B5D-34FDB60C5F08}">
      <dsp:nvSpPr>
        <dsp:cNvPr id="0" name=""/>
        <dsp:cNvSpPr/>
      </dsp:nvSpPr>
      <dsp:spPr>
        <a:xfrm>
          <a:off x="1879" y="170378"/>
          <a:ext cx="4009009" cy="3081926"/>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a:t>A project manager coordinates and oversees the organization, scheduling, budgeting, and implementation of a project. They confer with management or supervisory personnels, production, and/or marketing staff to discuss project specifications or procedures, and direct, review, or approve project changes. Project managers also consult or negotiate with clients to prepare project specifications and present and explain proposals, reports, or findings to clients.</a:t>
          </a:r>
          <a:endParaRPr lang="en-US" sz="1500" kern="1200"/>
        </a:p>
      </dsp:txBody>
      <dsp:txXfrm>
        <a:off x="92146" y="260645"/>
        <a:ext cx="3828475" cy="2901392"/>
      </dsp:txXfrm>
    </dsp:sp>
    <dsp:sp modelId="{9CCEE1E9-1F7A-4D3D-B551-2F76A56D1DD3}">
      <dsp:nvSpPr>
        <dsp:cNvPr id="0" name=""/>
        <dsp:cNvSpPr/>
      </dsp:nvSpPr>
      <dsp:spPr>
        <a:xfrm>
          <a:off x="4411790" y="1214224"/>
          <a:ext cx="849910" cy="994234"/>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4411790" y="1413071"/>
        <a:ext cx="594937" cy="596540"/>
      </dsp:txXfrm>
    </dsp:sp>
    <dsp:sp modelId="{F6451E72-6516-47B4-A7B8-F5A141F3634A}">
      <dsp:nvSpPr>
        <dsp:cNvPr id="0" name=""/>
        <dsp:cNvSpPr/>
      </dsp:nvSpPr>
      <dsp:spPr>
        <a:xfrm>
          <a:off x="5614493" y="170378"/>
          <a:ext cx="4009009" cy="3081926"/>
        </a:xfrm>
        <a:prstGeom prst="roundRect">
          <a:avLst>
            <a:gd name="adj" fmla="val 10000"/>
          </a:avLst>
        </a:prstGeom>
        <a:solidFill>
          <a:schemeClr val="accent2">
            <a:hueOff val="-19765721"/>
            <a:satOff val="901"/>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a:t>I believe that I will be good at this job because I like anything that is related to business and also my personality matches to this job and its requierments.</a:t>
          </a:r>
          <a:endParaRPr lang="en-US" sz="1500" kern="1200"/>
        </a:p>
      </dsp:txBody>
      <dsp:txXfrm>
        <a:off x="5704760" y="260645"/>
        <a:ext cx="3828475" cy="2901392"/>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D3C20E69-F184-4190-B40B-2468D7507800}" type="datetimeFigureOut">
              <a:rPr lang="fa-IR" smtClean="0"/>
              <a:t>1440/04/11</a:t>
            </a:fld>
            <a:endParaRPr lang="fa-I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fa-I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127B3E32-E9A3-4DA2-8554-90B7591002A0}" type="slidenum">
              <a:rPr lang="fa-IR" smtClean="0"/>
              <a:t>‹#›</a:t>
            </a:fld>
            <a:endParaRPr lang="fa-IR"/>
          </a:p>
        </p:txBody>
      </p:sp>
    </p:spTree>
    <p:extLst>
      <p:ext uri="{BB962C8B-B14F-4D97-AF65-F5344CB8AC3E}">
        <p14:creationId xmlns:p14="http://schemas.microsoft.com/office/powerpoint/2010/main" val="4073504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3C20E69-F184-4190-B40B-2468D7507800}" type="datetimeFigureOut">
              <a:rPr lang="fa-IR" smtClean="0"/>
              <a:t>1440/04/11</a:t>
            </a:fld>
            <a:endParaRPr lang="fa-IR"/>
          </a:p>
        </p:txBody>
      </p:sp>
      <p:sp>
        <p:nvSpPr>
          <p:cNvPr id="6" name="Footer Placeholder 5"/>
          <p:cNvSpPr>
            <a:spLocks noGrp="1"/>
          </p:cNvSpPr>
          <p:nvPr>
            <p:ph type="ftr" sz="quarter" idx="11"/>
          </p:nvPr>
        </p:nvSpPr>
        <p:spPr/>
        <p:txBody>
          <a:bodyPr/>
          <a:lstStyle/>
          <a:p>
            <a:endParaRPr lang="fa-I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27B3E32-E9A3-4DA2-8554-90B7591002A0}" type="slidenum">
              <a:rPr lang="fa-IR" smtClean="0"/>
              <a:t>‹#›</a:t>
            </a:fld>
            <a:endParaRPr lang="fa-IR"/>
          </a:p>
        </p:txBody>
      </p:sp>
    </p:spTree>
    <p:extLst>
      <p:ext uri="{BB962C8B-B14F-4D97-AF65-F5344CB8AC3E}">
        <p14:creationId xmlns:p14="http://schemas.microsoft.com/office/powerpoint/2010/main" val="1458708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D3C20E69-F184-4190-B40B-2468D7507800}" type="datetimeFigureOut">
              <a:rPr lang="fa-IR" smtClean="0"/>
              <a:t>1440/04/11</a:t>
            </a:fld>
            <a:endParaRPr lang="fa-IR"/>
          </a:p>
        </p:txBody>
      </p:sp>
      <p:sp>
        <p:nvSpPr>
          <p:cNvPr id="5" name="Footer Placeholder 4"/>
          <p:cNvSpPr>
            <a:spLocks noGrp="1"/>
          </p:cNvSpPr>
          <p:nvPr>
            <p:ph type="ftr" sz="quarter" idx="11"/>
          </p:nvPr>
        </p:nvSpPr>
        <p:spPr/>
        <p:txBody>
          <a:bodyPr/>
          <a:lstStyle/>
          <a:p>
            <a:endParaRPr lang="fa-I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27B3E32-E9A3-4DA2-8554-90B7591002A0}" type="slidenum">
              <a:rPr lang="fa-IR" smtClean="0"/>
              <a:t>‹#›</a:t>
            </a:fld>
            <a:endParaRPr lang="fa-IR"/>
          </a:p>
        </p:txBody>
      </p:sp>
    </p:spTree>
    <p:extLst>
      <p:ext uri="{BB962C8B-B14F-4D97-AF65-F5344CB8AC3E}">
        <p14:creationId xmlns:p14="http://schemas.microsoft.com/office/powerpoint/2010/main" val="777004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D3C20E69-F184-4190-B40B-2468D7507800}" type="datetimeFigureOut">
              <a:rPr lang="fa-IR" smtClean="0"/>
              <a:t>1440/04/11</a:t>
            </a:fld>
            <a:endParaRPr lang="fa-IR"/>
          </a:p>
        </p:txBody>
      </p:sp>
      <p:sp>
        <p:nvSpPr>
          <p:cNvPr id="5" name="Footer Placeholder 4"/>
          <p:cNvSpPr>
            <a:spLocks noGrp="1"/>
          </p:cNvSpPr>
          <p:nvPr>
            <p:ph type="ftr" sz="quarter" idx="11"/>
          </p:nvPr>
        </p:nvSpPr>
        <p:spPr/>
        <p:txBody>
          <a:bodyPr/>
          <a:lstStyle/>
          <a:p>
            <a:endParaRPr lang="fa-I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27B3E32-E9A3-4DA2-8554-90B7591002A0}" type="slidenum">
              <a:rPr lang="fa-IR" smtClean="0"/>
              <a:t>‹#›</a:t>
            </a:fld>
            <a:endParaRPr lang="fa-IR"/>
          </a:p>
        </p:txBody>
      </p:sp>
    </p:spTree>
    <p:extLst>
      <p:ext uri="{BB962C8B-B14F-4D97-AF65-F5344CB8AC3E}">
        <p14:creationId xmlns:p14="http://schemas.microsoft.com/office/powerpoint/2010/main" val="27124824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C20E69-F184-4190-B40B-2468D7507800}" type="datetimeFigureOut">
              <a:rPr lang="fa-IR" smtClean="0"/>
              <a:t>1440/04/11</a:t>
            </a:fld>
            <a:endParaRPr lang="fa-IR"/>
          </a:p>
        </p:txBody>
      </p:sp>
      <p:sp>
        <p:nvSpPr>
          <p:cNvPr id="5" name="Footer Placeholder 4"/>
          <p:cNvSpPr>
            <a:spLocks noGrp="1"/>
          </p:cNvSpPr>
          <p:nvPr>
            <p:ph type="ftr" sz="quarter" idx="11"/>
          </p:nvPr>
        </p:nvSpPr>
        <p:spPr/>
        <p:txBody>
          <a:bodyPr/>
          <a:lstStyle/>
          <a:p>
            <a:endParaRPr lang="fa-I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27B3E32-E9A3-4DA2-8554-90B7591002A0}" type="slidenum">
              <a:rPr lang="fa-IR" smtClean="0"/>
              <a:t>‹#›</a:t>
            </a:fld>
            <a:endParaRPr lang="fa-IR"/>
          </a:p>
        </p:txBody>
      </p:sp>
    </p:spTree>
    <p:extLst>
      <p:ext uri="{BB962C8B-B14F-4D97-AF65-F5344CB8AC3E}">
        <p14:creationId xmlns:p14="http://schemas.microsoft.com/office/powerpoint/2010/main" val="618290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3C20E69-F184-4190-B40B-2468D7507800}" type="datetimeFigureOut">
              <a:rPr lang="fa-IR" smtClean="0"/>
              <a:t>1440/04/11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127B3E32-E9A3-4DA2-8554-90B7591002A0}" type="slidenum">
              <a:rPr lang="fa-IR" smtClean="0"/>
              <a:t>‹#›</a:t>
            </a:fld>
            <a:endParaRPr lang="fa-IR"/>
          </a:p>
        </p:txBody>
      </p:sp>
    </p:spTree>
    <p:extLst>
      <p:ext uri="{BB962C8B-B14F-4D97-AF65-F5344CB8AC3E}">
        <p14:creationId xmlns:p14="http://schemas.microsoft.com/office/powerpoint/2010/main" val="32430667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3C20E69-F184-4190-B40B-2468D7507800}" type="datetimeFigureOut">
              <a:rPr lang="fa-IR" smtClean="0"/>
              <a:t>1440/04/11</a:t>
            </a:fld>
            <a:endParaRPr lang="fa-IR"/>
          </a:p>
        </p:txBody>
      </p:sp>
      <p:sp>
        <p:nvSpPr>
          <p:cNvPr id="8" name="Footer Placeholder 7"/>
          <p:cNvSpPr>
            <a:spLocks noGrp="1"/>
          </p:cNvSpPr>
          <p:nvPr>
            <p:ph type="ftr" sz="quarter" idx="11"/>
          </p:nvPr>
        </p:nvSpPr>
        <p:spPr>
          <a:xfrm>
            <a:off x="561111" y="6391838"/>
            <a:ext cx="3644282" cy="304801"/>
          </a:xfrm>
        </p:spPr>
        <p:txBody>
          <a:bodyPr/>
          <a:lstStyle/>
          <a:p>
            <a:endParaRPr lang="fa-IR"/>
          </a:p>
        </p:txBody>
      </p:sp>
      <p:sp>
        <p:nvSpPr>
          <p:cNvPr id="9" name="Slide Number Placeholder 8"/>
          <p:cNvSpPr>
            <a:spLocks noGrp="1"/>
          </p:cNvSpPr>
          <p:nvPr>
            <p:ph type="sldNum" sz="quarter" idx="12"/>
          </p:nvPr>
        </p:nvSpPr>
        <p:spPr/>
        <p:txBody>
          <a:bodyPr/>
          <a:lstStyle/>
          <a:p>
            <a:fld id="{127B3E32-E9A3-4DA2-8554-90B7591002A0}" type="slidenum">
              <a:rPr lang="fa-IR" smtClean="0"/>
              <a:t>‹#›</a:t>
            </a:fld>
            <a:endParaRPr lang="fa-IR"/>
          </a:p>
        </p:txBody>
      </p:sp>
    </p:spTree>
    <p:extLst>
      <p:ext uri="{BB962C8B-B14F-4D97-AF65-F5344CB8AC3E}">
        <p14:creationId xmlns:p14="http://schemas.microsoft.com/office/powerpoint/2010/main" val="2786069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D3C20E69-F184-4190-B40B-2468D7507800}" type="datetimeFigureOut">
              <a:rPr lang="fa-IR" smtClean="0"/>
              <a:t>1440/04/11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27B3E32-E9A3-4DA2-8554-90B7591002A0}" type="slidenum">
              <a:rPr lang="fa-IR" smtClean="0"/>
              <a:t>‹#›</a:t>
            </a:fld>
            <a:endParaRPr lang="fa-IR"/>
          </a:p>
        </p:txBody>
      </p:sp>
    </p:spTree>
    <p:extLst>
      <p:ext uri="{BB962C8B-B14F-4D97-AF65-F5344CB8AC3E}">
        <p14:creationId xmlns:p14="http://schemas.microsoft.com/office/powerpoint/2010/main" val="31115379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D3C20E69-F184-4190-B40B-2468D7507800}" type="datetimeFigureOut">
              <a:rPr lang="fa-IR" smtClean="0"/>
              <a:t>1440/04/11</a:t>
            </a:fld>
            <a:endParaRPr lang="fa-IR"/>
          </a:p>
        </p:txBody>
      </p:sp>
      <p:sp>
        <p:nvSpPr>
          <p:cNvPr id="5" name="Footer Placeholder 4"/>
          <p:cNvSpPr>
            <a:spLocks noGrp="1"/>
          </p:cNvSpPr>
          <p:nvPr>
            <p:ph type="ftr" sz="quarter" idx="11"/>
          </p:nvPr>
        </p:nvSpPr>
        <p:spPr/>
        <p:txBody>
          <a:bodyPr/>
          <a:lstStyle/>
          <a:p>
            <a:endParaRPr lang="fa-I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27B3E32-E9A3-4DA2-8554-90B7591002A0}" type="slidenum">
              <a:rPr lang="fa-IR" smtClean="0"/>
              <a:t>‹#›</a:t>
            </a:fld>
            <a:endParaRPr lang="fa-IR"/>
          </a:p>
        </p:txBody>
      </p:sp>
    </p:spTree>
    <p:extLst>
      <p:ext uri="{BB962C8B-B14F-4D97-AF65-F5344CB8AC3E}">
        <p14:creationId xmlns:p14="http://schemas.microsoft.com/office/powerpoint/2010/main" val="3518089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C20E69-F184-4190-B40B-2468D7507800}" type="datetimeFigureOut">
              <a:rPr lang="fa-IR" smtClean="0"/>
              <a:t>1440/04/11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27B3E32-E9A3-4DA2-8554-90B7591002A0}" type="slidenum">
              <a:rPr lang="fa-IR" smtClean="0"/>
              <a:t>‹#›</a:t>
            </a:fld>
            <a:endParaRPr lang="fa-IR"/>
          </a:p>
        </p:txBody>
      </p:sp>
    </p:spTree>
    <p:extLst>
      <p:ext uri="{BB962C8B-B14F-4D97-AF65-F5344CB8AC3E}">
        <p14:creationId xmlns:p14="http://schemas.microsoft.com/office/powerpoint/2010/main" val="2039479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C20E69-F184-4190-B40B-2468D7507800}" type="datetimeFigureOut">
              <a:rPr lang="fa-IR" smtClean="0"/>
              <a:t>1440/04/11</a:t>
            </a:fld>
            <a:endParaRPr lang="fa-IR"/>
          </a:p>
        </p:txBody>
      </p:sp>
      <p:sp>
        <p:nvSpPr>
          <p:cNvPr id="5" name="Footer Placeholder 4"/>
          <p:cNvSpPr>
            <a:spLocks noGrp="1"/>
          </p:cNvSpPr>
          <p:nvPr>
            <p:ph type="ftr" sz="quarter" idx="11"/>
          </p:nvPr>
        </p:nvSpPr>
        <p:spPr/>
        <p:txBody>
          <a:bodyPr/>
          <a:lstStyle/>
          <a:p>
            <a:endParaRPr lang="fa-I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27B3E32-E9A3-4DA2-8554-90B7591002A0}" type="slidenum">
              <a:rPr lang="fa-IR" smtClean="0"/>
              <a:t>‹#›</a:t>
            </a:fld>
            <a:endParaRPr lang="fa-IR"/>
          </a:p>
        </p:txBody>
      </p:sp>
    </p:spTree>
    <p:extLst>
      <p:ext uri="{BB962C8B-B14F-4D97-AF65-F5344CB8AC3E}">
        <p14:creationId xmlns:p14="http://schemas.microsoft.com/office/powerpoint/2010/main" val="1440801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3C20E69-F184-4190-B40B-2468D7507800}" type="datetimeFigureOut">
              <a:rPr lang="fa-IR" smtClean="0"/>
              <a:t>1440/04/11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27B3E32-E9A3-4DA2-8554-90B7591002A0}" type="slidenum">
              <a:rPr lang="fa-IR" smtClean="0"/>
              <a:t>‹#›</a:t>
            </a:fld>
            <a:endParaRPr lang="fa-IR"/>
          </a:p>
        </p:txBody>
      </p:sp>
    </p:spTree>
    <p:extLst>
      <p:ext uri="{BB962C8B-B14F-4D97-AF65-F5344CB8AC3E}">
        <p14:creationId xmlns:p14="http://schemas.microsoft.com/office/powerpoint/2010/main" val="3435160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3C20E69-F184-4190-B40B-2468D7507800}" type="datetimeFigureOut">
              <a:rPr lang="fa-IR" smtClean="0"/>
              <a:t>1440/04/11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127B3E32-E9A3-4DA2-8554-90B7591002A0}" type="slidenum">
              <a:rPr lang="fa-IR" smtClean="0"/>
              <a:t>‹#›</a:t>
            </a:fld>
            <a:endParaRPr lang="fa-IR"/>
          </a:p>
        </p:txBody>
      </p:sp>
    </p:spTree>
    <p:extLst>
      <p:ext uri="{BB962C8B-B14F-4D97-AF65-F5344CB8AC3E}">
        <p14:creationId xmlns:p14="http://schemas.microsoft.com/office/powerpoint/2010/main" val="1238893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3C20E69-F184-4190-B40B-2468D7507800}" type="datetimeFigureOut">
              <a:rPr lang="fa-IR" smtClean="0"/>
              <a:t>1440/04/11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127B3E32-E9A3-4DA2-8554-90B7591002A0}" type="slidenum">
              <a:rPr lang="fa-IR" smtClean="0"/>
              <a:t>‹#›</a:t>
            </a:fld>
            <a:endParaRPr lang="fa-IR"/>
          </a:p>
        </p:txBody>
      </p:sp>
    </p:spTree>
    <p:extLst>
      <p:ext uri="{BB962C8B-B14F-4D97-AF65-F5344CB8AC3E}">
        <p14:creationId xmlns:p14="http://schemas.microsoft.com/office/powerpoint/2010/main" val="1240152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C20E69-F184-4190-B40B-2468D7507800}" type="datetimeFigureOut">
              <a:rPr lang="fa-IR" smtClean="0"/>
              <a:t>1440/04/11</a:t>
            </a:fld>
            <a:endParaRPr lang="fa-IR"/>
          </a:p>
        </p:txBody>
      </p:sp>
      <p:sp>
        <p:nvSpPr>
          <p:cNvPr id="3" name="Footer Placeholder 2"/>
          <p:cNvSpPr>
            <a:spLocks noGrp="1"/>
          </p:cNvSpPr>
          <p:nvPr>
            <p:ph type="ftr" sz="quarter" idx="11"/>
          </p:nvPr>
        </p:nvSpPr>
        <p:spPr/>
        <p:txBody>
          <a:bodyPr/>
          <a:lstStyle/>
          <a:p>
            <a:endParaRPr lang="fa-I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127B3E32-E9A3-4DA2-8554-90B7591002A0}" type="slidenum">
              <a:rPr lang="fa-IR" smtClean="0"/>
              <a:t>‹#›</a:t>
            </a:fld>
            <a:endParaRPr lang="fa-IR"/>
          </a:p>
        </p:txBody>
      </p:sp>
    </p:spTree>
    <p:extLst>
      <p:ext uri="{BB962C8B-B14F-4D97-AF65-F5344CB8AC3E}">
        <p14:creationId xmlns:p14="http://schemas.microsoft.com/office/powerpoint/2010/main" val="2529643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3C20E69-F184-4190-B40B-2468D7507800}" type="datetimeFigureOut">
              <a:rPr lang="fa-IR" smtClean="0"/>
              <a:t>1440/04/11</a:t>
            </a:fld>
            <a:endParaRPr lang="fa-IR"/>
          </a:p>
        </p:txBody>
      </p:sp>
      <p:sp>
        <p:nvSpPr>
          <p:cNvPr id="6" name="Footer Placeholder 5"/>
          <p:cNvSpPr>
            <a:spLocks noGrp="1"/>
          </p:cNvSpPr>
          <p:nvPr>
            <p:ph type="ftr" sz="quarter" idx="11"/>
          </p:nvPr>
        </p:nvSpPr>
        <p:spPr/>
        <p:txBody>
          <a:bodyPr/>
          <a:lstStyle/>
          <a:p>
            <a:endParaRPr lang="fa-I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27B3E32-E9A3-4DA2-8554-90B7591002A0}" type="slidenum">
              <a:rPr lang="fa-IR" smtClean="0"/>
              <a:t>‹#›</a:t>
            </a:fld>
            <a:endParaRPr lang="fa-IR"/>
          </a:p>
        </p:txBody>
      </p:sp>
    </p:spTree>
    <p:extLst>
      <p:ext uri="{BB962C8B-B14F-4D97-AF65-F5344CB8AC3E}">
        <p14:creationId xmlns:p14="http://schemas.microsoft.com/office/powerpoint/2010/main" val="3247902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3C20E69-F184-4190-B40B-2468D7507800}" type="datetimeFigureOut">
              <a:rPr lang="fa-IR" smtClean="0"/>
              <a:t>1440/04/11</a:t>
            </a:fld>
            <a:endParaRPr lang="fa-IR"/>
          </a:p>
        </p:txBody>
      </p:sp>
      <p:sp>
        <p:nvSpPr>
          <p:cNvPr id="6" name="Footer Placeholder 5"/>
          <p:cNvSpPr>
            <a:spLocks noGrp="1"/>
          </p:cNvSpPr>
          <p:nvPr>
            <p:ph type="ftr" sz="quarter" idx="11"/>
          </p:nvPr>
        </p:nvSpPr>
        <p:spPr/>
        <p:txBody>
          <a:bodyPr/>
          <a:lstStyle/>
          <a:p>
            <a:endParaRPr lang="fa-I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27B3E32-E9A3-4DA2-8554-90B7591002A0}" type="slidenum">
              <a:rPr lang="fa-IR" smtClean="0"/>
              <a:t>‹#›</a:t>
            </a:fld>
            <a:endParaRPr lang="fa-IR"/>
          </a:p>
        </p:txBody>
      </p:sp>
    </p:spTree>
    <p:extLst>
      <p:ext uri="{BB962C8B-B14F-4D97-AF65-F5344CB8AC3E}">
        <p14:creationId xmlns:p14="http://schemas.microsoft.com/office/powerpoint/2010/main" val="2883233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D3C20E69-F184-4190-B40B-2468D7507800}" type="datetimeFigureOut">
              <a:rPr lang="fa-IR" smtClean="0"/>
              <a:t>1440/04/11</a:t>
            </a:fld>
            <a:endParaRPr lang="fa-I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fa-I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127B3E32-E9A3-4DA2-8554-90B7591002A0}" type="slidenum">
              <a:rPr lang="fa-IR" smtClean="0"/>
              <a:t>‹#›</a:t>
            </a:fld>
            <a:endParaRPr lang="fa-IR"/>
          </a:p>
        </p:txBody>
      </p:sp>
    </p:spTree>
    <p:extLst>
      <p:ext uri="{BB962C8B-B14F-4D97-AF65-F5344CB8AC3E}">
        <p14:creationId xmlns:p14="http://schemas.microsoft.com/office/powerpoint/2010/main" val="3536533371"/>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457200" rtl="1" eaLnBrk="1" latinLnBrk="0" hangingPunct="1">
        <a:spcBef>
          <a:spcPct val="0"/>
        </a:spcBef>
        <a:buNone/>
        <a:defRPr sz="3600" b="0" i="0" kern="1200">
          <a:solidFill>
            <a:schemeClr val="bg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9.sv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79813-1997-4E39-9475-6E0F7EE3B3EF}"/>
              </a:ext>
            </a:extLst>
          </p:cNvPr>
          <p:cNvSpPr>
            <a:spLocks noGrp="1"/>
          </p:cNvSpPr>
          <p:nvPr>
            <p:ph type="ctrTitle"/>
          </p:nvPr>
        </p:nvSpPr>
        <p:spPr>
          <a:xfrm>
            <a:off x="1524000" y="1943998"/>
            <a:ext cx="9144000" cy="2387600"/>
          </a:xfrm>
        </p:spPr>
        <p:txBody>
          <a:bodyPr/>
          <a:lstStyle/>
          <a:p>
            <a:r>
              <a:rPr lang="en-US" dirty="0"/>
              <a:t>My Career Compass is to Becoming a project Manager</a:t>
            </a:r>
            <a:endParaRPr lang="fa-IR" dirty="0"/>
          </a:p>
        </p:txBody>
      </p:sp>
    </p:spTree>
    <p:extLst>
      <p:ext uri="{BB962C8B-B14F-4D97-AF65-F5344CB8AC3E}">
        <p14:creationId xmlns:p14="http://schemas.microsoft.com/office/powerpoint/2010/main" val="147131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427E0A4F-FE1D-4A81-8D8F-986345F71CB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F70C2B8F-6B1B-46D5-86E6-40F36C695F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a:extLst>
                <a:ext uri="{FF2B5EF4-FFF2-40B4-BE49-F238E27FC236}">
                  <a16:creationId xmlns:a16="http://schemas.microsoft.com/office/drawing/2014/main" id="{77B237C1-E8A0-4DD3-B6C5-F2D54F796F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88D62F0D-6BD4-4DD4-B125-6F7A952A31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F928E8CD-5219-4795-91D4-9618DB8ED6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6700828" y="402165"/>
              <a:ext cx="5067838"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5">
              <a:extLst>
                <a:ext uri="{FF2B5EF4-FFF2-40B4-BE49-F238E27FC236}">
                  <a16:creationId xmlns:a16="http://schemas.microsoft.com/office/drawing/2014/main" id="{A00A43E1-4FE7-498F-AFFF-FDFC1FAF04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a:extLst>
                <a:ext uri="{FF2B5EF4-FFF2-40B4-BE49-F238E27FC236}">
                  <a16:creationId xmlns:a16="http://schemas.microsoft.com/office/drawing/2014/main" id="{DB521824-592C-476A-AB0A-CA0C6D1F34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a:extLst>
                <a:ext uri="{FF2B5EF4-FFF2-40B4-BE49-F238E27FC236}">
                  <a16:creationId xmlns:a16="http://schemas.microsoft.com/office/drawing/2014/main" id="{B5C860C9-D4F9-4350-80DA-0D1CD36C774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a:extLst>
              <a:ext uri="{FF2B5EF4-FFF2-40B4-BE49-F238E27FC236}">
                <a16:creationId xmlns:a16="http://schemas.microsoft.com/office/drawing/2014/main" id="{7C084E6B-6AD7-471C-A32A-E96BEC52A28C}"/>
              </a:ext>
            </a:extLst>
          </p:cNvPr>
          <p:cNvSpPr>
            <a:spLocks noGrp="1"/>
          </p:cNvSpPr>
          <p:nvPr>
            <p:ph type="title"/>
          </p:nvPr>
        </p:nvSpPr>
        <p:spPr>
          <a:xfrm>
            <a:off x="639098" y="629265"/>
            <a:ext cx="5132438" cy="1622322"/>
          </a:xfrm>
        </p:spPr>
        <p:txBody>
          <a:bodyPr>
            <a:normAutofit/>
          </a:bodyPr>
          <a:lstStyle/>
          <a:p>
            <a:pPr>
              <a:lnSpc>
                <a:spcPct val="90000"/>
              </a:lnSpc>
            </a:pPr>
            <a:r>
              <a:rPr lang="en-US">
                <a:solidFill>
                  <a:srgbClr val="EBEBEB"/>
                </a:solidFill>
              </a:rPr>
              <a:t>Post secondary education requirements</a:t>
            </a:r>
            <a:endParaRPr lang="fa-IR">
              <a:solidFill>
                <a:srgbClr val="EBEBEB"/>
              </a:solidFill>
            </a:endParaRPr>
          </a:p>
        </p:txBody>
      </p:sp>
      <p:sp>
        <p:nvSpPr>
          <p:cNvPr id="3" name="Content Placeholder 2">
            <a:extLst>
              <a:ext uri="{FF2B5EF4-FFF2-40B4-BE49-F238E27FC236}">
                <a16:creationId xmlns:a16="http://schemas.microsoft.com/office/drawing/2014/main" id="{4129785B-B612-4F4D-B366-30E35F9CE6E1}"/>
              </a:ext>
            </a:extLst>
          </p:cNvPr>
          <p:cNvSpPr>
            <a:spLocks noGrp="1"/>
          </p:cNvSpPr>
          <p:nvPr>
            <p:ph idx="1"/>
          </p:nvPr>
        </p:nvSpPr>
        <p:spPr>
          <a:xfrm>
            <a:off x="639098" y="2418735"/>
            <a:ext cx="5132439" cy="3811742"/>
          </a:xfrm>
        </p:spPr>
        <p:txBody>
          <a:bodyPr anchor="ctr">
            <a:normAutofit/>
          </a:bodyPr>
          <a:lstStyle/>
          <a:p>
            <a:r>
              <a:rPr lang="en-US">
                <a:solidFill>
                  <a:srgbClr val="FFFFFF"/>
                </a:solidFill>
              </a:rPr>
              <a:t>To get this job a university degree or college diploma in business or public administration may be required and I’m going to study in Business management at Douglas college which takes 2 years.</a:t>
            </a:r>
          </a:p>
          <a:p>
            <a:r>
              <a:rPr lang="en-US">
                <a:solidFill>
                  <a:srgbClr val="FFFFFF"/>
                </a:solidFill>
              </a:rPr>
              <a:t>The tuition fee for international students is about 16000 dollars for each year.</a:t>
            </a:r>
          </a:p>
          <a:p>
            <a:r>
              <a:rPr lang="en-US">
                <a:solidFill>
                  <a:srgbClr val="FFFFFF"/>
                </a:solidFill>
              </a:rPr>
              <a:t>The program requirements are a 65% English 12 and a 70% precalculus 11.  </a:t>
            </a:r>
            <a:endParaRPr lang="fa-IR">
              <a:solidFill>
                <a:srgbClr val="FFFFFF"/>
              </a:solidFill>
            </a:endParaRPr>
          </a:p>
        </p:txBody>
      </p:sp>
      <p:pic>
        <p:nvPicPr>
          <p:cNvPr id="7" name="Graphic 6" descr="Books">
            <a:extLst>
              <a:ext uri="{FF2B5EF4-FFF2-40B4-BE49-F238E27FC236}">
                <a16:creationId xmlns:a16="http://schemas.microsoft.com/office/drawing/2014/main" id="{6D970593-60E9-4C33-A0DB-F4A20AF08A2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14836" y="1023437"/>
            <a:ext cx="4828707" cy="4828707"/>
          </a:xfrm>
          <a:prstGeom prst="rect">
            <a:avLst/>
          </a:prstGeom>
        </p:spPr>
      </p:pic>
      <p:sp>
        <p:nvSpPr>
          <p:cNvPr id="19" name="Rectangle 18">
            <a:extLst>
              <a:ext uri="{FF2B5EF4-FFF2-40B4-BE49-F238E27FC236}">
                <a16:creationId xmlns:a16="http://schemas.microsoft.com/office/drawing/2014/main" id="{538A90C8-AE0E-4EBA-9AF8-EEDB206020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978358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427E0A4F-FE1D-4A81-8D8F-986345F71CB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F70C2B8F-6B1B-46D5-86E6-40F36C695F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a:extLst>
                <a:ext uri="{FF2B5EF4-FFF2-40B4-BE49-F238E27FC236}">
                  <a16:creationId xmlns:a16="http://schemas.microsoft.com/office/drawing/2014/main" id="{77B237C1-E8A0-4DD3-B6C5-F2D54F796F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88D62F0D-6BD4-4DD4-B125-6F7A952A31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F928E8CD-5219-4795-91D4-9618DB8ED6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6700828" y="402165"/>
              <a:ext cx="5067838"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5">
              <a:extLst>
                <a:ext uri="{FF2B5EF4-FFF2-40B4-BE49-F238E27FC236}">
                  <a16:creationId xmlns:a16="http://schemas.microsoft.com/office/drawing/2014/main" id="{A00A43E1-4FE7-498F-AFFF-FDFC1FAF04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a:extLst>
                <a:ext uri="{FF2B5EF4-FFF2-40B4-BE49-F238E27FC236}">
                  <a16:creationId xmlns:a16="http://schemas.microsoft.com/office/drawing/2014/main" id="{DB521824-592C-476A-AB0A-CA0C6D1F34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a:extLst>
                <a:ext uri="{FF2B5EF4-FFF2-40B4-BE49-F238E27FC236}">
                  <a16:creationId xmlns:a16="http://schemas.microsoft.com/office/drawing/2014/main" id="{B5C860C9-D4F9-4350-80DA-0D1CD36C774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a:extLst>
              <a:ext uri="{FF2B5EF4-FFF2-40B4-BE49-F238E27FC236}">
                <a16:creationId xmlns:a16="http://schemas.microsoft.com/office/drawing/2014/main" id="{70A5E998-FF07-4806-B8AB-B245A5B586B7}"/>
              </a:ext>
            </a:extLst>
          </p:cNvPr>
          <p:cNvSpPr>
            <a:spLocks noGrp="1"/>
          </p:cNvSpPr>
          <p:nvPr>
            <p:ph type="title"/>
          </p:nvPr>
        </p:nvSpPr>
        <p:spPr>
          <a:xfrm>
            <a:off x="639098" y="629265"/>
            <a:ext cx="5132438" cy="1622322"/>
          </a:xfrm>
        </p:spPr>
        <p:txBody>
          <a:bodyPr>
            <a:normAutofit/>
          </a:bodyPr>
          <a:lstStyle/>
          <a:p>
            <a:r>
              <a:rPr lang="en-US">
                <a:solidFill>
                  <a:srgbClr val="EBEBEB"/>
                </a:solidFill>
              </a:rPr>
              <a:t>Hurdles to get this goal </a:t>
            </a:r>
            <a:endParaRPr lang="fa-IR">
              <a:solidFill>
                <a:srgbClr val="EBEBEB"/>
              </a:solidFill>
            </a:endParaRPr>
          </a:p>
        </p:txBody>
      </p:sp>
      <p:sp>
        <p:nvSpPr>
          <p:cNvPr id="3" name="Content Placeholder 2">
            <a:extLst>
              <a:ext uri="{FF2B5EF4-FFF2-40B4-BE49-F238E27FC236}">
                <a16:creationId xmlns:a16="http://schemas.microsoft.com/office/drawing/2014/main" id="{0E169A19-573D-4101-B080-E5C55E898536}"/>
              </a:ext>
            </a:extLst>
          </p:cNvPr>
          <p:cNvSpPr>
            <a:spLocks noGrp="1"/>
          </p:cNvSpPr>
          <p:nvPr>
            <p:ph idx="1"/>
          </p:nvPr>
        </p:nvSpPr>
        <p:spPr>
          <a:xfrm>
            <a:off x="639098" y="2418735"/>
            <a:ext cx="5132439" cy="3811742"/>
          </a:xfrm>
        </p:spPr>
        <p:txBody>
          <a:bodyPr anchor="ctr">
            <a:normAutofit/>
          </a:bodyPr>
          <a:lstStyle/>
          <a:p>
            <a:r>
              <a:rPr lang="en-US">
                <a:solidFill>
                  <a:srgbClr val="FFFFFF"/>
                </a:solidFill>
              </a:rPr>
              <a:t>The main hurdle that I’m facing with is the fee of tuition which I have a plan for that.</a:t>
            </a:r>
          </a:p>
          <a:p>
            <a:r>
              <a:rPr lang="en-US">
                <a:solidFill>
                  <a:srgbClr val="FFFFFF"/>
                </a:solidFill>
              </a:rPr>
              <a:t>During studying in this field, students can involve in co operations program which can support a part of the fee and also for residency I ma choose a condo with a room mate which cost me less than renting on my own. </a:t>
            </a:r>
            <a:endParaRPr lang="fa-IR">
              <a:solidFill>
                <a:srgbClr val="FFFFFF"/>
              </a:solidFill>
            </a:endParaRPr>
          </a:p>
        </p:txBody>
      </p:sp>
      <p:pic>
        <p:nvPicPr>
          <p:cNvPr id="7" name="Graphic 6" descr="Checkmark">
            <a:extLst>
              <a:ext uri="{FF2B5EF4-FFF2-40B4-BE49-F238E27FC236}">
                <a16:creationId xmlns:a16="http://schemas.microsoft.com/office/drawing/2014/main" id="{95215633-7EB3-45EA-90B5-81F8FEBE25D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14836" y="1023437"/>
            <a:ext cx="4828707" cy="4828707"/>
          </a:xfrm>
          <a:prstGeom prst="rect">
            <a:avLst/>
          </a:prstGeom>
        </p:spPr>
      </p:pic>
      <p:sp>
        <p:nvSpPr>
          <p:cNvPr id="19" name="Rectangle 18">
            <a:extLst>
              <a:ext uri="{FF2B5EF4-FFF2-40B4-BE49-F238E27FC236}">
                <a16:creationId xmlns:a16="http://schemas.microsoft.com/office/drawing/2014/main" id="{538A90C8-AE0E-4EBA-9AF8-EEDB206020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353434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8" name="Group 9">
            <a:extLst>
              <a:ext uri="{FF2B5EF4-FFF2-40B4-BE49-F238E27FC236}">
                <a16:creationId xmlns:a16="http://schemas.microsoft.com/office/drawing/2014/main" id="{08BCF048-8940-4354-B9EC-5AD74E283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D024C14A-78BD-44B0-82BE-6A0D0A2706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a:extLst>
                <a:ext uri="{FF2B5EF4-FFF2-40B4-BE49-F238E27FC236}">
                  <a16:creationId xmlns:a16="http://schemas.microsoft.com/office/drawing/2014/main" id="{809F3D29-EDB1-4F1C-A0E0-36F28CE17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5282F4AB-C7B8-4A86-9927-AA106AA27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Rectangle 13">
              <a:extLst>
                <a:ext uri="{FF2B5EF4-FFF2-40B4-BE49-F238E27FC236}">
                  <a16:creationId xmlns:a16="http://schemas.microsoft.com/office/drawing/2014/main" id="{60B26874-5AFA-4D1E-94A9-53AF9790D7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5">
              <a:extLst>
                <a:ext uri="{FF2B5EF4-FFF2-40B4-BE49-F238E27FC236}">
                  <a16:creationId xmlns:a16="http://schemas.microsoft.com/office/drawing/2014/main" id="{A1DA6C95-40F8-4305-89F6-17F6167C0B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a:extLst>
                <a:ext uri="{FF2B5EF4-FFF2-40B4-BE49-F238E27FC236}">
                  <a16:creationId xmlns:a16="http://schemas.microsoft.com/office/drawing/2014/main" id="{A2FA2D29-AEEE-4FFA-B233-94FBE84C9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a:extLst>
                <a:ext uri="{FF2B5EF4-FFF2-40B4-BE49-F238E27FC236}">
                  <a16:creationId xmlns:a16="http://schemas.microsoft.com/office/drawing/2014/main" id="{6DA5143E-FA8E-4EC1-99F7-35AE5AD4E3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a:extLst>
              <a:ext uri="{FF2B5EF4-FFF2-40B4-BE49-F238E27FC236}">
                <a16:creationId xmlns:a16="http://schemas.microsoft.com/office/drawing/2014/main" id="{7DE4BCF4-67D8-4488-9A59-4EF8F8731125}"/>
              </a:ext>
            </a:extLst>
          </p:cNvPr>
          <p:cNvSpPr>
            <a:spLocks noGrp="1"/>
          </p:cNvSpPr>
          <p:nvPr>
            <p:ph type="title"/>
          </p:nvPr>
        </p:nvSpPr>
        <p:spPr>
          <a:xfrm>
            <a:off x="1154955" y="973667"/>
            <a:ext cx="2942210" cy="4833745"/>
          </a:xfrm>
        </p:spPr>
        <p:txBody>
          <a:bodyPr>
            <a:normAutofit/>
          </a:bodyPr>
          <a:lstStyle/>
          <a:p>
            <a:r>
              <a:rPr lang="en-US">
                <a:solidFill>
                  <a:srgbClr val="EBEBEB"/>
                </a:solidFill>
              </a:rPr>
              <a:t>Short Term Goals:</a:t>
            </a:r>
            <a:endParaRPr lang="fa-IR">
              <a:solidFill>
                <a:srgbClr val="EBEBEB"/>
              </a:solidFill>
            </a:endParaRPr>
          </a:p>
        </p:txBody>
      </p:sp>
      <p:sp>
        <p:nvSpPr>
          <p:cNvPr id="19" name="Rectangle 18">
            <a:extLst>
              <a:ext uri="{FF2B5EF4-FFF2-40B4-BE49-F238E27FC236}">
                <a16:creationId xmlns:a16="http://schemas.microsoft.com/office/drawing/2014/main" id="{CC28BCC9-4093-4FD5-83EB-7EC297F513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21" name="Content Placeholder 2">
            <a:extLst>
              <a:ext uri="{FF2B5EF4-FFF2-40B4-BE49-F238E27FC236}">
                <a16:creationId xmlns:a16="http://schemas.microsoft.com/office/drawing/2014/main" id="{3D5014F8-8683-4391-B307-366139F641C7}"/>
              </a:ext>
            </a:extLst>
          </p:cNvPr>
          <p:cNvGraphicFramePr>
            <a:graphicFrameLocks noGrp="1"/>
          </p:cNvGraphicFramePr>
          <p:nvPr>
            <p:ph idx="1"/>
            <p:extLst>
              <p:ext uri="{D42A27DB-BD31-4B8C-83A1-F6EECF244321}">
                <p14:modId xmlns:p14="http://schemas.microsoft.com/office/powerpoint/2010/main" val="3871620777"/>
              </p:ext>
            </p:extLst>
          </p:nvPr>
        </p:nvGraphicFramePr>
        <p:xfrm>
          <a:off x="5194300" y="808038"/>
          <a:ext cx="6391275" cy="5246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01508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427E0A4F-FE1D-4A81-8D8F-986345F71CB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F70C2B8F-6B1B-46D5-86E6-40F36C695F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a:extLst>
                <a:ext uri="{FF2B5EF4-FFF2-40B4-BE49-F238E27FC236}">
                  <a16:creationId xmlns:a16="http://schemas.microsoft.com/office/drawing/2014/main" id="{77B237C1-E8A0-4DD3-B6C5-F2D54F796F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88D62F0D-6BD4-4DD4-B125-6F7A952A31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F928E8CD-5219-4795-91D4-9618DB8ED6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6700828" y="402165"/>
              <a:ext cx="5067838"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5">
              <a:extLst>
                <a:ext uri="{FF2B5EF4-FFF2-40B4-BE49-F238E27FC236}">
                  <a16:creationId xmlns:a16="http://schemas.microsoft.com/office/drawing/2014/main" id="{A00A43E1-4FE7-498F-AFFF-FDFC1FAF04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a:extLst>
                <a:ext uri="{FF2B5EF4-FFF2-40B4-BE49-F238E27FC236}">
                  <a16:creationId xmlns:a16="http://schemas.microsoft.com/office/drawing/2014/main" id="{DB521824-592C-476A-AB0A-CA0C6D1F34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a:extLst>
                <a:ext uri="{FF2B5EF4-FFF2-40B4-BE49-F238E27FC236}">
                  <a16:creationId xmlns:a16="http://schemas.microsoft.com/office/drawing/2014/main" id="{B5C860C9-D4F9-4350-80DA-0D1CD36C774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a:extLst>
              <a:ext uri="{FF2B5EF4-FFF2-40B4-BE49-F238E27FC236}">
                <a16:creationId xmlns:a16="http://schemas.microsoft.com/office/drawing/2014/main" id="{9709C81B-B412-4BD9-9686-593C36526220}"/>
              </a:ext>
            </a:extLst>
          </p:cNvPr>
          <p:cNvSpPr>
            <a:spLocks noGrp="1"/>
          </p:cNvSpPr>
          <p:nvPr>
            <p:ph type="title"/>
          </p:nvPr>
        </p:nvSpPr>
        <p:spPr>
          <a:xfrm>
            <a:off x="639098" y="629265"/>
            <a:ext cx="5132438" cy="1622322"/>
          </a:xfrm>
        </p:spPr>
        <p:txBody>
          <a:bodyPr>
            <a:normAutofit/>
          </a:bodyPr>
          <a:lstStyle/>
          <a:p>
            <a:r>
              <a:rPr lang="en-US">
                <a:solidFill>
                  <a:srgbClr val="EBEBEB"/>
                </a:solidFill>
              </a:rPr>
              <a:t>Long Term Goals:</a:t>
            </a:r>
            <a:endParaRPr lang="fa-IR">
              <a:solidFill>
                <a:srgbClr val="EBEBEB"/>
              </a:solidFill>
            </a:endParaRPr>
          </a:p>
        </p:txBody>
      </p:sp>
      <p:sp>
        <p:nvSpPr>
          <p:cNvPr id="3" name="Content Placeholder 2">
            <a:extLst>
              <a:ext uri="{FF2B5EF4-FFF2-40B4-BE49-F238E27FC236}">
                <a16:creationId xmlns:a16="http://schemas.microsoft.com/office/drawing/2014/main" id="{E88A6B3E-8523-4A4D-8A2D-839878C102D1}"/>
              </a:ext>
            </a:extLst>
          </p:cNvPr>
          <p:cNvSpPr>
            <a:spLocks noGrp="1"/>
          </p:cNvSpPr>
          <p:nvPr>
            <p:ph idx="1"/>
          </p:nvPr>
        </p:nvSpPr>
        <p:spPr>
          <a:xfrm>
            <a:off x="639098" y="2418735"/>
            <a:ext cx="5132439" cy="3811742"/>
          </a:xfrm>
        </p:spPr>
        <p:txBody>
          <a:bodyPr anchor="ctr">
            <a:normAutofit/>
          </a:bodyPr>
          <a:lstStyle/>
          <a:p>
            <a:pPr>
              <a:lnSpc>
                <a:spcPct val="90000"/>
              </a:lnSpc>
            </a:pPr>
            <a:r>
              <a:rPr lang="en-US" dirty="0">
                <a:solidFill>
                  <a:srgbClr val="FFFFFF"/>
                </a:solidFill>
              </a:rPr>
              <a:t>1: Graduate from college with a good mark.</a:t>
            </a:r>
          </a:p>
          <a:p>
            <a:pPr>
              <a:lnSpc>
                <a:spcPct val="90000"/>
              </a:lnSpc>
            </a:pPr>
            <a:r>
              <a:rPr lang="en-US" dirty="0">
                <a:solidFill>
                  <a:srgbClr val="FFFFFF"/>
                </a:solidFill>
              </a:rPr>
              <a:t>2: Looking for a position about business in lower levels like Accountant, Cashier, Manager, Seller ,… .</a:t>
            </a:r>
          </a:p>
          <a:p>
            <a:pPr>
              <a:lnSpc>
                <a:spcPct val="90000"/>
              </a:lnSpc>
            </a:pPr>
            <a:r>
              <a:rPr lang="en-US" dirty="0">
                <a:solidFill>
                  <a:srgbClr val="FFFFFF"/>
                </a:solidFill>
              </a:rPr>
              <a:t>3: After gaining enough experience for about 3 years I will look for a position that is more related to my education like managing a business or being a manger of a project.</a:t>
            </a:r>
          </a:p>
          <a:p>
            <a:pPr>
              <a:lnSpc>
                <a:spcPct val="90000"/>
              </a:lnSpc>
            </a:pPr>
            <a:r>
              <a:rPr lang="en-US" dirty="0">
                <a:solidFill>
                  <a:srgbClr val="FFFFFF"/>
                </a:solidFill>
              </a:rPr>
              <a:t>4: After working for about 5 years I will look for having my own business and market.</a:t>
            </a:r>
            <a:endParaRPr lang="fa-IR" dirty="0">
              <a:solidFill>
                <a:srgbClr val="FFFFFF"/>
              </a:solidFill>
            </a:endParaRPr>
          </a:p>
        </p:txBody>
      </p:sp>
      <p:pic>
        <p:nvPicPr>
          <p:cNvPr id="7" name="Graphic 6" descr="Upward trend">
            <a:extLst>
              <a:ext uri="{FF2B5EF4-FFF2-40B4-BE49-F238E27FC236}">
                <a16:creationId xmlns:a16="http://schemas.microsoft.com/office/drawing/2014/main" id="{A9DA1AAA-5755-4CE6-8253-4A798C0DA36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14836" y="1023437"/>
            <a:ext cx="4828707" cy="4828707"/>
          </a:xfrm>
          <a:prstGeom prst="rect">
            <a:avLst/>
          </a:prstGeom>
        </p:spPr>
      </p:pic>
      <p:sp>
        <p:nvSpPr>
          <p:cNvPr id="19" name="Rectangle 18">
            <a:extLst>
              <a:ext uri="{FF2B5EF4-FFF2-40B4-BE49-F238E27FC236}">
                <a16:creationId xmlns:a16="http://schemas.microsoft.com/office/drawing/2014/main" id="{538A90C8-AE0E-4EBA-9AF8-EEDB206020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879655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1" name="Group 9">
            <a:extLst>
              <a:ext uri="{FF2B5EF4-FFF2-40B4-BE49-F238E27FC236}">
                <a16:creationId xmlns:a16="http://schemas.microsoft.com/office/drawing/2014/main" id="{427E0A4F-FE1D-4A81-8D8F-986345F71CB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F70C2B8F-6B1B-46D5-86E6-40F36C695F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a:extLst>
                <a:ext uri="{FF2B5EF4-FFF2-40B4-BE49-F238E27FC236}">
                  <a16:creationId xmlns:a16="http://schemas.microsoft.com/office/drawing/2014/main" id="{77B237C1-E8A0-4DD3-B6C5-F2D54F796F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88D62F0D-6BD4-4DD4-B125-6F7A952A31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F928E8CD-5219-4795-91D4-9618DB8ED6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6700828" y="402165"/>
              <a:ext cx="5067838"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5">
              <a:extLst>
                <a:ext uri="{FF2B5EF4-FFF2-40B4-BE49-F238E27FC236}">
                  <a16:creationId xmlns:a16="http://schemas.microsoft.com/office/drawing/2014/main" id="{A00A43E1-4FE7-498F-AFFF-FDFC1FAF04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a:extLst>
                <a:ext uri="{FF2B5EF4-FFF2-40B4-BE49-F238E27FC236}">
                  <a16:creationId xmlns:a16="http://schemas.microsoft.com/office/drawing/2014/main" id="{DB521824-592C-476A-AB0A-CA0C6D1F34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a:extLst>
                <a:ext uri="{FF2B5EF4-FFF2-40B4-BE49-F238E27FC236}">
                  <a16:creationId xmlns:a16="http://schemas.microsoft.com/office/drawing/2014/main" id="{B5C860C9-D4F9-4350-80DA-0D1CD36C774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a:extLst>
              <a:ext uri="{FF2B5EF4-FFF2-40B4-BE49-F238E27FC236}">
                <a16:creationId xmlns:a16="http://schemas.microsoft.com/office/drawing/2014/main" id="{A6568868-D40E-419D-8173-16C46473B052}"/>
              </a:ext>
            </a:extLst>
          </p:cNvPr>
          <p:cNvSpPr>
            <a:spLocks noGrp="1"/>
          </p:cNvSpPr>
          <p:nvPr>
            <p:ph type="title"/>
          </p:nvPr>
        </p:nvSpPr>
        <p:spPr>
          <a:xfrm>
            <a:off x="639098" y="629265"/>
            <a:ext cx="5132438" cy="1622322"/>
          </a:xfrm>
        </p:spPr>
        <p:txBody>
          <a:bodyPr>
            <a:normAutofit/>
          </a:bodyPr>
          <a:lstStyle/>
          <a:p>
            <a:pPr>
              <a:lnSpc>
                <a:spcPct val="90000"/>
              </a:lnSpc>
            </a:pPr>
            <a:r>
              <a:rPr lang="en-US">
                <a:solidFill>
                  <a:srgbClr val="EBEBEB"/>
                </a:solidFill>
              </a:rPr>
              <a:t>The necessary skills, attributes and characteristics</a:t>
            </a:r>
            <a:endParaRPr lang="fa-IR">
              <a:solidFill>
                <a:srgbClr val="EBEBEB"/>
              </a:solidFill>
            </a:endParaRPr>
          </a:p>
        </p:txBody>
      </p:sp>
      <p:sp>
        <p:nvSpPr>
          <p:cNvPr id="3" name="Content Placeholder 2">
            <a:extLst>
              <a:ext uri="{FF2B5EF4-FFF2-40B4-BE49-F238E27FC236}">
                <a16:creationId xmlns:a16="http://schemas.microsoft.com/office/drawing/2014/main" id="{7E69E1A2-B500-4130-9637-B839C051465C}"/>
              </a:ext>
            </a:extLst>
          </p:cNvPr>
          <p:cNvSpPr>
            <a:spLocks noGrp="1"/>
          </p:cNvSpPr>
          <p:nvPr>
            <p:ph idx="1"/>
          </p:nvPr>
        </p:nvSpPr>
        <p:spPr>
          <a:xfrm>
            <a:off x="639098" y="2418735"/>
            <a:ext cx="5132439" cy="3811742"/>
          </a:xfrm>
        </p:spPr>
        <p:txBody>
          <a:bodyPr anchor="ctr">
            <a:normAutofit/>
          </a:bodyPr>
          <a:lstStyle/>
          <a:p>
            <a:pPr algn="l">
              <a:lnSpc>
                <a:spcPct val="90000"/>
              </a:lnSpc>
            </a:pPr>
            <a:r>
              <a:rPr lang="en-US" sz="1500" b="1" dirty="0">
                <a:solidFill>
                  <a:srgbClr val="FFFFFF"/>
                </a:solidFill>
              </a:rPr>
              <a:t>Critical Thinking</a:t>
            </a:r>
            <a:r>
              <a:rPr lang="en-US" sz="1500" dirty="0">
                <a:solidFill>
                  <a:srgbClr val="FFFFFF"/>
                </a:solidFill>
              </a:rPr>
              <a:t>. Using logic and reasoning to identify the strengths and weaknesses of alternative solutions, conclusions or approaches to</a:t>
            </a:r>
          </a:p>
          <a:p>
            <a:pPr algn="l">
              <a:lnSpc>
                <a:spcPct val="90000"/>
              </a:lnSpc>
            </a:pPr>
            <a:r>
              <a:rPr lang="en-US" sz="1500" b="1" dirty="0">
                <a:solidFill>
                  <a:srgbClr val="FFFFFF"/>
                </a:solidFill>
              </a:rPr>
              <a:t>Coordination</a:t>
            </a:r>
            <a:r>
              <a:rPr lang="en-US" sz="1500" dirty="0">
                <a:solidFill>
                  <a:srgbClr val="FFFFFF"/>
                </a:solidFill>
              </a:rPr>
              <a:t>. Adjusting actions in relation to others' actions.</a:t>
            </a:r>
          </a:p>
          <a:p>
            <a:pPr algn="l">
              <a:lnSpc>
                <a:spcPct val="90000"/>
              </a:lnSpc>
            </a:pPr>
            <a:r>
              <a:rPr lang="en-US" sz="1500" b="1" dirty="0">
                <a:solidFill>
                  <a:srgbClr val="FFFFFF"/>
                </a:solidFill>
              </a:rPr>
              <a:t>Monitoring</a:t>
            </a:r>
            <a:r>
              <a:rPr lang="en-US" sz="1500" dirty="0">
                <a:solidFill>
                  <a:srgbClr val="FFFFFF"/>
                </a:solidFill>
              </a:rPr>
              <a:t>. Monitoring/Assessing performance of yourself, other individuals, or organizations to make improvements or take corrective action.</a:t>
            </a:r>
          </a:p>
          <a:p>
            <a:pPr algn="l">
              <a:lnSpc>
                <a:spcPct val="90000"/>
              </a:lnSpc>
            </a:pPr>
            <a:r>
              <a:rPr lang="en-US" sz="1500" b="1" dirty="0">
                <a:solidFill>
                  <a:srgbClr val="FFFFFF"/>
                </a:solidFill>
              </a:rPr>
              <a:t>Reading Comprehension</a:t>
            </a:r>
            <a:r>
              <a:rPr lang="en-US" sz="1500" dirty="0">
                <a:solidFill>
                  <a:srgbClr val="FFFFFF"/>
                </a:solidFill>
              </a:rPr>
              <a:t>. Understanding written sentences and paragraphs in work related documents.</a:t>
            </a:r>
          </a:p>
          <a:p>
            <a:pPr algn="l">
              <a:lnSpc>
                <a:spcPct val="90000"/>
              </a:lnSpc>
            </a:pPr>
            <a:r>
              <a:rPr lang="en-US" sz="1500" b="1" dirty="0">
                <a:solidFill>
                  <a:srgbClr val="FFFFFF"/>
                </a:solidFill>
              </a:rPr>
              <a:t>Speaking</a:t>
            </a:r>
            <a:r>
              <a:rPr lang="en-US" sz="1500" dirty="0">
                <a:solidFill>
                  <a:srgbClr val="FFFFFF"/>
                </a:solidFill>
              </a:rPr>
              <a:t>. Talking to others to convey information effectively.</a:t>
            </a:r>
          </a:p>
          <a:p>
            <a:pPr>
              <a:lnSpc>
                <a:spcPct val="90000"/>
              </a:lnSpc>
            </a:pPr>
            <a:endParaRPr lang="fa-IR" sz="1500" dirty="0">
              <a:solidFill>
                <a:srgbClr val="FFFFFF"/>
              </a:solidFill>
            </a:endParaRPr>
          </a:p>
        </p:txBody>
      </p:sp>
      <p:pic>
        <p:nvPicPr>
          <p:cNvPr id="7" name="Graphic 6" descr="Head with Gears">
            <a:extLst>
              <a:ext uri="{FF2B5EF4-FFF2-40B4-BE49-F238E27FC236}">
                <a16:creationId xmlns:a16="http://schemas.microsoft.com/office/drawing/2014/main" id="{4C448C5F-E209-4BCE-9F1B-05C7A356783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14836" y="1023437"/>
            <a:ext cx="4828707" cy="4828707"/>
          </a:xfrm>
          <a:prstGeom prst="rect">
            <a:avLst/>
          </a:prstGeom>
        </p:spPr>
      </p:pic>
      <p:sp>
        <p:nvSpPr>
          <p:cNvPr id="22" name="Rectangle 18">
            <a:extLst>
              <a:ext uri="{FF2B5EF4-FFF2-40B4-BE49-F238E27FC236}">
                <a16:creationId xmlns:a16="http://schemas.microsoft.com/office/drawing/2014/main" id="{538A90C8-AE0E-4EBA-9AF8-EEDB206020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16650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334AEB-816E-4A80-8249-CE2FDFE06693}"/>
              </a:ext>
            </a:extLst>
          </p:cNvPr>
          <p:cNvSpPr>
            <a:spLocks noGrp="1"/>
          </p:cNvSpPr>
          <p:nvPr>
            <p:ph idx="1"/>
          </p:nvPr>
        </p:nvSpPr>
        <p:spPr/>
        <p:txBody>
          <a:bodyPr>
            <a:normAutofit/>
          </a:bodyPr>
          <a:lstStyle/>
          <a:p>
            <a:pPr algn="l"/>
            <a:r>
              <a:rPr lang="en-US" dirty="0"/>
              <a:t>In last slide I described the characteristics which are necessary for this job and now I want to explain which of those features I have.</a:t>
            </a:r>
          </a:p>
          <a:p>
            <a:pPr algn="l"/>
            <a:r>
              <a:rPr lang="en-US" dirty="0"/>
              <a:t>I can think logically very well and I can make important decisions in hard situations and I believe it’s one of the most features for a business manager.</a:t>
            </a:r>
          </a:p>
          <a:p>
            <a:pPr algn="l"/>
            <a:r>
              <a:rPr lang="en-US" dirty="0"/>
              <a:t>I’m almost a good speaker and I can have good communication with others which is so important in a business because you should talk to your staff all the time and if you couldn’t communicate with them well, the orders and the plan won’t be clear for them and the project won’t advance well.</a:t>
            </a:r>
          </a:p>
          <a:p>
            <a:pPr lvl="8" algn="l"/>
            <a:r>
              <a:rPr lang="en-US" dirty="0"/>
              <a:t> </a:t>
            </a:r>
          </a:p>
          <a:p>
            <a:pPr algn="l"/>
            <a:endParaRPr lang="en-US" dirty="0"/>
          </a:p>
          <a:p>
            <a:pPr algn="l"/>
            <a:endParaRPr lang="fa-IR" dirty="0"/>
          </a:p>
        </p:txBody>
      </p:sp>
      <p:sp>
        <p:nvSpPr>
          <p:cNvPr id="4" name="Rectangle 3">
            <a:extLst>
              <a:ext uri="{FF2B5EF4-FFF2-40B4-BE49-F238E27FC236}">
                <a16:creationId xmlns:a16="http://schemas.microsoft.com/office/drawing/2014/main" id="{66C03AA3-8AC4-422A-B736-99FE7BFEE1B0}"/>
              </a:ext>
            </a:extLst>
          </p:cNvPr>
          <p:cNvSpPr/>
          <p:nvPr/>
        </p:nvSpPr>
        <p:spPr>
          <a:xfrm>
            <a:off x="1444487" y="622852"/>
            <a:ext cx="8719930" cy="12987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dirty="0"/>
              <a:t>The characteristics which I’m good at:</a:t>
            </a:r>
            <a:endParaRPr lang="fa-IR" sz="3200" dirty="0"/>
          </a:p>
        </p:txBody>
      </p:sp>
    </p:spTree>
    <p:extLst>
      <p:ext uri="{BB962C8B-B14F-4D97-AF65-F5344CB8AC3E}">
        <p14:creationId xmlns:p14="http://schemas.microsoft.com/office/powerpoint/2010/main" val="2411723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08BCF048-8940-4354-B9EC-5AD74E283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D024C14A-78BD-44B0-82BE-6A0D0A2706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a:extLst>
                <a:ext uri="{FF2B5EF4-FFF2-40B4-BE49-F238E27FC236}">
                  <a16:creationId xmlns:a16="http://schemas.microsoft.com/office/drawing/2014/main" id="{809F3D29-EDB1-4F1C-A0E0-36F28CE17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5282F4AB-C7B8-4A86-9927-AA106AA27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60B26874-5AFA-4D1E-94A9-53AF9790D7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5">
              <a:extLst>
                <a:ext uri="{FF2B5EF4-FFF2-40B4-BE49-F238E27FC236}">
                  <a16:creationId xmlns:a16="http://schemas.microsoft.com/office/drawing/2014/main" id="{A1DA6C95-40F8-4305-89F6-17F6167C0B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a:extLst>
                <a:ext uri="{FF2B5EF4-FFF2-40B4-BE49-F238E27FC236}">
                  <a16:creationId xmlns:a16="http://schemas.microsoft.com/office/drawing/2014/main" id="{A2FA2D29-AEEE-4FFA-B233-94FBE84C9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a:extLst>
                <a:ext uri="{FF2B5EF4-FFF2-40B4-BE49-F238E27FC236}">
                  <a16:creationId xmlns:a16="http://schemas.microsoft.com/office/drawing/2014/main" id="{6DA5143E-FA8E-4EC1-99F7-35AE5AD4E3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a:extLst>
              <a:ext uri="{FF2B5EF4-FFF2-40B4-BE49-F238E27FC236}">
                <a16:creationId xmlns:a16="http://schemas.microsoft.com/office/drawing/2014/main" id="{308445AD-7DE6-4C17-879F-94493E10A0D8}"/>
              </a:ext>
            </a:extLst>
          </p:cNvPr>
          <p:cNvSpPr>
            <a:spLocks noGrp="1"/>
          </p:cNvSpPr>
          <p:nvPr>
            <p:ph type="title"/>
          </p:nvPr>
        </p:nvSpPr>
        <p:spPr>
          <a:xfrm>
            <a:off x="1154955" y="973667"/>
            <a:ext cx="2942210" cy="4833745"/>
          </a:xfrm>
        </p:spPr>
        <p:txBody>
          <a:bodyPr>
            <a:normAutofit/>
          </a:bodyPr>
          <a:lstStyle/>
          <a:p>
            <a:r>
              <a:rPr lang="en-US" sz="3100">
                <a:solidFill>
                  <a:srgbClr val="EBEBEB"/>
                </a:solidFill>
              </a:rPr>
              <a:t>Features that need improvement:</a:t>
            </a:r>
            <a:endParaRPr lang="fa-IR" sz="3100">
              <a:solidFill>
                <a:srgbClr val="EBEBEB"/>
              </a:solidFill>
            </a:endParaRPr>
          </a:p>
        </p:txBody>
      </p:sp>
      <p:sp>
        <p:nvSpPr>
          <p:cNvPr id="19" name="Rectangle 18">
            <a:extLst>
              <a:ext uri="{FF2B5EF4-FFF2-40B4-BE49-F238E27FC236}">
                <a16:creationId xmlns:a16="http://schemas.microsoft.com/office/drawing/2014/main" id="{CC28BCC9-4093-4FD5-83EB-7EC297F513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96FA0114-6ED9-47DB-ACD0-D71D0BE9CE4A}"/>
              </a:ext>
            </a:extLst>
          </p:cNvPr>
          <p:cNvGraphicFramePr>
            <a:graphicFrameLocks noGrp="1"/>
          </p:cNvGraphicFramePr>
          <p:nvPr>
            <p:ph idx="1"/>
            <p:extLst>
              <p:ext uri="{D42A27DB-BD31-4B8C-83A1-F6EECF244321}">
                <p14:modId xmlns:p14="http://schemas.microsoft.com/office/powerpoint/2010/main" val="1993070656"/>
              </p:ext>
            </p:extLst>
          </p:nvPr>
        </p:nvGraphicFramePr>
        <p:xfrm>
          <a:off x="5194300" y="808038"/>
          <a:ext cx="6391275" cy="5246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62915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F960C-6907-4928-B251-C91D013A8553}"/>
              </a:ext>
            </a:extLst>
          </p:cNvPr>
          <p:cNvSpPr>
            <a:spLocks noGrp="1"/>
          </p:cNvSpPr>
          <p:nvPr>
            <p:ph type="title"/>
          </p:nvPr>
        </p:nvSpPr>
        <p:spPr/>
        <p:txBody>
          <a:bodyPr/>
          <a:lstStyle/>
          <a:p>
            <a:pPr algn="ctr"/>
            <a:r>
              <a:rPr lang="en-US" dirty="0"/>
              <a:t>Years of education:</a:t>
            </a:r>
            <a:endParaRPr lang="fa-IR" dirty="0"/>
          </a:p>
        </p:txBody>
      </p:sp>
      <p:sp>
        <p:nvSpPr>
          <p:cNvPr id="3" name="Content Placeholder 2">
            <a:extLst>
              <a:ext uri="{FF2B5EF4-FFF2-40B4-BE49-F238E27FC236}">
                <a16:creationId xmlns:a16="http://schemas.microsoft.com/office/drawing/2014/main" id="{1F7A7D9D-96E7-4CEC-BA39-2084A028E697}"/>
              </a:ext>
            </a:extLst>
          </p:cNvPr>
          <p:cNvSpPr>
            <a:spLocks noGrp="1"/>
          </p:cNvSpPr>
          <p:nvPr>
            <p:ph idx="1"/>
          </p:nvPr>
        </p:nvSpPr>
        <p:spPr/>
        <p:txBody>
          <a:bodyPr/>
          <a:lstStyle/>
          <a:p>
            <a:pPr algn="l"/>
            <a:r>
              <a:rPr lang="en-US" dirty="0"/>
              <a:t>The program’s length in Douglas College is 2 years and I have about one more year in high school, so I should do study 3 years from now to graduate in this field. </a:t>
            </a:r>
            <a:endParaRPr lang="fa-IR" dirty="0"/>
          </a:p>
        </p:txBody>
      </p:sp>
    </p:spTree>
    <p:extLst>
      <p:ext uri="{BB962C8B-B14F-4D97-AF65-F5344CB8AC3E}">
        <p14:creationId xmlns:p14="http://schemas.microsoft.com/office/powerpoint/2010/main" val="22337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8000"/>
                <a:hueMod val="124000"/>
                <a:satMod val="148000"/>
                <a:lumMod val="124000"/>
              </a:schemeClr>
            </a:gs>
            <a:gs pos="100000">
              <a:schemeClr val="bg1">
                <a:shade val="76000"/>
                <a:hueMod val="89000"/>
                <a:satMod val="164000"/>
                <a:lumMod val="56000"/>
              </a:schemeClr>
            </a:gs>
          </a:gsLst>
          <a:path path="circle">
            <a:fillToRect l="45000" t="65000" r="125000" b="100000"/>
          </a:path>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Rectangle 11">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Rectangle 15">
            <a:extLst>
              <a:ext uri="{FF2B5EF4-FFF2-40B4-BE49-F238E27FC236}">
                <a16:creationId xmlns:a16="http://schemas.microsoft.com/office/drawing/2014/main" id="{1FD9464E-E5B9-40C0-B738-67C266F517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6250" y="473745"/>
            <a:ext cx="11227090" cy="5902829"/>
          </a:xfrm>
          <a:prstGeom prst="rect">
            <a:avLst/>
          </a:prstGeom>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E27E084-EDC5-45E4-9FB4-9EB62C19653C}"/>
              </a:ext>
            </a:extLst>
          </p:cNvPr>
          <p:cNvSpPr>
            <a:spLocks noGrp="1"/>
          </p:cNvSpPr>
          <p:nvPr>
            <p:ph type="title"/>
          </p:nvPr>
        </p:nvSpPr>
        <p:spPr>
          <a:xfrm>
            <a:off x="1289033" y="1296452"/>
            <a:ext cx="5918195" cy="4265096"/>
          </a:xfrm>
        </p:spPr>
        <p:txBody>
          <a:bodyPr vert="horz" lIns="91440" tIns="45720" rIns="91440" bIns="45720" rtlCol="0" anchor="ctr">
            <a:normAutofit/>
          </a:bodyPr>
          <a:lstStyle/>
          <a:p>
            <a:pPr rtl="0"/>
            <a:r>
              <a:rPr lang="en-US" sz="6600">
                <a:solidFill>
                  <a:schemeClr val="tx1"/>
                </a:solidFill>
              </a:rPr>
              <a:t>Salary of a Project Manager</a:t>
            </a:r>
          </a:p>
        </p:txBody>
      </p:sp>
      <p:sp>
        <p:nvSpPr>
          <p:cNvPr id="18" name="Rectangle 17">
            <a:extLst>
              <a:ext uri="{FF2B5EF4-FFF2-40B4-BE49-F238E27FC236}">
                <a16:creationId xmlns:a16="http://schemas.microsoft.com/office/drawing/2014/main" id="{6CCD7EA2-2557-4E49-9B59-9C028EF18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473746"/>
            <a:ext cx="4168684" cy="5902828"/>
          </a:xfrm>
          <a:prstGeom prst="rect">
            <a:avLst/>
          </a:prstGeom>
          <a:solidFill>
            <a:srgbClr val="262626"/>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2D9274A-574A-44B4-AFE2-9BE924BB4D38}"/>
              </a:ext>
            </a:extLst>
          </p:cNvPr>
          <p:cNvSpPr>
            <a:spLocks noGrp="1"/>
          </p:cNvSpPr>
          <p:nvPr>
            <p:ph idx="1"/>
          </p:nvPr>
        </p:nvSpPr>
        <p:spPr>
          <a:xfrm>
            <a:off x="7875972" y="1296452"/>
            <a:ext cx="2814141" cy="4265096"/>
          </a:xfrm>
        </p:spPr>
        <p:txBody>
          <a:bodyPr vert="horz" lIns="91440" tIns="45720" rIns="91440" bIns="45720" rtlCol="0" anchor="ctr">
            <a:normAutofit/>
          </a:bodyPr>
          <a:lstStyle/>
          <a:p>
            <a:pPr marL="0" indent="0" algn="l" rtl="0">
              <a:buNone/>
            </a:pPr>
            <a:r>
              <a:rPr lang="en-US" cap="all" dirty="0">
                <a:solidFill>
                  <a:srgbClr val="FFFFFF"/>
                </a:solidFill>
              </a:rPr>
              <a:t>The average of its salary is 104k in a year an the highest amount is about 150k per year.</a:t>
            </a:r>
          </a:p>
        </p:txBody>
      </p:sp>
      <p:sp>
        <p:nvSpPr>
          <p:cNvPr id="20" name="Rectangle 19">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40" y="473747"/>
            <a:ext cx="685800" cy="590282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754633573"/>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2F448CB3-7B4F-45D7-B7C0-DF553DF614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5C5305EA-7A88-413D-BE8A-47A02476F0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5">
              <a:extLst>
                <a:ext uri="{FF2B5EF4-FFF2-40B4-BE49-F238E27FC236}">
                  <a16:creationId xmlns:a16="http://schemas.microsoft.com/office/drawing/2014/main" id="{FCA94DB5-FE56-4A3D-BC48-31B5595197F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A9039790-2470-4990-B935-A9542F89CF8F}"/>
              </a:ext>
            </a:extLst>
          </p:cNvPr>
          <p:cNvSpPr>
            <a:spLocks noGrp="1"/>
          </p:cNvSpPr>
          <p:nvPr>
            <p:ph type="title"/>
          </p:nvPr>
        </p:nvSpPr>
        <p:spPr>
          <a:xfrm>
            <a:off x="1154954" y="973668"/>
            <a:ext cx="8761413" cy="706964"/>
          </a:xfrm>
        </p:spPr>
        <p:txBody>
          <a:bodyPr>
            <a:normAutofit/>
          </a:bodyPr>
          <a:lstStyle/>
          <a:p>
            <a:r>
              <a:rPr lang="en-US">
                <a:solidFill>
                  <a:srgbClr val="FFFFFF"/>
                </a:solidFill>
              </a:rPr>
              <a:t>Brief description of job</a:t>
            </a:r>
            <a:endParaRPr lang="fa-IR">
              <a:solidFill>
                <a:srgbClr val="FFFFFF"/>
              </a:solidFill>
            </a:endParaRPr>
          </a:p>
        </p:txBody>
      </p:sp>
      <p:sp>
        <p:nvSpPr>
          <p:cNvPr id="14" name="Rectangle 13">
            <a:extLst>
              <a:ext uri="{FF2B5EF4-FFF2-40B4-BE49-F238E27FC236}">
                <a16:creationId xmlns:a16="http://schemas.microsoft.com/office/drawing/2014/main" id="{F9ED434F-8767-46CC-B26B-5AF62FF01E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9D3D7D2C-A4B7-49CF-AE50-07566A422EC1}"/>
              </a:ext>
            </a:extLst>
          </p:cNvPr>
          <p:cNvGraphicFramePr>
            <a:graphicFrameLocks noGrp="1"/>
          </p:cNvGraphicFramePr>
          <p:nvPr>
            <p:ph idx="1"/>
            <p:extLst>
              <p:ext uri="{D42A27DB-BD31-4B8C-83A1-F6EECF244321}">
                <p14:modId xmlns:p14="http://schemas.microsoft.com/office/powerpoint/2010/main" val="1643824912"/>
              </p:ext>
            </p:extLst>
          </p:nvPr>
        </p:nvGraphicFramePr>
        <p:xfrm>
          <a:off x="1286934" y="2324100"/>
          <a:ext cx="9625383" cy="34226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12707132"/>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68</TotalTime>
  <Words>670</Words>
  <Application>Microsoft Office PowerPoint</Application>
  <PresentationFormat>Widescreen</PresentationFormat>
  <Paragraphs>37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Century Gothic</vt:lpstr>
      <vt:lpstr>Times New Roman</vt:lpstr>
      <vt:lpstr>Wingdings 3</vt:lpstr>
      <vt:lpstr>Ion Boardroom</vt:lpstr>
      <vt:lpstr>My Career Compass is to Becoming a project Manager</vt:lpstr>
      <vt:lpstr>Short Term Goals:</vt:lpstr>
      <vt:lpstr>Long Term Goals:</vt:lpstr>
      <vt:lpstr>The necessary skills, attributes and characteristics</vt:lpstr>
      <vt:lpstr>PowerPoint Presentation</vt:lpstr>
      <vt:lpstr>Features that need improvement:</vt:lpstr>
      <vt:lpstr>Years of education:</vt:lpstr>
      <vt:lpstr>Salary of a Project Manager</vt:lpstr>
      <vt:lpstr>Brief description of job</vt:lpstr>
      <vt:lpstr>Post secondary education requirements</vt:lpstr>
      <vt:lpstr>Hurdles to get this goal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Career Compass is to Becoming a project Manager</dc:title>
  <dc:creator>pouya pirhandeh</dc:creator>
  <cp:lastModifiedBy>pouya pirhandeh</cp:lastModifiedBy>
  <cp:revision>8</cp:revision>
  <dcterms:created xsi:type="dcterms:W3CDTF">2018-12-19T15:57:29Z</dcterms:created>
  <dcterms:modified xsi:type="dcterms:W3CDTF">2018-12-19T17:05:58Z</dcterms:modified>
</cp:coreProperties>
</file>