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7200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0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3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4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3292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4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0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6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3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83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164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398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4F8D9-E349-400D-A5C7-FA078E28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7200" cap="all" dirty="0"/>
              <a:t>My digital </a:t>
            </a:r>
            <a:r>
              <a:rPr lang="en-US" cap="all" dirty="0"/>
              <a:t>autobiography</a:t>
            </a:r>
            <a:endParaRPr lang="en-US" sz="5400" cap="all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Placeholder 5" descr="A person taking a selfie&#10;&#10;Description generated with very high confidence">
            <a:extLst>
              <a:ext uri="{FF2B5EF4-FFF2-40B4-BE49-F238E27FC236}">
                <a16:creationId xmlns:a16="http://schemas.microsoft.com/office/drawing/2014/main" id="{23DF64E2-3189-4D39-BD73-63586F6D1A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7" r="1447"/>
          <a:stretch>
            <a:fillRect/>
          </a:stretch>
        </p:blipFill>
        <p:spPr>
          <a:xfrm>
            <a:off x="1371403" y="1362474"/>
            <a:ext cx="4207669" cy="4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F08846-B5CC-460F-A560-B985C8BE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1649691"/>
            <a:ext cx="2611225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5000" cap="all"/>
              <a:t>Family &amp; Orgins</a:t>
            </a:r>
          </a:p>
        </p:txBody>
      </p:sp>
      <p:pic>
        <p:nvPicPr>
          <p:cNvPr id="6" name="Picture Placeholder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64F426A4-B112-4364-9D07-4953532483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8009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443480-5572-46E8-A91E-0FCE3CC8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1649691"/>
            <a:ext cx="2611225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3800" cap="all"/>
              <a:t>Personal interests</a:t>
            </a:r>
          </a:p>
        </p:txBody>
      </p:sp>
      <p:pic>
        <p:nvPicPr>
          <p:cNvPr id="27" name="Picture Placeholder 26" descr="A group of people looking at the camera&#10;&#10;Description generated with high confidence">
            <a:extLst>
              <a:ext uri="{FF2B5EF4-FFF2-40B4-BE49-F238E27FC236}">
                <a16:creationId xmlns:a16="http://schemas.microsoft.com/office/drawing/2014/main" id="{1B70739F-6AA6-4C14-89AA-3FEF2FFE25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7" r="1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29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DEC11E-F8C3-4DA3-816C-F3E8DB55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1649691"/>
            <a:ext cx="2611225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3400" cap="all"/>
              <a:t>My school experience </a:t>
            </a:r>
          </a:p>
        </p:txBody>
      </p:sp>
      <p:pic>
        <p:nvPicPr>
          <p:cNvPr id="6" name="Picture Placeholder 5" descr="A view of a city street&#10;&#10;Description generated with very high confidence">
            <a:extLst>
              <a:ext uri="{FF2B5EF4-FFF2-40B4-BE49-F238E27FC236}">
                <a16:creationId xmlns:a16="http://schemas.microsoft.com/office/drawing/2014/main" id="{91B83795-92E5-4FF0-8A47-0A25131084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363" r="-2" b="483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764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B613B1-8B24-46F1-98C1-4039CB15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1649691"/>
            <a:ext cx="2611225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3800" cap="all"/>
              <a:t>Personal &amp; Academic goals</a:t>
            </a:r>
          </a:p>
        </p:txBody>
      </p:sp>
      <p:pic>
        <p:nvPicPr>
          <p:cNvPr id="6" name="Picture Placeholder 5" descr="A picture containing table, wooden, floor, board&#10;&#10;Description generated with very high confidence">
            <a:extLst>
              <a:ext uri="{FF2B5EF4-FFF2-40B4-BE49-F238E27FC236}">
                <a16:creationId xmlns:a16="http://schemas.microsoft.com/office/drawing/2014/main" id="{58B0C658-E2D9-4AA9-826A-ECE5369FA0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281" r="720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8173977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My digital autobiography</vt:lpstr>
      <vt:lpstr>Family &amp; Orgins</vt:lpstr>
      <vt:lpstr>Personal interests</vt:lpstr>
      <vt:lpstr>My school experience </vt:lpstr>
      <vt:lpstr>Personal &amp; Academic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autobiography</dc:title>
  <dc:creator>Myranda Armstrong</dc:creator>
  <cp:lastModifiedBy>Myranda Armstrong</cp:lastModifiedBy>
  <cp:revision>2</cp:revision>
  <dcterms:created xsi:type="dcterms:W3CDTF">2018-09-23T23:40:02Z</dcterms:created>
  <dcterms:modified xsi:type="dcterms:W3CDTF">2018-09-24T00:05:46Z</dcterms:modified>
</cp:coreProperties>
</file>