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9" r:id="rId3"/>
    <p:sldId id="257" r:id="rId4"/>
    <p:sldId id="279" r:id="rId5"/>
    <p:sldId id="266" r:id="rId6"/>
    <p:sldId id="280" r:id="rId7"/>
    <p:sldId id="259" r:id="rId8"/>
    <p:sldId id="283" r:id="rId9"/>
    <p:sldId id="268" r:id="rId10"/>
    <p:sldId id="270" r:id="rId11"/>
    <p:sldId id="267" r:id="rId12"/>
    <p:sldId id="274" r:id="rId13"/>
    <p:sldId id="282" r:id="rId14"/>
    <p:sldId id="275" r:id="rId15"/>
    <p:sldId id="260" r:id="rId16"/>
    <p:sldId id="261" r:id="rId17"/>
    <p:sldId id="262" r:id="rId18"/>
    <p:sldId id="264" r:id="rId19"/>
    <p:sldId id="285" r:id="rId20"/>
    <p:sldId id="284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iversen" userId="84b6d499a32e8c2b" providerId="LiveId" clId="{D174E6C5-EB8C-49FF-92BE-2E272A9389C1}"/>
    <pc:docChg chg="modSld">
      <pc:chgData name="mark iversen" userId="84b6d499a32e8c2b" providerId="LiveId" clId="{D174E6C5-EB8C-49FF-92BE-2E272A9389C1}" dt="2020-01-17T17:30:18.007" v="2" actId="20577"/>
      <pc:docMkLst>
        <pc:docMk/>
      </pc:docMkLst>
      <pc:sldChg chg="modSp">
        <pc:chgData name="mark iversen" userId="84b6d499a32e8c2b" providerId="LiveId" clId="{D174E6C5-EB8C-49FF-92BE-2E272A9389C1}" dt="2020-01-17T17:30:18.007" v="2" actId="20577"/>
        <pc:sldMkLst>
          <pc:docMk/>
          <pc:sldMk cId="2110025128" sldId="256"/>
        </pc:sldMkLst>
        <pc:spChg chg="mod">
          <ac:chgData name="mark iversen" userId="84b6d499a32e8c2b" providerId="LiveId" clId="{D174E6C5-EB8C-49FF-92BE-2E272A9389C1}" dt="2020-01-17T17:30:18.007" v="2" actId="20577"/>
          <ac:spMkLst>
            <pc:docMk/>
            <pc:sldMk cId="2110025128" sldId="256"/>
            <ac:spMk id="3" creationId="{89A44B9B-53D4-46CF-8B2F-2605D4E16F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60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82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838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4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184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3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6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14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9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9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6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435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48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4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13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5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40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2272F0-96B0-4745-A16D-C08260A42737}" type="datetimeFigureOut">
              <a:rPr lang="en-CA" smtClean="0"/>
              <a:t>2020-01-17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910403-7920-4075-AAE2-167B6D9068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36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7302-B7FD-45A6-9637-AB76E568F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350" y="2027887"/>
            <a:ext cx="8115300" cy="1629710"/>
          </a:xfrm>
        </p:spPr>
        <p:txBody>
          <a:bodyPr>
            <a:normAutofit fontScale="90000"/>
          </a:bodyPr>
          <a:lstStyle/>
          <a:p>
            <a:r>
              <a:rPr lang="en-CA" dirty="0"/>
              <a:t>What Emotional Conflicts do Soldiers fighting in a war have on the battlefield?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44B9B-53D4-46CF-8B2F-2605D4E16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/>
              <a:t>Mark </a:t>
            </a:r>
            <a:r>
              <a:rPr lang="en-CA" dirty="0"/>
              <a:t>Iversen</a:t>
            </a:r>
          </a:p>
        </p:txBody>
      </p:sp>
    </p:spTree>
    <p:extLst>
      <p:ext uri="{BB962C8B-B14F-4D97-AF65-F5344CB8AC3E}">
        <p14:creationId xmlns:p14="http://schemas.microsoft.com/office/powerpoint/2010/main" val="211002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F3FDF-A1E2-46E2-ABD6-882E2992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400">
                <a:solidFill>
                  <a:srgbClr val="262626"/>
                </a:solidFill>
              </a:rPr>
              <a:t>Conflict of actions shown in All Quiet on the Western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D52C-7B82-4AF1-8E6C-A4C6FB2D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1500">
                <a:solidFill>
                  <a:srgbClr val="262626"/>
                </a:solidFill>
              </a:rPr>
              <a:t>Shown when Paul is faced with needing to kill a French soldier while they both dive into a shell hole for cover</a:t>
            </a:r>
          </a:p>
          <a:p>
            <a:pPr>
              <a:lnSpc>
                <a:spcPct val="90000"/>
              </a:lnSpc>
            </a:pPr>
            <a:r>
              <a:rPr lang="en-CA" sz="1500">
                <a:solidFill>
                  <a:srgbClr val="262626"/>
                </a:solidFill>
              </a:rPr>
              <a:t>He faces the emotions of the realisation that he has just taken someone's life, in shock he watched the man die</a:t>
            </a:r>
          </a:p>
          <a:p>
            <a:pPr>
              <a:lnSpc>
                <a:spcPct val="90000"/>
              </a:lnSpc>
            </a:pPr>
            <a:r>
              <a:rPr lang="en-CA" sz="1500">
                <a:solidFill>
                  <a:srgbClr val="262626"/>
                </a:solidFill>
              </a:rPr>
              <a:t>He began to feel a need to compensate the dead soldiers family</a:t>
            </a:r>
          </a:p>
          <a:p>
            <a:pPr>
              <a:lnSpc>
                <a:spcPct val="90000"/>
              </a:lnSpc>
            </a:pPr>
            <a:r>
              <a:rPr lang="en-CA" sz="1500">
                <a:solidFill>
                  <a:srgbClr val="262626"/>
                </a:solidFill>
              </a:rPr>
              <a:t>He is unable to move with these thoughts on his mind</a:t>
            </a: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all quiet on the western front shell hole">
            <a:extLst>
              <a:ext uri="{FF2B5EF4-FFF2-40B4-BE49-F238E27FC236}">
                <a16:creationId xmlns:a16="http://schemas.microsoft.com/office/drawing/2014/main" id="{F3AF421F-FADC-4BAF-8E52-76BF139C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10" y="1048108"/>
            <a:ext cx="6098041" cy="47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5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10D9-0F90-49FD-9F60-16D463BF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Emotional conflict of separation of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B332-A877-4CEE-A2B9-EC0F904FA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Many soldiers would feel immense sorrow for not being with loved ones </a:t>
            </a:r>
          </a:p>
          <a:p>
            <a:r>
              <a:rPr lang="en-CA" dirty="0"/>
              <a:t>Many soldiers managed this with letters being written home, these letters were sometimes never sent and left on the dead soldier</a:t>
            </a:r>
          </a:p>
        </p:txBody>
      </p:sp>
    </p:spTree>
    <p:extLst>
      <p:ext uri="{BB962C8B-B14F-4D97-AF65-F5344CB8AC3E}">
        <p14:creationId xmlns:p14="http://schemas.microsoft.com/office/powerpoint/2010/main" val="261149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80F2-1760-4E77-B593-EE965AD0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100"/>
              <a:t>Conflict of separation of family shown in All Quiet on the Western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E31B-4BB2-494C-9B02-9BDCAD61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CA" sz="2200"/>
              <a:t>When Paul was in shock of his actions of taking a French life in a shell hole he felt he must reach out to the family of the soldier</a:t>
            </a:r>
          </a:p>
          <a:p>
            <a:r>
              <a:rPr lang="en-CA" sz="2200"/>
              <a:t>He felt he needed to, so he found a letter to the soldiers home</a:t>
            </a:r>
          </a:p>
          <a:p>
            <a:r>
              <a:rPr lang="en-CA" sz="2200"/>
              <a:t>Although Paul could not understand most words it was clear that that soldier faced the same conflict that he felt with being away from his family</a:t>
            </a:r>
          </a:p>
        </p:txBody>
      </p:sp>
      <p:pic>
        <p:nvPicPr>
          <p:cNvPr id="5124" name="Picture 4" descr="Image result for soldiers separated from family wwi">
            <a:extLst>
              <a:ext uri="{FF2B5EF4-FFF2-40B4-BE49-F238E27FC236}">
                <a16:creationId xmlns:a16="http://schemas.microsoft.com/office/drawing/2014/main" id="{893E58F1-3DD5-4EAB-A897-E22E43859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7" r="11327" b="2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9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37B3-3473-47A5-91F7-FF241834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100">
                <a:solidFill>
                  <a:srgbClr val="262626"/>
                </a:solidFill>
              </a:rPr>
              <a:t>Family connection to conflict of separation of family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8C011-6942-4DF5-986D-7C3F16D8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262626"/>
                </a:solidFill>
              </a:rPr>
              <a:t>While I grew up I heard of the stress that my grandfather went through while he served in the navy</a:t>
            </a:r>
          </a:p>
          <a:p>
            <a:r>
              <a:rPr lang="en-CA">
                <a:solidFill>
                  <a:srgbClr val="262626"/>
                </a:solidFill>
              </a:rPr>
              <a:t>Being away for most of the year missing your children's childhood</a:t>
            </a:r>
          </a:p>
          <a:p>
            <a:r>
              <a:rPr lang="en-CA">
                <a:solidFill>
                  <a:srgbClr val="262626"/>
                </a:solidFill>
              </a:rPr>
              <a:t>This conflict continued to build until he left the navy</a:t>
            </a:r>
          </a:p>
        </p:txBody>
      </p:sp>
      <p:pic>
        <p:nvPicPr>
          <p:cNvPr id="12290" name="Picture 2" descr="Image result for rcn 1980">
            <a:extLst>
              <a:ext uri="{FF2B5EF4-FFF2-40B4-BE49-F238E27FC236}">
                <a16:creationId xmlns:a16="http://schemas.microsoft.com/office/drawing/2014/main" id="{A55A15E6-5AC8-4006-BECE-CB021619F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6" y="3238807"/>
            <a:ext cx="2739728" cy="1777386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6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A03B-AF0C-4312-843E-D474B951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100">
                <a:solidFill>
                  <a:srgbClr val="262626"/>
                </a:solidFill>
              </a:rPr>
              <a:t>Conflict of separation of family in Saving Private Ryan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870A2-B78F-4FF9-9086-2FB97395B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262626"/>
                </a:solidFill>
              </a:rPr>
              <a:t>During one scene after the team loses one of there men a conflict arise leading to Captain Miller sharing his emotions with leaving and being away from his family</a:t>
            </a:r>
          </a:p>
          <a:p>
            <a:r>
              <a:rPr lang="en-CA">
                <a:solidFill>
                  <a:srgbClr val="262626"/>
                </a:solidFill>
              </a:rPr>
              <a:t>He also shows how everything he does is for a chance to return to his family</a:t>
            </a:r>
          </a:p>
        </p:txBody>
      </p:sp>
      <p:pic>
        <p:nvPicPr>
          <p:cNvPr id="13314" name="Picture 2" descr="Image result for saving private ryan hilltop argument scene">
            <a:extLst>
              <a:ext uri="{FF2B5EF4-FFF2-40B4-BE49-F238E27FC236}">
                <a16:creationId xmlns:a16="http://schemas.microsoft.com/office/drawing/2014/main" id="{1320E915-2AD7-41B8-9E8D-88E9BB3C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6" y="3100102"/>
            <a:ext cx="2739728" cy="2054796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6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A9C2-BE48-4390-A2D3-C4C63BB28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Overwhelmed emotions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7DE25-A45C-479A-A74A-0D7D5734B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031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49A31-66DE-4318-943C-AF1FB922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CA" sz="2800">
                <a:solidFill>
                  <a:srgbClr val="262626"/>
                </a:solidFill>
              </a:rPr>
              <a:t>thousand yard stare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5665-D033-4E42-A2A1-87116F2D5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CA" sz="1800" dirty="0">
                <a:solidFill>
                  <a:srgbClr val="262626"/>
                </a:solidFill>
              </a:rPr>
              <a:t>Unfocused</a:t>
            </a:r>
          </a:p>
          <a:p>
            <a:r>
              <a:rPr lang="en-CA" sz="1800" dirty="0">
                <a:solidFill>
                  <a:srgbClr val="262626"/>
                </a:solidFill>
              </a:rPr>
              <a:t>shocked,</a:t>
            </a:r>
          </a:p>
          <a:p>
            <a:r>
              <a:rPr lang="en-CA" sz="1800" dirty="0">
                <a:solidFill>
                  <a:srgbClr val="262626"/>
                </a:solidFill>
              </a:rPr>
              <a:t>Weary gaze</a:t>
            </a:r>
          </a:p>
          <a:p>
            <a:r>
              <a:rPr lang="en-CA" sz="1800" dirty="0">
                <a:solidFill>
                  <a:srgbClr val="262626"/>
                </a:solidFill>
              </a:rPr>
              <a:t>Frequently referred to as shell shock</a:t>
            </a: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W2 Marine after Eniwetok assault.jpg">
            <a:extLst>
              <a:ext uri="{FF2B5EF4-FFF2-40B4-BE49-F238E27FC236}">
                <a16:creationId xmlns:a16="http://schemas.microsoft.com/office/drawing/2014/main" id="{19C999F9-DDDD-4470-8B27-2F82B106F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260" y="609602"/>
            <a:ext cx="4861341" cy="55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1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3013C-2147-40E0-82E0-48AE076F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CA" sz="2800" dirty="0">
                <a:solidFill>
                  <a:srgbClr val="262626"/>
                </a:solidFill>
              </a:rPr>
              <a:t>Overwhelming 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B6B7B-7FD5-4D27-9B71-EFECB163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CA" sz="1800" dirty="0">
                <a:solidFill>
                  <a:srgbClr val="262626"/>
                </a:solidFill>
              </a:rPr>
              <a:t>Instead of shock</a:t>
            </a:r>
          </a:p>
          <a:p>
            <a:r>
              <a:rPr lang="en-CA" sz="1800" dirty="0">
                <a:solidFill>
                  <a:srgbClr val="262626"/>
                </a:solidFill>
              </a:rPr>
              <a:t>Fear fills the body giving little to no ability to operate</a:t>
            </a:r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saving private ryan d day crying">
            <a:extLst>
              <a:ext uri="{FF2B5EF4-FFF2-40B4-BE49-F238E27FC236}">
                <a16:creationId xmlns:a16="http://schemas.microsoft.com/office/drawing/2014/main" id="{11C810CF-8726-47F7-A7E3-E6B8461E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10" y="1119654"/>
            <a:ext cx="6098041" cy="45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9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95442-1C08-4944-B02D-7EAF45BA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Commitment to overcome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B1644-7C48-48DF-A1F5-CFEAA543C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Often felt by many of the soldiers</a:t>
            </a:r>
          </a:p>
          <a:p>
            <a:r>
              <a:rPr lang="en-CA" dirty="0"/>
              <a:t>Often emotion is centered towards a loved one</a:t>
            </a:r>
          </a:p>
          <a:p>
            <a:r>
              <a:rPr lang="en-CA" dirty="0"/>
              <a:t>They are often the sole reason a soldier is able to hold together</a:t>
            </a:r>
          </a:p>
          <a:p>
            <a:r>
              <a:rPr lang="en-CA" dirty="0"/>
              <a:t>For the thought of a loved one and to see them again</a:t>
            </a:r>
          </a:p>
        </p:txBody>
      </p:sp>
    </p:spTree>
    <p:extLst>
      <p:ext uri="{BB962C8B-B14F-4D97-AF65-F5344CB8AC3E}">
        <p14:creationId xmlns:p14="http://schemas.microsoft.com/office/powerpoint/2010/main" val="3386035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E7D6-9962-4472-BC04-AB9BD7542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28904-7725-4256-BE3D-4492F189B0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84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6C18-DF10-431F-BD21-C7E7BE2A12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Emotional Conflicts</a:t>
            </a:r>
          </a:p>
        </p:txBody>
      </p:sp>
    </p:spTree>
    <p:extLst>
      <p:ext uri="{BB962C8B-B14F-4D97-AF65-F5344CB8AC3E}">
        <p14:creationId xmlns:p14="http://schemas.microsoft.com/office/powerpoint/2010/main" val="143190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9360E-A50A-49E9-825F-508346F7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There is no simple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98A54-2777-444C-AC36-19A375ECE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Emotional conflict will always be in harsh conflict</a:t>
            </a:r>
          </a:p>
          <a:p>
            <a:r>
              <a:rPr lang="en-CA" dirty="0"/>
              <a:t>There is no way to avoid it</a:t>
            </a:r>
          </a:p>
          <a:p>
            <a:r>
              <a:rPr lang="en-CA" dirty="0"/>
              <a:t>There are only ways to manage it after the battles are fought</a:t>
            </a:r>
          </a:p>
          <a:p>
            <a:r>
              <a:rPr lang="en-CA" dirty="0"/>
              <a:t>Many countries have become very good at assisting and managing past serving members mental stresses</a:t>
            </a:r>
          </a:p>
        </p:txBody>
      </p:sp>
    </p:spTree>
    <p:extLst>
      <p:ext uri="{BB962C8B-B14F-4D97-AF65-F5344CB8AC3E}">
        <p14:creationId xmlns:p14="http://schemas.microsoft.com/office/powerpoint/2010/main" val="2699124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9DCB-6E4B-4009-A57D-97CCC819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Existing methods to assist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55C2A-85F6-455B-9687-C6E93E8E7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Counselling through someone who is knowledgeable on the topic and who the person affected trusts</a:t>
            </a:r>
          </a:p>
          <a:p>
            <a:r>
              <a:rPr lang="en-CA" dirty="0"/>
              <a:t>Often treatment consists of multiple stages leading into confronting the trauma</a:t>
            </a:r>
          </a:p>
          <a:p>
            <a:r>
              <a:rPr lang="en-CA" dirty="0"/>
              <a:t>The treatment continues with ongoing support and many people affected will be issued a service dog to hope them perfect it </a:t>
            </a:r>
          </a:p>
        </p:txBody>
      </p:sp>
    </p:spTree>
    <p:extLst>
      <p:ext uri="{BB962C8B-B14F-4D97-AF65-F5344CB8AC3E}">
        <p14:creationId xmlns:p14="http://schemas.microsoft.com/office/powerpoint/2010/main" val="310460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465E-D1B1-4112-888A-152C6D41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Perfect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E3FAD-C092-41AB-807F-D56DF05A2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only solution that would solve the solution of war time stress would be to eliminate war</a:t>
            </a:r>
          </a:p>
          <a:p>
            <a:r>
              <a:rPr lang="en-CA" dirty="0"/>
              <a:t>But in our worlds past that would be very difficult</a:t>
            </a:r>
          </a:p>
          <a:p>
            <a:r>
              <a:rPr lang="en-CA" dirty="0"/>
              <a:t>But the only way to eliminate war time emotional conflicts is to eliminate war</a:t>
            </a:r>
          </a:p>
        </p:txBody>
      </p:sp>
    </p:spTree>
    <p:extLst>
      <p:ext uri="{BB962C8B-B14F-4D97-AF65-F5344CB8AC3E}">
        <p14:creationId xmlns:p14="http://schemas.microsoft.com/office/powerpoint/2010/main" val="338037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7581-8E49-49C5-AE40-DAD333B7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Emotional conflicts felt in combat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EA665-6C9B-427A-8CB1-D10064E2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Soldiers face a variety of emotions in combat</a:t>
            </a:r>
          </a:p>
          <a:p>
            <a:r>
              <a:rPr lang="en-CA" dirty="0"/>
              <a:t>Ranging from complete overwhelmed thought, thinking of loved ones, to the thought of what they are doing</a:t>
            </a:r>
          </a:p>
          <a:p>
            <a:r>
              <a:rPr lang="en-CA" dirty="0"/>
              <a:t>These emotions can start as just thoughts to the inability for the soldier to conduct there job, sometimes leading to death</a:t>
            </a:r>
          </a:p>
        </p:txBody>
      </p:sp>
    </p:spTree>
    <p:extLst>
      <p:ext uri="{BB962C8B-B14F-4D97-AF65-F5344CB8AC3E}">
        <p14:creationId xmlns:p14="http://schemas.microsoft.com/office/powerpoint/2010/main" val="306299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45B9D8-DC48-4976-B6C9-1C1775F2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400"/>
              <a:t>Emotional conflict of facing self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1000 yard stare">
            <a:extLst>
              <a:ext uri="{FF2B5EF4-FFF2-40B4-BE49-F238E27FC236}">
                <a16:creationId xmlns:a16="http://schemas.microsoft.com/office/drawing/2014/main" id="{88409B77-2DB7-424F-AF70-DDB9005D1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r="11067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7B12-B3D9-4D35-B302-0FE272AF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1700"/>
              <a:t>Soldiers often faced conflicts with their own thoughts</a:t>
            </a:r>
          </a:p>
          <a:p>
            <a:pPr>
              <a:lnSpc>
                <a:spcPct val="90000"/>
              </a:lnSpc>
            </a:pPr>
            <a:r>
              <a:rPr lang="en-CA" sz="1700"/>
              <a:t>These thoughts can be as simple to the fear of battle</a:t>
            </a:r>
          </a:p>
          <a:p>
            <a:pPr>
              <a:lnSpc>
                <a:spcPct val="90000"/>
              </a:lnSpc>
            </a:pPr>
            <a:r>
              <a:rPr lang="en-CA" sz="1700"/>
              <a:t>To the need to do something contradicting your own beliefs to safe your own life</a:t>
            </a:r>
          </a:p>
          <a:p>
            <a:pPr>
              <a:lnSpc>
                <a:spcPct val="90000"/>
              </a:lnSpc>
            </a:pPr>
            <a:r>
              <a:rPr lang="en-CA" sz="1700"/>
              <a:t>These thoughts often led to immense fear and sadness leading to a blank stare of there thoughts</a:t>
            </a:r>
          </a:p>
        </p:txBody>
      </p:sp>
    </p:spTree>
    <p:extLst>
      <p:ext uri="{BB962C8B-B14F-4D97-AF65-F5344CB8AC3E}">
        <p14:creationId xmlns:p14="http://schemas.microsoft.com/office/powerpoint/2010/main" val="154188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529A-51D9-46FA-90F7-896DF577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Emotional conflict of facing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6BF4-4B60-41DF-A5B7-3F2630E9E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Many orders in war can be considered mistakes by the lower ranks conducting the tasks</a:t>
            </a:r>
          </a:p>
          <a:p>
            <a:r>
              <a:rPr lang="en-CA" dirty="0"/>
              <a:t>Although they may not believe in the order they are forced to follow it</a:t>
            </a:r>
          </a:p>
          <a:p>
            <a:r>
              <a:rPr lang="en-CA" dirty="0"/>
              <a:t>If not they face being labeled a traitor or even killed</a:t>
            </a:r>
          </a:p>
        </p:txBody>
      </p:sp>
    </p:spTree>
    <p:extLst>
      <p:ext uri="{BB962C8B-B14F-4D97-AF65-F5344CB8AC3E}">
        <p14:creationId xmlns:p14="http://schemas.microsoft.com/office/powerpoint/2010/main" val="426288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5FC6-8DBC-4150-8A26-B5308AD3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100"/>
              <a:t>Conflict of facing orders through Prisoner of Dieppe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2BB1-988D-40BB-809A-D1BF4597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CA"/>
              <a:t>Many of the soldiers believed that the surprise of the raid was lost</a:t>
            </a:r>
          </a:p>
          <a:p>
            <a:r>
              <a:rPr lang="en-CA"/>
              <a:t>They believed it was already a failure due to having losses before even departing</a:t>
            </a:r>
          </a:p>
          <a:p>
            <a:r>
              <a:rPr lang="en-CA"/>
              <a:t>The fear of being imprisoned as a deserter was more worrying than the mental conflict</a:t>
            </a:r>
            <a:endParaRPr lang="en-CA" dirty="0"/>
          </a:p>
        </p:txBody>
      </p:sp>
      <p:pic>
        <p:nvPicPr>
          <p:cNvPr id="11266" name="Picture 2" descr="Image result for dieppe raid">
            <a:extLst>
              <a:ext uri="{FF2B5EF4-FFF2-40B4-BE49-F238E27FC236}">
                <a16:creationId xmlns:a16="http://schemas.microsoft.com/office/drawing/2014/main" id="{02CBDF9C-C0B0-46D0-8921-9588470AF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r="20952" b="2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4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8364-4E0B-45C0-BA97-E19F47B2A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Emotional conflict of facing 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8AC6B-6E94-4023-90F9-04E1CEF8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During war many harsh battles were fought</a:t>
            </a:r>
          </a:p>
          <a:p>
            <a:r>
              <a:rPr lang="en-CA" dirty="0"/>
              <a:t>Many horrors were seen</a:t>
            </a:r>
          </a:p>
          <a:p>
            <a:r>
              <a:rPr lang="en-CA" dirty="0"/>
              <a:t>Many soldiers can not describe what they have seen and often leave with PTSD</a:t>
            </a:r>
          </a:p>
          <a:p>
            <a:r>
              <a:rPr lang="en-CA" dirty="0"/>
              <a:t>These conflicts arise at many of the sites in war</a:t>
            </a:r>
          </a:p>
        </p:txBody>
      </p:sp>
    </p:spTree>
    <p:extLst>
      <p:ext uri="{BB962C8B-B14F-4D97-AF65-F5344CB8AC3E}">
        <p14:creationId xmlns:p14="http://schemas.microsoft.com/office/powerpoint/2010/main" val="34619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E43F-7ABF-4F7E-B80D-F8EBE47B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100">
                <a:solidFill>
                  <a:srgbClr val="262626"/>
                </a:solidFill>
              </a:rPr>
              <a:t>Conflicts of facing sights shown in saving private ryan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654D1-AE1C-4BEF-BDC3-40A0BD60D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200">
                <a:solidFill>
                  <a:srgbClr val="262626"/>
                </a:solidFill>
              </a:rPr>
              <a:t>These sights also including watching your allies die with no way of helping</a:t>
            </a:r>
          </a:p>
          <a:p>
            <a:pPr>
              <a:lnSpc>
                <a:spcPct val="90000"/>
              </a:lnSpc>
            </a:pPr>
            <a:r>
              <a:rPr lang="en-CA" sz="2200">
                <a:solidFill>
                  <a:srgbClr val="262626"/>
                </a:solidFill>
              </a:rPr>
              <a:t>This is shown well were the entire squad must sit and wait while they are held down with an enemy sniper</a:t>
            </a:r>
          </a:p>
          <a:p>
            <a:pPr>
              <a:lnSpc>
                <a:spcPct val="90000"/>
              </a:lnSpc>
            </a:pPr>
            <a:r>
              <a:rPr lang="en-CA" sz="2200">
                <a:solidFill>
                  <a:srgbClr val="262626"/>
                </a:solidFill>
              </a:rPr>
              <a:t>During this one member is wounded in the center of a courtyard</a:t>
            </a:r>
          </a:p>
          <a:p>
            <a:pPr>
              <a:lnSpc>
                <a:spcPct val="90000"/>
              </a:lnSpc>
            </a:pPr>
            <a:r>
              <a:rPr lang="en-CA" sz="2200">
                <a:solidFill>
                  <a:srgbClr val="262626"/>
                </a:solidFill>
              </a:rPr>
              <a:t>They have no ways to help, but must sit and watch as there friend bleeds to death and begs for them to send a letter to his family</a:t>
            </a:r>
          </a:p>
        </p:txBody>
      </p:sp>
      <p:pic>
        <p:nvPicPr>
          <p:cNvPr id="8194" name="Picture 2" descr="Image result for saving private ryan sniper scene">
            <a:extLst>
              <a:ext uri="{FF2B5EF4-FFF2-40B4-BE49-F238E27FC236}">
                <a16:creationId xmlns:a16="http://schemas.microsoft.com/office/drawing/2014/main" id="{696705D5-EA14-45C0-B013-1BC1E92C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6" y="3101424"/>
            <a:ext cx="2739728" cy="2052151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01A8-7253-428F-A937-A274BE60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Emotional Conflict of 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D16EC-4857-41FB-AFC9-4671AA579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Soldiers in the war often had to make harsh decisions that could lead to very difficult consequences</a:t>
            </a:r>
          </a:p>
          <a:p>
            <a:r>
              <a:rPr lang="en-CA" dirty="0"/>
              <a:t>Many would worry of the thought of taking life, and being able to do many of the tasks that are conducted during war</a:t>
            </a:r>
          </a:p>
        </p:txBody>
      </p:sp>
    </p:spTree>
    <p:extLst>
      <p:ext uri="{BB962C8B-B14F-4D97-AF65-F5344CB8AC3E}">
        <p14:creationId xmlns:p14="http://schemas.microsoft.com/office/powerpoint/2010/main" val="3891685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914</Words>
  <Application>Microsoft Office PowerPoint</Application>
  <PresentationFormat>Widescreen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What Emotional Conflicts do Soldiers fighting in a war have on the battlefield?</vt:lpstr>
      <vt:lpstr>Emotional Conflicts</vt:lpstr>
      <vt:lpstr>Emotional conflicts felt in combat</vt:lpstr>
      <vt:lpstr>Emotional conflict of facing self</vt:lpstr>
      <vt:lpstr>Emotional conflict of facing orders</vt:lpstr>
      <vt:lpstr>Conflict of facing orders through Prisoner of Dieppe</vt:lpstr>
      <vt:lpstr>Emotional conflict of facing sights</vt:lpstr>
      <vt:lpstr>Conflicts of facing sights shown in saving private ryan</vt:lpstr>
      <vt:lpstr>Emotional Conflict of actions </vt:lpstr>
      <vt:lpstr>Conflict of actions shown in All Quiet on the Western Front</vt:lpstr>
      <vt:lpstr>Emotional conflict of separation of family</vt:lpstr>
      <vt:lpstr>Conflict of separation of family shown in All Quiet on the Western Front</vt:lpstr>
      <vt:lpstr>Family connection to conflict of separation of family </vt:lpstr>
      <vt:lpstr>Conflict of separation of family in Saving Private Ryan</vt:lpstr>
      <vt:lpstr>Overwhelmed emotions</vt:lpstr>
      <vt:lpstr>thousand yard stare</vt:lpstr>
      <vt:lpstr>Overwhelming Fear</vt:lpstr>
      <vt:lpstr>Commitment to overcome</vt:lpstr>
      <vt:lpstr>Solution</vt:lpstr>
      <vt:lpstr>There is no simple resolution</vt:lpstr>
      <vt:lpstr>Existing methods to assist</vt:lpstr>
      <vt:lpstr>The Perfect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Emotional Conflicts do Soldiers fighting in a war have on the battlefield?</dc:title>
  <dc:creator>mark iversen</dc:creator>
  <cp:lastModifiedBy>mark iversen</cp:lastModifiedBy>
  <cp:revision>1</cp:revision>
  <dcterms:created xsi:type="dcterms:W3CDTF">2020-01-17T13:28:49Z</dcterms:created>
  <dcterms:modified xsi:type="dcterms:W3CDTF">2020-01-17T17:30:28Z</dcterms:modified>
</cp:coreProperties>
</file>