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37" r:id="rId3"/>
    <p:sldId id="351" r:id="rId4"/>
    <p:sldId id="387" r:id="rId5"/>
    <p:sldId id="385" r:id="rId6"/>
    <p:sldId id="368" r:id="rId7"/>
    <p:sldId id="386" r:id="rId8"/>
    <p:sldId id="372" r:id="rId9"/>
    <p:sldId id="376" r:id="rId10"/>
    <p:sldId id="377" r:id="rId11"/>
    <p:sldId id="310" r:id="rId12"/>
    <p:sldId id="388" r:id="rId13"/>
    <p:sldId id="383" r:id="rId14"/>
    <p:sldId id="379" r:id="rId15"/>
    <p:sldId id="367" r:id="rId16"/>
    <p:sldId id="389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4555-B550-4397-AEA7-87BB6FF7E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567A0-7B33-48DC-A977-BBBBE3412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8FB4A-E0B8-4D89-BE15-D78C153A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A612-E845-4B5E-A327-E234FDEA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B1B5E-4118-4A26-A9EE-CD343635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45620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7036-F5E5-4D27-98D5-0DF3F35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77F6E-0690-47CE-A63E-F024D078A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671CE-52B8-4240-8F18-34AC9099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624D6-8EEE-48DB-93B7-A96289AA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D249-991B-42AA-8194-CA190E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30682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2CE93-20D6-478D-81C8-27EC20FEE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118B6-A220-41EB-B506-9C5911806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FD460-9843-4695-94D2-9B881973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74C5-2C2E-4A84-9260-4B598E34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9AF3-1B6A-482A-BB67-AC5880BC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4268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A85C-D5E2-4DF8-8AB4-4F34E259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4286-CEEB-4402-9DF2-22F09E97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F1EB-865A-4859-8459-39A62A3D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2B30-F63B-40D4-8616-1CCCC95E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E84F2-9DD4-44A8-8569-1EC3983A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5987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9B93-F62B-4D21-B245-E8F8AF2E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5C3C-E9F5-4B80-B285-636C3271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E6A8-23BA-4F6E-9E29-721AC36B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300FB-719B-427A-9E1F-308FCC24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9F3A-D27A-471B-B55E-D6FFEA6C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26161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8B29-DEE2-4756-B1D6-78197907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D2C22-59D6-45C8-BAC6-0C2C449ED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E6747-1950-4E70-9C72-8AE0935C6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DE9C-5708-4D20-9762-68EAE1FA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E4BA2-2F78-4D49-BFE1-4CC3A2CA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70BD2-0077-4A3E-A32C-FE370C42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53348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1764-60E0-4BC3-8D67-56454A22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33E82-A3DE-4623-83E4-89D54AE1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5866C-D298-4B90-895E-0EA05EE4E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2D0F7-9F1A-4A3A-93C8-316D93352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F1FBA-B9DB-42B5-B579-786AD8770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4545C-B0B3-4432-B330-E0D02862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C8439-7211-4328-9CA9-E19D355A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16B3C-3D06-424D-A6A1-FE46F913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17667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75F2-C3C5-4560-B4CC-D6F4EA6D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D0B73-C8B0-4D1E-8CE6-75283292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F3F80-0017-4ACB-ADA9-E645D58C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61D14-D402-4002-923D-F3300444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50437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4A30E-5B18-4525-B811-C6BF11D3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A8DF3-1B4E-4E7B-A1B8-46286B34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77827-C401-436C-A26B-1F16D027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36906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40D5-1251-403D-9345-82A3E81E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C0CB5-7E2F-440D-AB5B-0E589A59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08D88-E693-49F0-8F85-07BA2E976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03AFC-E58E-4F11-9CBE-9B8A38EF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7207-C828-46E1-8403-8D8753BA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9B21-F09D-4B54-A9B9-0C7B58CE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99813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04DB-5AF5-449E-AC39-79357DEE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AF3DA-7814-420E-A220-A941ACD93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17E44-7FE0-4A7A-8F77-E2FBAEFA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BF4A5-82DD-4C08-BB0C-3A126C29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0C595-E38E-414E-B294-20FD5D5E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469D-D339-408E-A1A2-CFE5A811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59604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BE410-F77F-409F-ACF7-2B106BD1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43659-240C-41A3-BD10-E13D225D0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B0AA4-70A5-44D4-A6B3-2D5EDD277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5412-7310-4AFC-B541-B17232472192}" type="datetimeFigureOut">
              <a:rPr lang="en-CA" smtClean="0"/>
              <a:t>2019-03-13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31B1B-1D0E-49D0-8EBB-BD9C6293D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A8ED2-9ECA-4DAB-927A-06AC9A14B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167F-99DE-425A-8ABE-CF3ECEF1A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9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j6PbonHsqW0" TargetMode="Externa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video" Target="https://www.youtube.com/embed/LXCQyq6r1ko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video" Target="https://www.youtube.com/embed/WjoDEQqyTig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hyperlink" Target="mailto:mbellet@sd43.b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video" Target="https://www.youtube.com/embed/GaCZ8y6jRuw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GaCZ8y6jRuw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Q-TQQE1y68c" TargetMode="Externa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xS4Bq37EtGI" TargetMode="Externa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Le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</a:rPr>
              <a:t>çon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9994137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305"/>
            <a:ext cx="12192000" cy="58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0808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5990" y="431028"/>
            <a:ext cx="117636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« Les pyramides égyptiennes » https://www.youtube.com/watch?v=j6PbonHsqW0&amp;t=116s</a:t>
            </a:r>
          </a:p>
        </p:txBody>
      </p:sp>
      <p:pic>
        <p:nvPicPr>
          <p:cNvPr id="3" name="j6PbonHsqW0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975250" y="2183027"/>
            <a:ext cx="8311063" cy="46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035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5001-DAAD-4DD7-A60F-38987232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5EFAA-6744-4235-9735-B6211E0A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3" y="460367"/>
            <a:ext cx="10566477" cy="5937266"/>
          </a:xfrm>
        </p:spPr>
      </p:pic>
    </p:spTree>
    <p:extLst>
      <p:ext uri="{BB962C8B-B14F-4D97-AF65-F5344CB8AC3E}">
        <p14:creationId xmlns:p14="http://schemas.microsoft.com/office/powerpoint/2010/main" val="3178528472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0900" y="810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« </a:t>
            </a:r>
            <a:r>
              <a:rPr lang="fr-CA" dirty="0" err="1">
                <a:solidFill>
                  <a:schemeClr val="bg1">
                    <a:lumMod val="85000"/>
                  </a:schemeClr>
                </a:solidFill>
              </a:rPr>
              <a:t>Jinxy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 Jenkins &amp; Lucky Lou » https://www.youtube.com/watch?v=LXCQyq6r1ko</a:t>
            </a:r>
          </a:p>
        </p:txBody>
      </p:sp>
      <p:pic>
        <p:nvPicPr>
          <p:cNvPr id="6" name="LXCQyq6r1ko">
            <a:extLst>
              <a:ext uri="{FF2B5EF4-FFF2-40B4-BE49-F238E27FC236}">
                <a16:creationId xmlns:a16="http://schemas.microsoft.com/office/drawing/2014/main" id="{108C5545-6F04-4C85-96E8-78A08CC5DA06}"/>
              </a:ext>
            </a:extLst>
          </p:cNvPr>
          <p:cNvPicPr>
            <a:picLocks noRot="1" noChangeAspect="1"/>
          </p:cNvPicPr>
          <p:nvPr>
            <a:videoFile r:link="rId2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46638" y="2113006"/>
            <a:ext cx="8435546" cy="4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7687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45"/>
            <a:ext cx="12192000" cy="61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1274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0A91-364B-4480-85B2-4C7AE5FB0D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« Pour les Oiseaux »</a:t>
            </a:r>
            <a:br>
              <a:rPr lang="fr-CA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https://www.youtube.com/watch?v=WjoDEQqyTig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Online Media 6" title="For the Birds">
            <a:hlinkClick r:id="" action="ppaction://media"/>
            <a:extLst>
              <a:ext uri="{FF2B5EF4-FFF2-40B4-BE49-F238E27FC236}">
                <a16:creationId xmlns:a16="http://schemas.microsoft.com/office/drawing/2014/main" id="{052CB1EC-ED29-4E7D-B4B0-C04AE6F4125F}"/>
              </a:ext>
            </a:extLst>
          </p:cNvPr>
          <p:cNvPicPr>
            <a:picLocks noRot="1" noChangeAspect="1"/>
          </p:cNvPicPr>
          <p:nvPr>
            <a:videoFile r:link="rId2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2780" y="1690688"/>
            <a:ext cx="9146439" cy="51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3399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B403-C4E9-456C-A5AE-0134B46C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8C3264-3306-4169-B85A-C5EF549F8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8" y="1030696"/>
            <a:ext cx="10109583" cy="5351340"/>
          </a:xfrm>
        </p:spPr>
      </p:pic>
    </p:spTree>
    <p:extLst>
      <p:ext uri="{BB962C8B-B14F-4D97-AF65-F5344CB8AC3E}">
        <p14:creationId xmlns:p14="http://schemas.microsoft.com/office/powerpoint/2010/main" val="2186824460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Voici mon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44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mbellet@sd43.bc.ca</a:t>
            </a:r>
            <a:endParaRPr lang="fr-CA" sz="4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A" sz="4000" dirty="0">
                <a:solidFill>
                  <a:schemeClr val="bg1">
                    <a:lumMod val="85000"/>
                  </a:schemeClr>
                </a:solidFill>
              </a:rPr>
              <a:t>Prénom, Français 9, Mercredi 4 paragraphes.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2777116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Mot du 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chemeClr val="bg1">
                    <a:lumMod val="85000"/>
                  </a:schemeClr>
                </a:solidFill>
              </a:rPr>
              <a:t>Effets sonores : 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un son autre que la parole ou la musique fabriqué artificiellement pour être utilisé dans une pièce de théâtre, un film ou toute autre production.</a:t>
            </a:r>
            <a:endParaRPr lang="fr-CA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137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Rubrique</a:t>
            </a:r>
            <a:endParaRPr lang="fr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4 Paragraphes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Paragraphe d'introduction avec une thèse à la fin du paragraphe, indiquant ce don vous allez parler </a:t>
            </a:r>
            <a:r>
              <a:rPr lang="fr-CA" b="1" dirty="0">
                <a:solidFill>
                  <a:schemeClr val="bg1">
                    <a:lumMod val="85000"/>
                  </a:schemeClr>
                </a:solidFill>
              </a:rPr>
              <a:t>ainsi que votre opinion (argument).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Paragraphe du corps résumant les événements clés du film (qui, où, quand, pourquoi, comment).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Paragraphe du corps indiquant votre opinion et preuve de votre opinion.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Paragraphe de conclusion résumant ce que vous avez écrit avec une phrase de conclusion finale qui ferme votre travail. Reformuler votre thèse***</a:t>
            </a:r>
          </a:p>
        </p:txBody>
      </p:sp>
    </p:spTree>
    <p:extLst>
      <p:ext uri="{BB962C8B-B14F-4D97-AF65-F5344CB8AC3E}">
        <p14:creationId xmlns:p14="http://schemas.microsoft.com/office/powerpoint/2010/main" val="22639850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40C7-9B14-4555-A6DD-606DA575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Rubrique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DB7E-6FD0-45A1-B73E-B4666186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Organisation (4 paragraphes, Intro, résumé, opinion, conclusion)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Présentation (nom, date, titre, Double interligne)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Vocabulaire </a:t>
            </a:r>
            <a:r>
              <a:rPr lang="fr-CA" b="1" dirty="0">
                <a:solidFill>
                  <a:schemeClr val="bg1">
                    <a:lumMod val="85000"/>
                  </a:schemeClr>
                </a:solidFill>
              </a:rPr>
              <a:t>en gras 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(10; mots liés au film, mots de transition, expression d’opinion)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Phrase d'introduction / Phrase de conclusion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Thèse </a:t>
            </a:r>
            <a:r>
              <a:rPr lang="fr-CA" u="sng" dirty="0">
                <a:solidFill>
                  <a:schemeClr val="bg1">
                    <a:lumMod val="85000"/>
                  </a:schemeClr>
                </a:solidFill>
              </a:rPr>
              <a:t>souligné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: (La dernière phrase du paragraphe d'introduction, explique ce que vous allez défendre dans votre document)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Exactitude du résumé incluant les points clés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Preuve du message trouvé dans le film</a:t>
            </a:r>
          </a:p>
          <a:p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Preuve d'opinion</a:t>
            </a:r>
          </a:p>
        </p:txBody>
      </p:sp>
    </p:spTree>
    <p:extLst>
      <p:ext uri="{BB962C8B-B14F-4D97-AF65-F5344CB8AC3E}">
        <p14:creationId xmlns:p14="http://schemas.microsoft.com/office/powerpoint/2010/main" val="32860660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2F0B-9C09-462A-B727-78CA2900EE1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Bonne Chance </a:t>
            </a:r>
            <a:r>
              <a:rPr lang="fr-CA" dirty="0">
                <a:solidFill>
                  <a:schemeClr val="bg1">
                    <a:lumMod val="85000"/>
                  </a:schemeClr>
                </a:solidFill>
                <a:hlinkClick r:id="rId5"/>
              </a:rPr>
              <a:t>https://www.youtube.com/watch?v=GaCZ8y6jRuw</a:t>
            </a:r>
            <a:br>
              <a:rPr lang="fr-CA" dirty="0">
                <a:solidFill>
                  <a:schemeClr val="bg1">
                    <a:lumMod val="85000"/>
                  </a:schemeClr>
                </a:solidFill>
              </a:rPr>
            </a:b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Online Media 3" title="Bonne Chance - french short film (français - eng subtitles) EICAR">
            <a:hlinkClick r:id="" action="ppaction://media"/>
            <a:extLst>
              <a:ext uri="{FF2B5EF4-FFF2-40B4-BE49-F238E27FC236}">
                <a16:creationId xmlns:a16="http://schemas.microsoft.com/office/drawing/2014/main" id="{330C891F-6C91-4ECF-ABE7-7C6DDB251AAC}"/>
              </a:ext>
            </a:extLst>
          </p:cNvPr>
          <p:cNvPicPr>
            <a:picLocks noRot="1" noChangeAspect="1"/>
          </p:cNvPicPr>
          <p:nvPr>
            <a:videoFile r:link="rId2"/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32265" y="1500881"/>
            <a:ext cx="9105530" cy="51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9701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48"/>
            <a:ext cx="12192000" cy="65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251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8951-1A4B-4D80-A249-6AB4834807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8854" y="93975"/>
            <a:ext cx="12093146" cy="1325563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L’Ascenseur:  https://www.youtube.com/watch?v=Q-TQQE1y68c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Online Media 3" title="Short film &amp;quot;The Elevator&amp;quot;">
            <a:hlinkClick r:id="" action="ppaction://media"/>
            <a:extLst>
              <a:ext uri="{FF2B5EF4-FFF2-40B4-BE49-F238E27FC236}">
                <a16:creationId xmlns:a16="http://schemas.microsoft.com/office/drawing/2014/main" id="{09E9A84D-E8F0-449F-BC24-F6F6CC94824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33222" y="1419538"/>
            <a:ext cx="9917343" cy="55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9583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157"/>
            <a:ext cx="12192000" cy="64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253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solidFill>
                  <a:schemeClr val="bg1">
                    <a:lumMod val="85000"/>
                  </a:schemeClr>
                </a:solidFill>
              </a:rPr>
              <a:t>« Festin » https://www.youtube.com/watch?v=xS4Bq37EtGI</a:t>
            </a:r>
          </a:p>
        </p:txBody>
      </p:sp>
      <p:pic>
        <p:nvPicPr>
          <p:cNvPr id="6" name="Online Media 5" title="Festin Corto Animado de Disney Completo">
            <a:hlinkClick r:id="" action="ppaction://media"/>
            <a:extLst>
              <a:ext uri="{FF2B5EF4-FFF2-40B4-BE49-F238E27FC236}">
                <a16:creationId xmlns:a16="http://schemas.microsoft.com/office/drawing/2014/main" id="{2D47CEDC-C042-4A90-9057-E0C4DD3F7E0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80116" y="1215131"/>
            <a:ext cx="10031767" cy="56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06788"/>
      </p:ext>
    </p:ext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</TotalTime>
  <Words>230</Words>
  <Application>Microsoft Office PowerPoint</Application>
  <PresentationFormat>Widescreen</PresentationFormat>
  <Paragraphs>27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Leçon 8</vt:lpstr>
      <vt:lpstr>Mot du Jour</vt:lpstr>
      <vt:lpstr>Rubrique</vt:lpstr>
      <vt:lpstr>Rubrique</vt:lpstr>
      <vt:lpstr>Bonne Chance https://www.youtube.com/watch?v=GaCZ8y6jRuw </vt:lpstr>
      <vt:lpstr>PowerPoint Presentation</vt:lpstr>
      <vt:lpstr>L’Ascenseur:  https://www.youtube.com/watch?v=Q-TQQE1y68c</vt:lpstr>
      <vt:lpstr>PowerPoint Presentation</vt:lpstr>
      <vt:lpstr>« Festin » https://www.youtube.com/watch?v=xS4Bq37EtGI</vt:lpstr>
      <vt:lpstr>PowerPoint Presentation</vt:lpstr>
      <vt:lpstr>« Les pyramides égyptiennes » https://www.youtube.com/watch?v=j6PbonHsqW0&amp;t=116s</vt:lpstr>
      <vt:lpstr>PowerPoint Presentation</vt:lpstr>
      <vt:lpstr>« Jinxy Jenkins &amp; Lucky Lou » https://www.youtube.com/watch?v=LXCQyq6r1ko</vt:lpstr>
      <vt:lpstr>PowerPoint Presentation</vt:lpstr>
      <vt:lpstr>« Pour les Oiseaux » https://www.youtube.com/watch?v=WjoDEQqyTig</vt:lpstr>
      <vt:lpstr>PowerPoint Presentation</vt:lpstr>
      <vt:lpstr>Voici mon email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Verbes du Passé</dc:title>
  <dc:creator>Mason Bellet</dc:creator>
  <cp:lastModifiedBy>Mason Bellet</cp:lastModifiedBy>
  <cp:revision>185</cp:revision>
  <dcterms:created xsi:type="dcterms:W3CDTF">2019-02-25T16:28:35Z</dcterms:created>
  <dcterms:modified xsi:type="dcterms:W3CDTF">2019-03-13T15:24:36Z</dcterms:modified>
</cp:coreProperties>
</file>