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4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04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0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38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24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25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30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08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09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02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17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18F0EFE-128F-4481-A052-98218D89598C}" type="datetimeFigureOut">
              <a:rPr lang="en-CA" smtClean="0"/>
              <a:t>2017-10-18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E712C7-729B-40CC-9F4F-62B5EC98A4A7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9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9D7560CF-257B-4022-9664-FA9DE30306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A432C-7198-4816-91C5-770ED49DC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4"/>
          <a:stretch/>
        </p:blipFill>
        <p:spPr>
          <a:xfrm>
            <a:off x="20" y="10"/>
            <a:ext cx="4635294" cy="6857990"/>
          </a:xfrm>
          <a:prstGeom prst="rect">
            <a:avLst/>
          </a:prstGeom>
        </p:spPr>
      </p:pic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6C7A4BEB-4899-4448-A309-875F28EA60D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69584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BDF910-35D3-4A0D-B5AD-6610FFA74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454" y="1143293"/>
            <a:ext cx="5946953" cy="4268965"/>
          </a:xfrm>
        </p:spPr>
        <p:txBody>
          <a:bodyPr>
            <a:normAutofit/>
          </a:bodyPr>
          <a:lstStyle/>
          <a:p>
            <a:r>
              <a:rPr lang="en-CA" sz="6000" dirty="0"/>
              <a:t>Richard Gere </a:t>
            </a:r>
            <a:r>
              <a:rPr lang="it-IT" sz="6000" dirty="0"/>
              <a:t>e Jennifer Lopez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B1D02-9832-4FDD-98AC-3AE1134C2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1454" y="5537925"/>
            <a:ext cx="5946954" cy="7063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By Krista MacGregor</a:t>
            </a:r>
          </a:p>
        </p:txBody>
      </p:sp>
    </p:spTree>
    <p:extLst>
      <p:ext uri="{BB962C8B-B14F-4D97-AF65-F5344CB8AC3E}">
        <p14:creationId xmlns:p14="http://schemas.microsoft.com/office/powerpoint/2010/main" val="42689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 6" title="Page Number Shape">
            <a:extLst>
              <a:ext uri="{FF2B5EF4-FFF2-40B4-BE49-F238E27FC236}">
                <a16:creationId xmlns:a16="http://schemas.microsoft.com/office/drawing/2014/main" id="{0C130FF4-5A98-43DB-9014-B8D393BA49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9" name="Picture 5" descr="Image result for richard gere movies">
            <a:extLst>
              <a:ext uri="{FF2B5EF4-FFF2-40B4-BE49-F238E27FC236}">
                <a16:creationId xmlns:a16="http://schemas.microsoft.com/office/drawing/2014/main" id="{F1806447-53CF-4CD6-9444-E817836A4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" b="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75" title="Verticle Rule Line">
            <a:extLst>
              <a:ext uri="{FF2B5EF4-FFF2-40B4-BE49-F238E27FC236}">
                <a16:creationId xmlns:a16="http://schemas.microsoft.com/office/drawing/2014/main" id="{56DE0AD9-9142-46F1-8EA7-D58382DED30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9438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2B0AB0D-01E9-4D93-A11A-F169F624B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1" y="5054934"/>
            <a:ext cx="6389248" cy="706355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CA" sz="3500" dirty="0" err="1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C’è</a:t>
            </a:r>
            <a:r>
              <a:rPr lang="en-CA" sz="35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 </a:t>
            </a:r>
            <a:r>
              <a:rPr lang="en-CA" sz="3500" dirty="0" err="1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uomo</a:t>
            </a:r>
            <a:r>
              <a:rPr lang="en-CA" sz="35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500" dirty="0" err="1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</a:t>
            </a:r>
            <a:r>
              <a:rPr lang="en-CA" sz="35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500" dirty="0" err="1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</a:t>
            </a:r>
            <a:r>
              <a:rPr lang="en-CA" sz="35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500" dirty="0" err="1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chiama</a:t>
            </a:r>
            <a:r>
              <a:rPr lang="en-CA" sz="35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Richard Gere. Richard Gere ha 60 </a:t>
            </a:r>
            <a:r>
              <a:rPr lang="en-CA" sz="3500" dirty="0" err="1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anni</a:t>
            </a:r>
            <a:r>
              <a:rPr lang="en-CA" sz="35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7" name="Picture 7" descr="Image result for mountains between italy and france">
            <a:extLst>
              <a:ext uri="{FF2B5EF4-FFF2-40B4-BE49-F238E27FC236}">
                <a16:creationId xmlns:a16="http://schemas.microsoft.com/office/drawing/2014/main" id="{38CAA9D3-33E7-4AC6-8CEF-3F249259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77" y="10"/>
            <a:ext cx="4849122" cy="41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9A6AEF-A0B9-46D0-AD37-D8031F453470}"/>
              </a:ext>
            </a:extLst>
          </p:cNvPr>
          <p:cNvSpPr txBox="1"/>
          <p:nvPr/>
        </p:nvSpPr>
        <p:spPr>
          <a:xfrm>
            <a:off x="7546871" y="3796160"/>
            <a:ext cx="4441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sz="32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32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Richard Gere lui abita in montagna tra Italia e Francia. Lui piace abiare in montagna perché fa freddo.</a:t>
            </a:r>
            <a:endParaRPr lang="en-CA" sz="32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29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0">
        <p15:prstTrans prst="pageCurlDouble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57208EA1-55A6-4DE0-A9AC-06C99B602E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7536" y="0"/>
            <a:ext cx="29138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6" title="Page Number Shape">
            <a:extLst>
              <a:ext uri="{FF2B5EF4-FFF2-40B4-BE49-F238E27FC236}">
                <a16:creationId xmlns:a16="http://schemas.microsoft.com/office/drawing/2014/main" id="{F82C4B81-805E-4FE7-A949-4D6CF5F132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51" name="Picture 3" descr="Image result for britney spears">
            <a:extLst>
              <a:ext uri="{FF2B5EF4-FFF2-40B4-BE49-F238E27FC236}">
                <a16:creationId xmlns:a16="http://schemas.microsoft.com/office/drawing/2014/main" id="{6BEEC460-371E-4E63-AC99-007A53174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r="7362" b="3"/>
          <a:stretch/>
        </p:blipFill>
        <p:spPr bwMode="auto">
          <a:xfrm>
            <a:off x="-97536" y="10"/>
            <a:ext cx="3776106" cy="54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Straight Connector 141" title="Verticle Rule Line">
            <a:extLst>
              <a:ext uri="{FF2B5EF4-FFF2-40B4-BE49-F238E27FC236}">
                <a16:creationId xmlns:a16="http://schemas.microsoft.com/office/drawing/2014/main" id="{05B558A2-967F-4969-B30E-4497D6795C9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810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Image result for tango dance">
            <a:extLst>
              <a:ext uri="{FF2B5EF4-FFF2-40B4-BE49-F238E27FC236}">
                <a16:creationId xmlns:a16="http://schemas.microsoft.com/office/drawing/2014/main" id="{CFF47B08-ECE9-4D02-848F-EB34C1B7B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8" b="3"/>
          <a:stretch/>
        </p:blipFill>
        <p:spPr bwMode="auto">
          <a:xfrm>
            <a:off x="3678569" y="10"/>
            <a:ext cx="3776472" cy="54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CF5F84-1B33-4BF3-9714-97510B949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1484" y="1301999"/>
            <a:ext cx="3029688" cy="706355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Lavora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Brittney Spears. Non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fare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ballare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tango.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Vuole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imparare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ballare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tango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perchè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tutti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sanno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ballare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CA" sz="3100" dirty="0" err="1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</a:t>
            </a:r>
            <a:r>
              <a:rPr lang="en-CA" sz="31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tango</a:t>
            </a:r>
          </a:p>
        </p:txBody>
      </p:sp>
    </p:spTree>
    <p:extLst>
      <p:ext uri="{BB962C8B-B14F-4D97-AF65-F5344CB8AC3E}">
        <p14:creationId xmlns:p14="http://schemas.microsoft.com/office/powerpoint/2010/main" val="409523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D4883E-5FFE-4D1C-883A-3968108E7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357" y="4339113"/>
            <a:ext cx="7034362" cy="706355"/>
          </a:xfrm>
        </p:spPr>
        <p:txBody>
          <a:bodyPr>
            <a:noAutofit/>
          </a:bodyPr>
          <a:lstStyle/>
          <a:p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Lui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compra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dei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video tango.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Lui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guarda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dei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video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imparare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il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tango. I video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sono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complicati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e non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sono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interessanti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.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Lui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non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imparare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a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ballare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3400" dirty="0" err="1">
                <a:ln>
                  <a:solidFill>
                    <a:schemeClr val="bg1"/>
                  </a:solidFill>
                </a:ln>
              </a:rPr>
              <a:t>il</a:t>
            </a:r>
            <a:r>
              <a:rPr lang="en-CA" sz="3400" dirty="0">
                <a:ln>
                  <a:solidFill>
                    <a:schemeClr val="bg1"/>
                  </a:solidFill>
                </a:ln>
              </a:rPr>
              <a:t> tango.</a:t>
            </a:r>
          </a:p>
        </p:txBody>
      </p:sp>
      <p:pic>
        <p:nvPicPr>
          <p:cNvPr id="3074" name="Picture 2" descr="Image result for richard gere frustrated">
            <a:extLst>
              <a:ext uri="{FF2B5EF4-FFF2-40B4-BE49-F238E27FC236}">
                <a16:creationId xmlns:a16="http://schemas.microsoft.com/office/drawing/2014/main" id="{E56EACF7-75A7-45E0-9B59-5B07543FC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-1159" r="27887" b="1159"/>
          <a:stretch/>
        </p:blipFill>
        <p:spPr bwMode="auto">
          <a:xfrm>
            <a:off x="7580243" y="-1"/>
            <a:ext cx="4611757" cy="50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V">
            <a:extLst>
              <a:ext uri="{FF2B5EF4-FFF2-40B4-BE49-F238E27FC236}">
                <a16:creationId xmlns:a16="http://schemas.microsoft.com/office/drawing/2014/main" id="{D0CD7D7A-1CD0-44B4-A6BA-C8920889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89850" l="4667" r="95500">
                        <a14:foregroundMark x1="3500" y1="2256" x2="3000" y2="82519"/>
                        <a14:foregroundMark x1="3000" y1="82519" x2="13000" y2="85150"/>
                        <a14:foregroundMark x1="56797" y1="80395" x2="97833" y2="75940"/>
                        <a14:foregroundMark x1="13000" y1="85150" x2="48183" y2="81330"/>
                        <a14:foregroundMark x1="97833" y1="75940" x2="99833" y2="52632"/>
                        <a14:foregroundMark x1="99833" y1="52632" x2="97333" y2="41165"/>
                        <a14:foregroundMark x1="97333" y1="41165" x2="98333" y2="17857"/>
                        <a14:foregroundMark x1="98333" y1="17857" x2="90000" y2="11278"/>
                        <a14:foregroundMark x1="90000" y1="11278" x2="4333" y2="2444"/>
                        <a14:foregroundMark x1="4333" y1="2444" x2="57000" y2="8647"/>
                        <a14:foregroundMark x1="57000" y1="8647" x2="67167" y2="7143"/>
                        <a14:foregroundMark x1="4833" y1="7519" x2="5000" y2="20301"/>
                        <a14:foregroundMark x1="68167" y1="24436" x2="76500" y2="23120"/>
                        <a14:foregroundMark x1="76500" y1="23120" x2="87667" y2="26504"/>
                        <a14:foregroundMark x1="87667" y1="26504" x2="94500" y2="34023"/>
                        <a14:foregroundMark x1="94500" y1="34023" x2="91500" y2="43045"/>
                        <a14:foregroundMark x1="91500" y1="43045" x2="82500" y2="38534"/>
                        <a14:foregroundMark x1="82500" y1="38534" x2="88667" y2="27444"/>
                        <a14:foregroundMark x1="88667" y1="27444" x2="97500" y2="23308"/>
                        <a14:foregroundMark x1="97500" y1="23308" x2="91667" y2="15789"/>
                        <a14:foregroundMark x1="91667" y1="15789" x2="78167" y2="17481"/>
                        <a14:foregroundMark x1="78167" y1="17481" x2="77833" y2="28571"/>
                        <a14:foregroundMark x1="77833" y1="28571" x2="84500" y2="40038"/>
                        <a14:foregroundMark x1="84500" y1="40038" x2="87667" y2="55639"/>
                        <a14:foregroundMark x1="87667" y1="55639" x2="95333" y2="59586"/>
                        <a14:foregroundMark x1="95333" y1="59586" x2="95500" y2="59211"/>
                        <a14:backgroundMark x1="47000" y1="83647" x2="56000" y2="81955"/>
                        <a14:backgroundMark x1="56000" y1="81955" x2="48000" y2="85338"/>
                        <a14:backgroundMark x1="48000" y1="85338" x2="52167" y2="84398"/>
                        <a14:backgroundMark x1="56833" y1="85902" x2="58333" y2="84211"/>
                        <a14:backgroundMark x1="58333" y1="89662" x2="67667" y2="86654"/>
                        <a14:backgroundMark x1="67667" y1="86654" x2="67000" y2="87594"/>
                        <a14:backgroundMark x1="57167" y1="84211" x2="57667" y2="83271"/>
                        <a14:backgroundMark x1="56833" y1="81579" x2="57500" y2="83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92" y="-21832"/>
            <a:ext cx="5715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ango">
            <a:extLst>
              <a:ext uri="{FF2B5EF4-FFF2-40B4-BE49-F238E27FC236}">
                <a16:creationId xmlns:a16="http://schemas.microsoft.com/office/drawing/2014/main" id="{BA4B1C4C-9A27-4A65-A2BF-B6E1225F7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7"/>
          <a:stretch/>
        </p:blipFill>
        <p:spPr bwMode="auto">
          <a:xfrm>
            <a:off x="1785197" y="391354"/>
            <a:ext cx="4540743" cy="3279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3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B64DAB0-6221-4390-BAEC-0CA79FB7CF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-32638"/>
            <a:ext cx="12191999" cy="6890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window">
            <a:extLst>
              <a:ext uri="{FF2B5EF4-FFF2-40B4-BE49-F238E27FC236}">
                <a16:creationId xmlns:a16="http://schemas.microsoft.com/office/drawing/2014/main" id="{7AF13303-5A94-4053-A003-7FB5D2A1A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r="-1" b="-1"/>
          <a:stretch/>
        </p:blipFill>
        <p:spPr bwMode="auto">
          <a:xfrm>
            <a:off x="4076798" y="-21202"/>
            <a:ext cx="4059936" cy="29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jennifer lopez">
            <a:extLst>
              <a:ext uri="{FF2B5EF4-FFF2-40B4-BE49-F238E27FC236}">
                <a16:creationId xmlns:a16="http://schemas.microsoft.com/office/drawing/2014/main" id="{8E1CFED1-6BF7-4601-A103-EE8BC1BBC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" r="2" b="10280"/>
          <a:stretch/>
        </p:blipFill>
        <p:spPr bwMode="auto">
          <a:xfrm>
            <a:off x="8132064" y="-21203"/>
            <a:ext cx="4059936" cy="29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richard gere looking through window">
            <a:extLst>
              <a:ext uri="{FF2B5EF4-FFF2-40B4-BE49-F238E27FC236}">
                <a16:creationId xmlns:a16="http://schemas.microsoft.com/office/drawing/2014/main" id="{199CC88C-990B-442C-86CA-07C385569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r="2" b="37683"/>
          <a:stretch/>
        </p:blipFill>
        <p:spPr bwMode="auto">
          <a:xfrm>
            <a:off x="0" y="-32639"/>
            <a:ext cx="4081468" cy="29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 title="Horizontal Rule Line">
            <a:extLst>
              <a:ext uri="{FF2B5EF4-FFF2-40B4-BE49-F238E27FC236}">
                <a16:creationId xmlns:a16="http://schemas.microsoft.com/office/drawing/2014/main" id="{3126C882-42AB-4C5D-A17E-6A9C413C4AA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6" title="Page Number Shape">
            <a:extLst>
              <a:ext uri="{FF2B5EF4-FFF2-40B4-BE49-F238E27FC236}">
                <a16:creationId xmlns:a16="http://schemas.microsoft.com/office/drawing/2014/main" id="{233168A9-B0C2-4738-B2A3-636FDC4848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03728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C0242-4AD4-4147-91A8-A31883B4C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0734" y="3412681"/>
            <a:ext cx="7395111" cy="1386594"/>
          </a:xfrm>
        </p:spPr>
        <p:txBody>
          <a:bodyPr anchor="b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Lui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 è </a:t>
            </a: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stanca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. </a:t>
            </a: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Lui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si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riposa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. </a:t>
            </a: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Lui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vede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nella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4000" dirty="0" err="1">
                <a:ln>
                  <a:solidFill>
                    <a:schemeClr val="bg1"/>
                  </a:solidFill>
                </a:ln>
              </a:rPr>
              <a:t>finestra</a:t>
            </a:r>
            <a:r>
              <a:rPr lang="en-CA" sz="4000" dirty="0">
                <a:ln>
                  <a:solidFill>
                    <a:schemeClr val="bg1"/>
                  </a:solidFill>
                </a:ln>
              </a:rPr>
              <a:t> a Jennifer Lopez.</a:t>
            </a:r>
          </a:p>
        </p:txBody>
      </p:sp>
    </p:spTree>
    <p:extLst>
      <p:ext uri="{BB962C8B-B14F-4D97-AF65-F5344CB8AC3E}">
        <p14:creationId xmlns:p14="http://schemas.microsoft.com/office/powerpoint/2010/main" val="167048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B94804B-152E-44C5-BF12-C2185B509161}"/>
              </a:ext>
            </a:extLst>
          </p:cNvPr>
          <p:cNvSpPr/>
          <p:nvPr/>
        </p:nvSpPr>
        <p:spPr>
          <a:xfrm>
            <a:off x="3561048" y="802703"/>
            <a:ext cx="2584174" cy="1643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Ciao, come </a:t>
            </a:r>
            <a:r>
              <a:rPr lang="en-CA" dirty="0" err="1"/>
              <a:t>stai</a:t>
            </a:r>
            <a:r>
              <a:rPr lang="en-CA" dirty="0"/>
              <a:t>?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82245B2-B3E4-47DF-B5F5-4EA39A11C54A}"/>
              </a:ext>
            </a:extLst>
          </p:cNvPr>
          <p:cNvSpPr/>
          <p:nvPr/>
        </p:nvSpPr>
        <p:spPr>
          <a:xfrm flipH="1">
            <a:off x="7219910" y="1392110"/>
            <a:ext cx="2319131" cy="16565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Sto</a:t>
            </a:r>
            <a:r>
              <a:rPr lang="en-CA" dirty="0"/>
              <a:t> bene, e </a:t>
            </a:r>
            <a:r>
              <a:rPr lang="en-CA" dirty="0" err="1"/>
              <a:t>tu</a:t>
            </a:r>
            <a:r>
              <a:rPr lang="en-CA" dirty="0"/>
              <a:t>?</a:t>
            </a:r>
          </a:p>
        </p:txBody>
      </p:sp>
      <p:pic>
        <p:nvPicPr>
          <p:cNvPr id="1026" name="Picture 2" descr="Image result for richard gere talking">
            <a:extLst>
              <a:ext uri="{FF2B5EF4-FFF2-40B4-BE49-F238E27FC236}">
                <a16:creationId xmlns:a16="http://schemas.microsoft.com/office/drawing/2014/main" id="{2AA7DCED-CEBD-4003-AA1E-F18E9EEB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17" y="2663687"/>
            <a:ext cx="36068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nnifer lopez">
            <a:extLst>
              <a:ext uri="{FF2B5EF4-FFF2-40B4-BE49-F238E27FC236}">
                <a16:creationId xmlns:a16="http://schemas.microsoft.com/office/drawing/2014/main" id="{A20CE775-9A6D-4916-AC53-1096C09D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10" y="341298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5A34817-F2BF-4B55-ACDB-1ACFBF776E04}"/>
              </a:ext>
            </a:extLst>
          </p:cNvPr>
          <p:cNvSpPr/>
          <p:nvPr/>
        </p:nvSpPr>
        <p:spPr>
          <a:xfrm>
            <a:off x="3561048" y="802703"/>
            <a:ext cx="2584174" cy="1643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Sto</a:t>
            </a:r>
            <a:r>
              <a:rPr lang="en-CA" dirty="0"/>
              <a:t> bene, </a:t>
            </a:r>
            <a:r>
              <a:rPr lang="en-CA" dirty="0" err="1"/>
              <a:t>grazie</a:t>
            </a:r>
            <a:r>
              <a:rPr lang="en-CA" dirty="0"/>
              <a:t>. Mi </a:t>
            </a:r>
            <a:r>
              <a:rPr lang="en-CA" dirty="0" err="1"/>
              <a:t>puoi</a:t>
            </a:r>
            <a:r>
              <a:rPr lang="en-CA" dirty="0"/>
              <a:t> </a:t>
            </a:r>
            <a:r>
              <a:rPr lang="en-CA" dirty="0" err="1"/>
              <a:t>insegnare</a:t>
            </a:r>
            <a:r>
              <a:rPr lang="en-CA" dirty="0"/>
              <a:t> a </a:t>
            </a:r>
            <a:r>
              <a:rPr lang="en-CA" dirty="0" err="1"/>
              <a:t>ballare</a:t>
            </a:r>
            <a:r>
              <a:rPr lang="en-CA" dirty="0"/>
              <a:t> </a:t>
            </a:r>
            <a:r>
              <a:rPr lang="en-CA" dirty="0" err="1"/>
              <a:t>il</a:t>
            </a:r>
            <a:r>
              <a:rPr lang="en-CA" dirty="0"/>
              <a:t> tango?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06702D2-CDC0-4480-9AF9-EF611B0EB9E8}"/>
              </a:ext>
            </a:extLst>
          </p:cNvPr>
          <p:cNvSpPr/>
          <p:nvPr/>
        </p:nvSpPr>
        <p:spPr>
          <a:xfrm flipH="1">
            <a:off x="7219910" y="1392110"/>
            <a:ext cx="2319131" cy="16565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Ti</a:t>
            </a:r>
            <a:r>
              <a:rPr lang="en-CA" dirty="0"/>
              <a:t> </a:t>
            </a:r>
            <a:r>
              <a:rPr lang="en-CA" dirty="0" err="1"/>
              <a:t>insegno</a:t>
            </a:r>
            <a:r>
              <a:rPr lang="en-CA" dirty="0"/>
              <a:t> a </a:t>
            </a:r>
            <a:r>
              <a:rPr lang="en-CA" dirty="0" err="1"/>
              <a:t>ballare</a:t>
            </a:r>
            <a:r>
              <a:rPr lang="en-CA" dirty="0"/>
              <a:t> </a:t>
            </a:r>
            <a:r>
              <a:rPr lang="en-CA" dirty="0" err="1"/>
              <a:t>il</a:t>
            </a:r>
            <a:r>
              <a:rPr lang="en-CA" dirty="0"/>
              <a:t> tango se </a:t>
            </a:r>
            <a:r>
              <a:rPr lang="en-CA" dirty="0" err="1"/>
              <a:t>tu</a:t>
            </a:r>
            <a:r>
              <a:rPr lang="en-CA" dirty="0"/>
              <a:t> mi </a:t>
            </a:r>
            <a:r>
              <a:rPr lang="en-CA" dirty="0" err="1"/>
              <a:t>dai</a:t>
            </a:r>
            <a:r>
              <a:rPr lang="en-CA" dirty="0"/>
              <a:t> un </a:t>
            </a:r>
            <a:r>
              <a:rPr lang="en-CA" dirty="0" err="1"/>
              <a:t>vestito</a:t>
            </a:r>
            <a:r>
              <a:rPr lang="en-CA" dirty="0"/>
              <a:t> sexy.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B9E74B9-F053-4F38-BEEF-D9DF8EEA8517}"/>
              </a:ext>
            </a:extLst>
          </p:cNvPr>
          <p:cNvSpPr/>
          <p:nvPr/>
        </p:nvSpPr>
        <p:spPr>
          <a:xfrm>
            <a:off x="3547322" y="802703"/>
            <a:ext cx="2584174" cy="1643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D’accordo</a:t>
            </a:r>
            <a:r>
              <a:rPr lang="en-CA" dirty="0"/>
              <a:t> </a:t>
            </a:r>
            <a:r>
              <a:rPr lang="en-CA" dirty="0" err="1"/>
              <a:t>ecco</a:t>
            </a:r>
            <a:r>
              <a:rPr lang="en-CA" dirty="0"/>
              <a:t> un </a:t>
            </a:r>
            <a:r>
              <a:rPr lang="en-CA" dirty="0" err="1"/>
              <a:t>vestito</a:t>
            </a:r>
            <a:r>
              <a:rPr lang="en-CA" dirty="0"/>
              <a:t> sexy per </a:t>
            </a:r>
            <a:r>
              <a:rPr lang="en-CA" dirty="0" err="1"/>
              <a:t>te</a:t>
            </a:r>
            <a:r>
              <a:rPr lang="en-CA" dirty="0"/>
              <a:t>.</a:t>
            </a:r>
          </a:p>
        </p:txBody>
      </p:sp>
      <p:pic>
        <p:nvPicPr>
          <p:cNvPr id="1030" name="Picture 6" descr="Image result for red dress">
            <a:extLst>
              <a:ext uri="{FF2B5EF4-FFF2-40B4-BE49-F238E27FC236}">
                <a16:creationId xmlns:a16="http://schemas.microsoft.com/office/drawing/2014/main" id="{D80B2C3D-7F81-4EEE-A95C-ADC8CB7BF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2" b="97872" l="700" r="49440">
                        <a14:foregroundMark x1="14846" y1="4823" x2="19328" y2="9787"/>
                        <a14:foregroundMark x1="39776" y1="4397" x2="39776" y2="4397"/>
                        <a14:foregroundMark x1="40196" y1="4113" x2="39916" y2="4397"/>
                        <a14:foregroundMark x1="6443" y1="85816" x2="2661" y2="91773"/>
                        <a14:foregroundMark x1="2661" y1="91773" x2="16807" y2="94468"/>
                        <a14:foregroundMark x1="16807" y1="94468" x2="39076" y2="95177"/>
                        <a14:foregroundMark x1="39076" y1="95177" x2="46359" y2="93191"/>
                        <a14:foregroundMark x1="46359" y1="93191" x2="43838" y2="86099"/>
                        <a14:foregroundMark x1="43838" y1="86099" x2="45938" y2="87092"/>
                        <a14:foregroundMark x1="20588" y1="95319" x2="28291" y2="96028"/>
                        <a14:foregroundMark x1="28291" y1="96028" x2="20448" y2="93191"/>
                        <a14:foregroundMark x1="20448" y1="93191" x2="20448" y2="93759"/>
                        <a14:foregroundMark x1="1120" y1="91064" x2="1541" y2="89645"/>
                        <a14:foregroundMark x1="48599" y1="89929" x2="49440" y2="91915"/>
                        <a14:foregroundMark x1="37955" y1="97872" x2="37955" y2="97872"/>
                        <a14:foregroundMark x1="37955" y1="97872" x2="37955" y2="9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9792"/>
          <a:stretch/>
        </p:blipFill>
        <p:spPr bwMode="auto">
          <a:xfrm>
            <a:off x="3561048" y="2251529"/>
            <a:ext cx="1687739" cy="32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48CA0E5-34A3-4E63-BD62-69D7AD882061}"/>
              </a:ext>
            </a:extLst>
          </p:cNvPr>
          <p:cNvSpPr/>
          <p:nvPr/>
        </p:nvSpPr>
        <p:spPr>
          <a:xfrm flipH="1">
            <a:off x="7233636" y="1392110"/>
            <a:ext cx="2319131" cy="16565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Grazie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292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ageCurlDoubl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06706 -0.04005 C 0.08099 -0.04907 0.10195 -0.05394 0.12396 -0.05394 C 0.14896 -0.05394 0.16901 -0.04907 0.18294 -0.04005 L 0.25 1.11022E-1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nnifer lopez  and richard gere happy">
            <a:extLst>
              <a:ext uri="{FF2B5EF4-FFF2-40B4-BE49-F238E27FC236}">
                <a16:creationId xmlns:a16="http://schemas.microsoft.com/office/drawing/2014/main" id="{1BB066A2-4CF2-44AE-B90E-37F3E1DD8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5" b="155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46A7A1D-3D7F-400B-A579-64AA45406D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30000">
                <a:schemeClr val="bg2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 title="Page Number Shape">
            <a:extLst>
              <a:ext uri="{FF2B5EF4-FFF2-40B4-BE49-F238E27FC236}">
                <a16:creationId xmlns:a16="http://schemas.microsoft.com/office/drawing/2014/main" id="{C38C875F-6627-4E12-BFE4-18E6A64F15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5" name="Straight Connector 74" title="Verticle Rule Line">
            <a:extLst>
              <a:ext uri="{FF2B5EF4-FFF2-40B4-BE49-F238E27FC236}">
                <a16:creationId xmlns:a16="http://schemas.microsoft.com/office/drawing/2014/main" id="{0BCE4FFE-9918-4AF9-975B-1AAC44E67D7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1F26D72A-FA37-42E1-85D8-7A40E2968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228" y="550945"/>
            <a:ext cx="7635985" cy="70635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CA" sz="4000" dirty="0" err="1">
                <a:ln>
                  <a:solidFill>
                    <a:sysClr val="windowText" lastClr="000000"/>
                  </a:solidFill>
                </a:ln>
              </a:rPr>
              <a:t>Loro</a:t>
            </a:r>
            <a:r>
              <a:rPr lang="en-CA" sz="4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CA" sz="4000" dirty="0" err="1">
                <a:ln>
                  <a:solidFill>
                    <a:sysClr val="windowText" lastClr="000000"/>
                  </a:solidFill>
                </a:ln>
              </a:rPr>
              <a:t>sono</a:t>
            </a:r>
            <a:r>
              <a:rPr lang="en-CA" sz="4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CA" sz="4000" dirty="0" err="1">
                <a:ln>
                  <a:solidFill>
                    <a:sysClr val="windowText" lastClr="000000"/>
                  </a:solidFill>
                </a:ln>
              </a:rPr>
              <a:t>contenti</a:t>
            </a:r>
            <a:endParaRPr lang="en-CA" sz="4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667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2052</TotalTime>
  <Words>144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Corbel</vt:lpstr>
      <vt:lpstr>Headlines</vt:lpstr>
      <vt:lpstr>Richard Gere e Jennifer Lopez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Gere e Jennifer Lopaz</dc:title>
  <dc:creator>Krista MacGregor</dc:creator>
  <cp:lastModifiedBy>Krista MacGregor</cp:lastModifiedBy>
  <cp:revision>16</cp:revision>
  <dcterms:created xsi:type="dcterms:W3CDTF">2017-10-12T21:54:27Z</dcterms:created>
  <dcterms:modified xsi:type="dcterms:W3CDTF">2017-10-18T18:34:47Z</dcterms:modified>
</cp:coreProperties>
</file>