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9" r:id="rId9"/>
    <p:sldId id="263" r:id="rId10"/>
    <p:sldId id="264" r:id="rId11"/>
    <p:sldId id="271" r:id="rId12"/>
    <p:sldId id="265" r:id="rId13"/>
    <p:sldId id="266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eno Kousuke" initials="UK" lastIdx="1" clrIdx="0">
    <p:extLst>
      <p:ext uri="{19B8F6BF-5375-455C-9EA6-DF929625EA0E}">
        <p15:presenceInfo xmlns:p15="http://schemas.microsoft.com/office/powerpoint/2012/main" userId="375f5a842983dc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3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972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05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823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9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181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9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643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9/26/2019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6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jp/url?sa=i&amp;rct=j&amp;q=&amp;esrc=s&amp;source=images&amp;cd=&amp;ved=2ahUKEwjY6PmO3N3kAhVzHDQIHeUtC5sQjRx6BAgBEAQ&amp;url=https%3A%2F%2Fmirai-stereo.net%2F2014%2F10%2F28%2Fps4-youtube-app%2F&amp;psig=AOvVaw0IG2kzSXqTwMe6H9ViM49J&amp;ust=1569011079246326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E4010B-7752-4FBC-9B43-8888FA476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2846" y="2100724"/>
            <a:ext cx="7229833" cy="16698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chemeClr val="tx1"/>
                </a:solidFill>
                <a:latin typeface="Book Antiqua" panose="02040602050305030304" pitchFamily="18" charset="0"/>
              </a:rPr>
              <a:t>All</a:t>
            </a:r>
            <a:r>
              <a:rPr kumimoji="1" lang="ja-JP" alt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br>
              <a:rPr kumimoji="1" lang="en-US" altLang="ja-JP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kumimoji="1" lang="en-US" altLang="ja-JP" dirty="0">
                <a:solidFill>
                  <a:schemeClr val="tx1"/>
                </a:solidFill>
                <a:latin typeface="Book Antiqua" panose="02040602050305030304" pitchFamily="18" charset="0"/>
              </a:rPr>
              <a:t>      about</a:t>
            </a:r>
            <a:br>
              <a:rPr kumimoji="1" lang="en-US" altLang="ja-JP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kumimoji="1" lang="en-US" altLang="ja-JP" dirty="0">
                <a:solidFill>
                  <a:schemeClr val="tx1"/>
                </a:solidFill>
                <a:latin typeface="Book Antiqua" panose="02040602050305030304" pitchFamily="18" charset="0"/>
              </a:rPr>
              <a:t>                   me</a:t>
            </a:r>
            <a:endParaRPr kumimoji="1" lang="ja-JP" altLang="en-US" sz="7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F7FE90-893B-4F0A-BD6E-3902110D9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66" y="4757276"/>
            <a:ext cx="8915399" cy="1816874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ja-JP" altLang="en-US" sz="4000" dirty="0"/>
              <a:t>　　　　　　</a:t>
            </a:r>
            <a:r>
              <a:rPr lang="en-US" altLang="ja-JP" sz="6000" dirty="0">
                <a:solidFill>
                  <a:schemeClr val="tx1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Kosuke Ueno</a:t>
            </a:r>
          </a:p>
          <a:p>
            <a:pPr algn="l"/>
            <a:r>
              <a:rPr kumimoji="1" lang="en-US" altLang="ja-JP" sz="6000" dirty="0">
                <a:latin typeface="Century" panose="02040604050505020304" pitchFamily="18" charset="0"/>
                <a:cs typeface="Calibri" panose="020F0502020204030204" pitchFamily="34" charset="0"/>
              </a:rPr>
              <a:t>              </a:t>
            </a:r>
            <a:r>
              <a:rPr kumimoji="1" lang="ja-JP" altLang="en-US" sz="6000" dirty="0">
                <a:latin typeface="Century" panose="02040604050505020304" pitchFamily="18" charset="0"/>
                <a:cs typeface="Calibri" panose="020F0502020204030204" pitchFamily="34" charset="0"/>
              </a:rPr>
              <a:t>　上野　倖奨</a:t>
            </a:r>
            <a:endParaRPr kumimoji="1" lang="ja-JP" altLang="en-US" sz="6000" dirty="0">
              <a:solidFill>
                <a:schemeClr val="tx1"/>
              </a:solidFill>
              <a:latin typeface="Century" panose="020406040505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D81291A-951B-4BEE-A57C-0EC4581B4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42" y="3671541"/>
            <a:ext cx="3669495" cy="27508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926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644A78-88D9-422B-9092-42475ED1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82" y="447232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Favorite foods</a:t>
            </a:r>
            <a:endParaRPr kumimoji="1" lang="ja-JP" altLang="en-US" sz="6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4728F1A-C906-4545-9432-EEF9D264C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811" y="2359976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400" dirty="0"/>
              <a:t>Grape                          Yakitori                                     </a:t>
            </a:r>
            <a:endParaRPr lang="ja-JP" altLang="en-US" sz="4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973DA53-1875-4B47-AB2D-33C9F0F8A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83" y="3294764"/>
            <a:ext cx="4242818" cy="304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0C03E5E-A979-497B-B65B-7FAC3DCED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05156"/>
            <a:ext cx="5388077" cy="282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029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F36C9-6086-430F-9B04-E6ACFD7A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76" y="217132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Favorite apps</a:t>
            </a:r>
            <a:endParaRPr kumimoji="1" lang="ja-JP" altLang="en-US" sz="6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DC5FDC-274E-45E0-B57C-084632C1D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42" y="4525821"/>
            <a:ext cx="2858172" cy="2115047"/>
          </a:xfrm>
          <a:prstGeom prst="rect">
            <a:avLst/>
          </a:prstGeom>
        </p:spPr>
      </p:pic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026A4421-E571-4F8E-A45A-73EF4CB6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573701"/>
            <a:ext cx="9942752" cy="4865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r>
              <a:rPr lang="en-US" altLang="ja-JP" sz="4800" dirty="0"/>
              <a:t>LINE</a:t>
            </a:r>
          </a:p>
          <a:p>
            <a:pPr marL="0" indent="0">
              <a:buNone/>
            </a:pPr>
            <a:endParaRPr kumimoji="1" lang="en-US" altLang="ja-JP" sz="4400" dirty="0"/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r>
              <a:rPr kumimoji="1" lang="en-US" altLang="ja-JP" sz="4400" dirty="0"/>
              <a:t>                                                    </a:t>
            </a:r>
          </a:p>
          <a:p>
            <a:pPr marL="0" indent="0">
              <a:buNone/>
            </a:pPr>
            <a:r>
              <a:rPr kumimoji="1" lang="en-US" altLang="ja-JP" sz="4400" dirty="0"/>
              <a:t>                                                 </a:t>
            </a:r>
            <a:r>
              <a:rPr kumimoji="1" lang="en-US" altLang="ja-JP" sz="4800" dirty="0"/>
              <a:t>YouTube</a:t>
            </a:r>
          </a:p>
          <a:p>
            <a:pPr marL="0" indent="0">
              <a:buNone/>
            </a:pPr>
            <a:r>
              <a:rPr lang="en-US" altLang="ja-JP" sz="4800" dirty="0"/>
              <a:t>      </a:t>
            </a:r>
            <a:r>
              <a:rPr kumimoji="1" lang="en-US" altLang="ja-JP" sz="4800" dirty="0"/>
              <a:t>Twitter</a:t>
            </a:r>
            <a:endParaRPr kumimoji="1" lang="ja-JP" altLang="en-US" sz="4800" dirty="0"/>
          </a:p>
        </p:txBody>
      </p:sp>
      <p:pic>
        <p:nvPicPr>
          <p:cNvPr id="1028" name="Picture 4" descr="「ユーチューブ」の画像検索結果">
            <a:hlinkClick r:id="rId3"/>
            <a:extLst>
              <a:ext uri="{FF2B5EF4-FFF2-40B4-BE49-F238E27FC236}">
                <a16:creationId xmlns:a16="http://schemas.microsoft.com/office/drawing/2014/main" id="{6D93D214-79D3-4EF8-841F-4D592EC08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09" y="1920194"/>
            <a:ext cx="3662620" cy="22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48D0DF8-D85D-4BC5-8708-6647B99E1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117" y="1573701"/>
            <a:ext cx="2798859" cy="27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5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5F2C74-3166-432A-B553-1B8A73C0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17" y="-148461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Three things I like</a:t>
            </a:r>
            <a:endParaRPr kumimoji="1" lang="ja-JP" altLang="en-US" sz="6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D038198-ABF5-4E58-B467-1D3A398B3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755" y="1725424"/>
            <a:ext cx="3797339" cy="182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26CD679-2119-4AC4-B09C-E8178E0DF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34" y="3932737"/>
            <a:ext cx="3333862" cy="228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C3F96B51-581F-496B-9810-DCB20805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17" y="1027442"/>
            <a:ext cx="10805823" cy="510871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400" dirty="0"/>
              <a:t>                          Watching Movies</a:t>
            </a:r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r>
              <a:rPr lang="en-US" altLang="ja-JP" sz="4400" dirty="0"/>
              <a:t>        Running                                Soccer</a:t>
            </a:r>
          </a:p>
          <a:p>
            <a:pPr marL="0" indent="0">
              <a:buNone/>
            </a:pPr>
            <a:r>
              <a:rPr lang="en-US" altLang="ja-JP" sz="4400" dirty="0"/>
              <a:t>                                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BB60896-48E1-4F56-BC03-864FA6EAA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333" y="3932737"/>
            <a:ext cx="3619535" cy="227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35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E76419-FA88-4D82-9DF9-173C8F55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41" y="126824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My dream</a:t>
            </a:r>
            <a:endParaRPr kumimoji="1" lang="ja-JP" altLang="en-US" sz="6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37F03D-4C23-41E3-BF5C-61558B7A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9" y="1908312"/>
            <a:ext cx="10058400" cy="417284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ja-JP" sz="17600" dirty="0"/>
              <a:t>1.Travel to Europe</a:t>
            </a:r>
          </a:p>
          <a:p>
            <a:pPr marL="0" indent="0">
              <a:buNone/>
            </a:pPr>
            <a:endParaRPr lang="en-US" altLang="ja-JP" sz="8000" dirty="0"/>
          </a:p>
          <a:p>
            <a:pPr marL="0" indent="0">
              <a:buNone/>
            </a:pPr>
            <a:endParaRPr lang="en-US" altLang="ja-JP" sz="8000" dirty="0"/>
          </a:p>
          <a:p>
            <a:pPr marL="0" indent="0">
              <a:buNone/>
            </a:pPr>
            <a:endParaRPr lang="en-US" altLang="ja-JP" sz="8000" dirty="0"/>
          </a:p>
          <a:p>
            <a:pPr marL="0" indent="0">
              <a:buNone/>
            </a:pPr>
            <a:r>
              <a:rPr lang="en-US" altLang="ja-JP" sz="17600" dirty="0"/>
              <a:t>2.To be good at speaking English</a:t>
            </a:r>
          </a:p>
          <a:p>
            <a:pPr marL="0" indent="0">
              <a:buNone/>
            </a:pPr>
            <a:endParaRPr lang="en-US" altLang="ja-JP" sz="8000" dirty="0"/>
          </a:p>
          <a:p>
            <a:pPr marL="0" indent="0">
              <a:buNone/>
            </a:pPr>
            <a:endParaRPr lang="en-US" altLang="ja-JP" sz="8000" dirty="0"/>
          </a:p>
          <a:p>
            <a:pPr marL="0" indent="0">
              <a:buNone/>
            </a:pPr>
            <a:endParaRPr lang="en-US" altLang="ja-JP" sz="8000" dirty="0"/>
          </a:p>
          <a:p>
            <a:pPr marL="0" indent="0">
              <a:buNone/>
            </a:pPr>
            <a:r>
              <a:rPr lang="en-US" altLang="ja-JP" sz="17600" dirty="0"/>
              <a:t>3.Change my hair color</a:t>
            </a:r>
            <a:r>
              <a:rPr kumimoji="1" lang="en-US" altLang="ja-JP" sz="4400" dirty="0"/>
              <a:t>																																																																																																																						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546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BE703-472D-4BE1-8983-69DC2EE3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06" y="222239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Favorite quote</a:t>
            </a:r>
            <a:endParaRPr kumimoji="1" lang="ja-JP" altLang="en-US" sz="6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1C4E20-BAE3-4866-886A-ADEC462F6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150" y="2584969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400" dirty="0"/>
              <a:t>  If you can dream it ,</a:t>
            </a:r>
          </a:p>
          <a:p>
            <a:pPr marL="0" indent="0">
              <a:buNone/>
            </a:pPr>
            <a:r>
              <a:rPr lang="en-US" altLang="ja-JP" sz="4400" dirty="0"/>
              <a:t>                               you can do it.</a:t>
            </a:r>
          </a:p>
          <a:p>
            <a:pPr marL="0" indent="0">
              <a:buNone/>
            </a:pPr>
            <a:endParaRPr kumimoji="1" lang="en-US" altLang="ja-JP" sz="4400" dirty="0"/>
          </a:p>
          <a:p>
            <a:pPr marL="0" indent="0">
              <a:buNone/>
            </a:pPr>
            <a:r>
              <a:rPr lang="en-US" altLang="ja-JP" sz="4400" dirty="0"/>
              <a:t>                                          by Walt Disney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5176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FC250A-3AD9-4FA5-B18C-DC2F18EC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46" y="241679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6600" dirty="0">
                <a:latin typeface="Book Antiqua" panose="02040602050305030304" pitchFamily="18" charset="0"/>
              </a:rPr>
              <a:t>Thank you</a:t>
            </a:r>
            <a:endParaRPr kumimoji="1" lang="ja-JP" altLang="en-US" sz="6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4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6CD95A-E2C0-4A23-8705-C689807C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1" y="115527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My Hometown</a:t>
            </a:r>
            <a:endParaRPr kumimoji="1" lang="ja-JP" altLang="en-US" sz="6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61F090-22EE-4ABA-BB7A-4C88DC97C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843" y="1830788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en-US" altLang="ja-JP" sz="4400" dirty="0"/>
              <a:t>Sendai Japan                </a:t>
            </a:r>
          </a:p>
          <a:p>
            <a:pPr marL="45720" indent="0">
              <a:buNone/>
            </a:pPr>
            <a:endParaRPr lang="en-US" altLang="ja-JP" sz="4400" dirty="0">
              <a:latin typeface="Book Antiqua" panose="02040602050305030304" pitchFamily="18" charset="0"/>
            </a:endParaRPr>
          </a:p>
          <a:p>
            <a:pPr marL="45720" indent="0">
              <a:buNone/>
            </a:pPr>
            <a:endParaRPr kumimoji="1" lang="en-US" altLang="ja-JP" sz="4400" dirty="0">
              <a:latin typeface="Book Antiqua" panose="02040602050305030304" pitchFamily="18" charset="0"/>
            </a:endParaRPr>
          </a:p>
          <a:p>
            <a:pPr marL="45720" indent="0">
              <a:buNone/>
            </a:pPr>
            <a:r>
              <a:rPr lang="en-US" altLang="ja-JP" sz="4400" dirty="0">
                <a:latin typeface="Book Antiqua" panose="02040602050305030304" pitchFamily="18" charset="0"/>
              </a:rPr>
              <a:t>                                   </a:t>
            </a:r>
            <a:endParaRPr kumimoji="1" lang="ja-JP" altLang="en-US" sz="4400" dirty="0">
              <a:latin typeface="Book Antiqua" panose="0204060205030503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E876E0-DAD1-45E0-885B-0228E9619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0" y="2880609"/>
            <a:ext cx="6125579" cy="343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2EE71C6-2094-4979-A1AD-9E8E55144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660" y="1410095"/>
            <a:ext cx="4934640" cy="3084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988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35CBFF-18DF-49F5-BBDE-6828210D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71" y="325966"/>
            <a:ext cx="10058400" cy="1609344"/>
          </a:xfrm>
        </p:spPr>
        <p:txBody>
          <a:bodyPr>
            <a:normAutofit/>
          </a:bodyPr>
          <a:lstStyle/>
          <a:p>
            <a:r>
              <a:rPr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About</a:t>
            </a:r>
            <a:r>
              <a:rPr lang="en-US" altLang="ja-JP" sz="60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Sendai</a:t>
            </a:r>
            <a:endParaRPr kumimoji="1" lang="ja-JP" altLang="en-US" sz="6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2483C7-D180-43A0-AFB9-F775BDE7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172031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ja-JP" sz="4400" dirty="0"/>
              <a:t>Sendai Light Pageant</a:t>
            </a:r>
          </a:p>
          <a:p>
            <a:pPr marL="45720" indent="0">
              <a:buNone/>
            </a:pPr>
            <a:endParaRPr lang="en-US" altLang="ja-JP" sz="4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" indent="0">
              <a:buNone/>
            </a:pPr>
            <a:endParaRPr lang="en-US" altLang="ja-JP" sz="4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" indent="0">
              <a:buNone/>
            </a:pPr>
            <a:r>
              <a:rPr lang="en-US" altLang="ja-JP" sz="4400" dirty="0">
                <a:solidFill>
                  <a:schemeClr val="tx1"/>
                </a:solidFill>
                <a:latin typeface="Book Antiqua" panose="02040602050305030304" pitchFamily="18" charset="0"/>
              </a:rPr>
              <a:t>                                  </a:t>
            </a:r>
            <a:r>
              <a:rPr lang="en-US" altLang="ja-JP" sz="4400" dirty="0"/>
              <a:t>Matsushima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222356-92B7-49F0-9ED9-2EA0C6507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449" y="996895"/>
            <a:ext cx="4876358" cy="3079805"/>
          </a:xfrm>
          <a:prstGeom prst="round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51E16B-D778-4D14-8216-1F08929D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390" y="3134801"/>
            <a:ext cx="4375868" cy="328190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F78EC-1529-4C7A-944A-75102397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944" y="538038"/>
            <a:ext cx="9875520" cy="1356360"/>
          </a:xfrm>
        </p:spPr>
        <p:txBody>
          <a:bodyPr>
            <a:norm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Food in </a:t>
            </a:r>
            <a:r>
              <a:rPr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Sendai</a:t>
            </a:r>
            <a:endParaRPr kumimoji="1" lang="ja-JP" altLang="en-US" sz="6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3A6010-86A9-4564-A17F-D3EFB1BF7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185" y="1691640"/>
            <a:ext cx="10548028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ja-JP" sz="4400" dirty="0"/>
              <a:t> </a:t>
            </a:r>
            <a:r>
              <a:rPr lang="en-US" altLang="ja-JP" sz="4400" dirty="0">
                <a:latin typeface="Book Antiqua" panose="02040602050305030304" pitchFamily="18" charset="0"/>
              </a:rPr>
              <a:t> </a:t>
            </a:r>
            <a:r>
              <a:rPr lang="en-US" altLang="ja-JP" sz="4400" dirty="0" err="1">
                <a:latin typeface="Book Antiqua" panose="02040602050305030304" pitchFamily="18" charset="0"/>
              </a:rPr>
              <a:t>Sasakama</a:t>
            </a:r>
            <a:r>
              <a:rPr lang="en-US" altLang="ja-JP" sz="4400" dirty="0">
                <a:latin typeface="Book Antiqua" panose="02040602050305030304" pitchFamily="18" charset="0"/>
              </a:rPr>
              <a:t>                         </a:t>
            </a:r>
            <a:r>
              <a:rPr lang="en-US" altLang="ja-JP" sz="4400" dirty="0" err="1">
                <a:latin typeface="Book Antiqua" panose="02040602050305030304" pitchFamily="18" charset="0"/>
              </a:rPr>
              <a:t>Gyu</a:t>
            </a:r>
            <a:r>
              <a:rPr lang="en-US" altLang="ja-JP" sz="4400" dirty="0">
                <a:latin typeface="Book Antiqua" panose="02040602050305030304" pitchFamily="18" charset="0"/>
              </a:rPr>
              <a:t>-tongue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995D4A-156B-4EF7-8B81-02D38E32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30" y="2674399"/>
            <a:ext cx="5288390" cy="351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CE321B5-9432-471A-9DE0-DA8A599AA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318" y="2674399"/>
            <a:ext cx="3786036" cy="3786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299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26FA7-EEBA-4830-B5E8-F61BF6E6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84" y="287986"/>
            <a:ext cx="10058400" cy="1609344"/>
          </a:xfrm>
        </p:spPr>
        <p:txBody>
          <a:bodyPr>
            <a:normAutofit/>
          </a:bodyPr>
          <a:lstStyle/>
          <a:p>
            <a:r>
              <a:rPr lang="en-US" altLang="ja-JP" sz="6000" dirty="0">
                <a:solidFill>
                  <a:schemeClr val="bg1"/>
                </a:solidFill>
                <a:latin typeface="Book Antiqua" panose="02040602050305030304" pitchFamily="18" charset="0"/>
              </a:rPr>
              <a:t>Favorite Singer</a:t>
            </a:r>
            <a:endParaRPr kumimoji="1" lang="ja-JP" alt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43DC3B-ACC3-4EC0-87D6-8B9EF13F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691" y="2449644"/>
            <a:ext cx="9872871" cy="4038600"/>
          </a:xfrm>
          <a:effectLst>
            <a:softEdge rad="0"/>
          </a:effectLst>
        </p:spPr>
        <p:txBody>
          <a:bodyPr>
            <a:normAutofit/>
          </a:bodyPr>
          <a:lstStyle/>
          <a:p>
            <a:endParaRPr lang="en-US" altLang="ja-JP" sz="4400" dirty="0"/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r>
              <a:rPr lang="en-US" altLang="ja-JP" sz="4800" dirty="0"/>
              <a:t>                                  </a:t>
            </a:r>
            <a:r>
              <a:rPr lang="en-US" altLang="ja-JP" sz="4800" dirty="0">
                <a:solidFill>
                  <a:schemeClr val="bg1"/>
                </a:solidFill>
              </a:rPr>
              <a:t>Shawn Mendes</a:t>
            </a:r>
          </a:p>
        </p:txBody>
      </p:sp>
    </p:spTree>
    <p:extLst>
      <p:ext uri="{BB962C8B-B14F-4D97-AF65-F5344CB8AC3E}">
        <p14:creationId xmlns:p14="http://schemas.microsoft.com/office/powerpoint/2010/main" val="9204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FBA66B-C5A7-4671-AC7C-845D6674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34625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My family</a:t>
            </a:r>
            <a:endParaRPr kumimoji="1" lang="ja-JP" altLang="en-US" sz="6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3C45D236-F9C6-4D98-A194-DD9F0BCD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55375" y="2568271"/>
            <a:ext cx="10538203" cy="39623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ja-JP" sz="4400" dirty="0">
                <a:latin typeface="Book Antiqua" panose="02040602050305030304" pitchFamily="18" charset="0"/>
              </a:rPr>
              <a:t>  </a:t>
            </a:r>
          </a:p>
          <a:p>
            <a:pPr marL="0" indent="0">
              <a:buNone/>
            </a:pPr>
            <a:endParaRPr lang="en-US" altLang="ja-JP" sz="4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altLang="ja-JP" sz="4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altLang="ja-JP" sz="4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altLang="ja-JP" sz="4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altLang="ja-JP" sz="4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altLang="ja-JP" sz="9300" dirty="0">
                <a:latin typeface="Book Antiqua" panose="02040602050305030304" pitchFamily="18" charset="0"/>
              </a:rPr>
              <a:t>                               </a:t>
            </a:r>
          </a:p>
          <a:p>
            <a:pPr marL="0" indent="0">
              <a:buNone/>
            </a:pPr>
            <a:endParaRPr lang="en-US" altLang="ja-JP" sz="93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altLang="ja-JP" sz="93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altLang="ja-JP" sz="93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altLang="ja-JP" sz="9300" dirty="0"/>
              <a:t>                                                              </a:t>
            </a:r>
            <a:r>
              <a:rPr lang="en-US" altLang="ja-JP" sz="17600" dirty="0"/>
              <a:t>Father  Mother  Me              </a:t>
            </a:r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endParaRPr lang="en-US" altLang="ja-JP" sz="4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altLang="ja-JP" sz="4400" dirty="0">
                <a:latin typeface="Book Antiqua" panose="02040602050305030304" pitchFamily="18" charset="0"/>
              </a:rPr>
              <a:t>                                                   </a:t>
            </a:r>
          </a:p>
          <a:p>
            <a:pPr marL="0" indent="0">
              <a:buNone/>
            </a:pPr>
            <a:r>
              <a:rPr lang="en-US" altLang="ja-JP" sz="4400" dirty="0">
                <a:latin typeface="Book Antiqua" panose="02040602050305030304" pitchFamily="18" charset="0"/>
              </a:rPr>
              <a:t>                                                   </a:t>
            </a:r>
          </a:p>
          <a:p>
            <a:pPr marL="0" indent="0">
              <a:buNone/>
            </a:pPr>
            <a:r>
              <a:rPr lang="en-US" altLang="ja-JP" sz="4400" dirty="0">
                <a:latin typeface="Book Antiqua" panose="02040602050305030304" pitchFamily="18" charset="0"/>
              </a:rPr>
              <a:t>                                                      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5A2100-DE50-4AE5-A918-AB3B04D69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243" y="1311301"/>
            <a:ext cx="4447513" cy="44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6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A5B334-09AF-4C35-80FE-BA42C93C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87" y="333557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My pet</a:t>
            </a:r>
            <a:endParaRPr kumimoji="1" lang="ja-JP" altLang="en-US" sz="6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EFC7CE-FA3B-40B6-BE13-8BD499FE8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21408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400" dirty="0"/>
              <a:t>Dog</a:t>
            </a:r>
            <a:endParaRPr kumimoji="1" lang="ja-JP" altLang="en-US" sz="4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CB98B7-157C-4F92-99C6-3B92E406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52166" y="2565759"/>
            <a:ext cx="4121647" cy="3091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7DA28F-C836-4039-9470-D25B30425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36514" y="1280518"/>
            <a:ext cx="4312474" cy="3234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33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E9EEAF-552A-4619-8DF2-82D8BB46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79" y="198385"/>
            <a:ext cx="10058400" cy="1609344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Book Antiqua" panose="02040602050305030304" pitchFamily="18" charset="0"/>
              </a:rPr>
              <a:t>Three words describe me </a:t>
            </a:r>
            <a:endParaRPr kumimoji="1" lang="ja-JP" altLang="en-US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ABC8EA-6E9D-4CAC-944D-0CE008C25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807729"/>
            <a:ext cx="10058400" cy="4284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400" dirty="0"/>
              <a:t>  1.Shy</a:t>
            </a:r>
          </a:p>
          <a:p>
            <a:pPr marL="0" indent="0">
              <a:buNone/>
            </a:pPr>
            <a:endParaRPr kumimoji="1" lang="en-US" altLang="ja-JP" sz="4400" dirty="0"/>
          </a:p>
          <a:p>
            <a:pPr marL="0" indent="0">
              <a:buNone/>
            </a:pPr>
            <a:r>
              <a:rPr lang="en-US" altLang="ja-JP" sz="4400" dirty="0"/>
              <a:t>  2.Kind</a:t>
            </a:r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r>
              <a:rPr lang="en-US" altLang="ja-JP" sz="4400" dirty="0"/>
              <a:t>  3.Friendly</a:t>
            </a:r>
          </a:p>
        </p:txBody>
      </p:sp>
    </p:spTree>
    <p:extLst>
      <p:ext uri="{BB962C8B-B14F-4D97-AF65-F5344CB8AC3E}">
        <p14:creationId xmlns:p14="http://schemas.microsoft.com/office/powerpoint/2010/main" val="39821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968A1E-33BE-4AF8-B9DC-D30A2313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3" y="0"/>
            <a:ext cx="10058400" cy="1609344"/>
          </a:xfrm>
        </p:spPr>
        <p:txBody>
          <a:bodyPr>
            <a:normAutofit/>
          </a:bodyPr>
          <a:lstStyle/>
          <a:p>
            <a:r>
              <a:rPr kumimoji="1" lang="en-US" altLang="ja-JP" sz="6000" dirty="0">
                <a:solidFill>
                  <a:schemeClr val="accent1"/>
                </a:solidFill>
                <a:latin typeface="Book Antiqua" panose="02040602050305030304" pitchFamily="18" charset="0"/>
              </a:rPr>
              <a:t>Place I traveled</a:t>
            </a:r>
            <a:endParaRPr kumimoji="1" lang="ja-JP" altLang="en-US" sz="60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C1E143B-2CF7-49A9-B338-812DD1DC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93" y="1609344"/>
            <a:ext cx="11387623" cy="50274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en-US" altLang="ja-JP" sz="4400" dirty="0"/>
              <a:t>                        </a:t>
            </a:r>
            <a:r>
              <a:rPr kumimoji="1" lang="en-US" altLang="ja-JP" sz="7000" dirty="0"/>
              <a:t>Australia                 </a:t>
            </a:r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r>
              <a:rPr kumimoji="1" lang="en-US" altLang="ja-JP" sz="4400" dirty="0"/>
              <a:t>                                                    </a:t>
            </a:r>
          </a:p>
          <a:p>
            <a:pPr marL="0" indent="0">
              <a:buNone/>
            </a:pPr>
            <a:r>
              <a:rPr kumimoji="1" lang="en-US" altLang="ja-JP" sz="4400" dirty="0"/>
              <a:t>                                                         </a:t>
            </a:r>
          </a:p>
          <a:p>
            <a:pPr marL="0" indent="0">
              <a:buNone/>
            </a:pPr>
            <a:r>
              <a:rPr kumimoji="1" lang="en-US" altLang="ja-JP" sz="4400" dirty="0"/>
              <a:t>                                                        </a:t>
            </a:r>
          </a:p>
          <a:p>
            <a:pPr marL="0" indent="0">
              <a:buNone/>
            </a:pPr>
            <a:r>
              <a:rPr kumimoji="1" lang="en-US" altLang="ja-JP" sz="7000" dirty="0"/>
              <a:t>                                                        Okinawa</a:t>
            </a:r>
          </a:p>
          <a:p>
            <a:pPr marL="0" indent="0">
              <a:buNone/>
            </a:pPr>
            <a:endParaRPr lang="en-US" altLang="ja-JP" sz="4400" dirty="0"/>
          </a:p>
          <a:p>
            <a:pPr marL="0" indent="0">
              <a:buNone/>
            </a:pPr>
            <a:r>
              <a:rPr kumimoji="1" lang="en-US" altLang="ja-JP" sz="4400" dirty="0"/>
              <a:t>                         </a:t>
            </a:r>
          </a:p>
          <a:p>
            <a:pPr marL="0" indent="0">
              <a:buNone/>
            </a:pPr>
            <a:r>
              <a:rPr lang="en-US" altLang="ja-JP" sz="4400" dirty="0"/>
              <a:t>                        </a:t>
            </a:r>
          </a:p>
          <a:p>
            <a:pPr marL="0" indent="0">
              <a:buNone/>
            </a:pPr>
            <a:r>
              <a:rPr lang="en-US" altLang="ja-JP" sz="4400" dirty="0"/>
              <a:t>                </a:t>
            </a:r>
            <a:r>
              <a:rPr lang="en-US" altLang="ja-JP" sz="7000" dirty="0"/>
              <a:t>S</a:t>
            </a:r>
            <a:r>
              <a:rPr kumimoji="1" lang="en-US" altLang="ja-JP" sz="7000" dirty="0"/>
              <a:t>ingapore</a:t>
            </a:r>
            <a:endParaRPr kumimoji="1" lang="ja-JP" altLang="en-US" sz="7000" dirty="0"/>
          </a:p>
        </p:txBody>
      </p:sp>
      <p:pic>
        <p:nvPicPr>
          <p:cNvPr id="1028" name="Picture 4" descr="「シンガポール」の画像検索結果">
            <a:extLst>
              <a:ext uri="{FF2B5EF4-FFF2-40B4-BE49-F238E27FC236}">
                <a16:creationId xmlns:a16="http://schemas.microsoft.com/office/drawing/2014/main" id="{7FE5EE42-479E-4FCC-BEE7-72B9B033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14" y="2968548"/>
            <a:ext cx="4039832" cy="2979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3F8F7E7-6863-45AD-8C5F-67D04572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615" y="1061885"/>
            <a:ext cx="4094308" cy="272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F6A6D68-056C-4B6E-A643-F01D3AC7B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31" y="1644101"/>
            <a:ext cx="2817500" cy="375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9583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TM03090434[[fn=木版活字]]</Template>
  <TotalTime>631</TotalTime>
  <Words>133</Words>
  <Application>Microsoft Office PowerPoint</Application>
  <PresentationFormat>ワイド画面</PresentationFormat>
  <Paragraphs>91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Book Antiqua</vt:lpstr>
      <vt:lpstr>Century</vt:lpstr>
      <vt:lpstr>Rockwell</vt:lpstr>
      <vt:lpstr>Rockwell Condensed</vt:lpstr>
      <vt:lpstr>Wingdings</vt:lpstr>
      <vt:lpstr>木版活字</vt:lpstr>
      <vt:lpstr>All        about                    me</vt:lpstr>
      <vt:lpstr>My Hometown</vt:lpstr>
      <vt:lpstr>About Sendai</vt:lpstr>
      <vt:lpstr>Food in Sendai</vt:lpstr>
      <vt:lpstr>Favorite Singer</vt:lpstr>
      <vt:lpstr>My family</vt:lpstr>
      <vt:lpstr>My pet</vt:lpstr>
      <vt:lpstr>Three words describe me </vt:lpstr>
      <vt:lpstr>Place I traveled</vt:lpstr>
      <vt:lpstr>Favorite foods</vt:lpstr>
      <vt:lpstr>Favorite apps</vt:lpstr>
      <vt:lpstr>Three things I like</vt:lpstr>
      <vt:lpstr>My dream</vt:lpstr>
      <vt:lpstr>Favorite quote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Ueno Kousuke</dc:creator>
  <cp:lastModifiedBy>Ueno Kousuke</cp:lastModifiedBy>
  <cp:revision>69</cp:revision>
  <dcterms:created xsi:type="dcterms:W3CDTF">2019-09-13T15:48:15Z</dcterms:created>
  <dcterms:modified xsi:type="dcterms:W3CDTF">2019-09-27T04:55:59Z</dcterms:modified>
</cp:coreProperties>
</file>