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57DCF-F526-AB48-A5E8-DD0E941B136D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991D-7202-E842-B751-B2ED7AB08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5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People can decipher</a:t>
            </a:r>
            <a:r>
              <a:rPr lang="en-CA" baseline="0" dirty="0" smtClean="0"/>
              <a:t> ambiguity.  Computers cannot.  What would be a problem with a program that had an ambiguous direction like deciding if this is a duck or a rabbit?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991D-7202-E842-B751-B2ED7AB08DA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72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should follow:</a:t>
            </a:r>
            <a:r>
              <a:rPr lang="en-US" baseline="0" dirty="0" smtClean="0"/>
              <a:t>  IF (some event), then do (some response); else do (some response).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991D-7202-E842-B751-B2ED7AB08DA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3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5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3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44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80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84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34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67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59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38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63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72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08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3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01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66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1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95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EB90B2-AF26-B04E-B572-C5B80B31C58C}" type="datetimeFigureOut">
              <a:rPr lang="en-US" smtClean="0"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BFD-AC5F-C544-92E7-D4B291AA42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626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Programs as Directions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Start the Car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6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Programming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happens when?</a:t>
            </a:r>
          </a:p>
          <a:p>
            <a:r>
              <a:rPr lang="en-CA" dirty="0" smtClean="0"/>
              <a:t>What concepts did we discuss yesterday that could relate to understanding programming flow?</a:t>
            </a:r>
          </a:p>
          <a:p>
            <a:r>
              <a:rPr lang="en-CA" dirty="0" smtClean="0"/>
              <a:t>Important terms:</a:t>
            </a:r>
          </a:p>
          <a:p>
            <a:pPr lvl="1"/>
            <a:r>
              <a:rPr lang="en-CA" dirty="0" smtClean="0"/>
              <a:t>Loops (Repeat until, Do….While, For, While)</a:t>
            </a:r>
          </a:p>
          <a:p>
            <a:pPr lvl="1"/>
            <a:r>
              <a:rPr lang="en-CA" dirty="0" smtClean="0"/>
              <a:t>Functions</a:t>
            </a:r>
          </a:p>
          <a:p>
            <a:pPr lvl="1"/>
            <a:r>
              <a:rPr lang="en-CA" dirty="0" smtClean="0"/>
              <a:t>Decisions (If, Then)</a:t>
            </a:r>
          </a:p>
          <a:p>
            <a:pPr lvl="1"/>
            <a:r>
              <a:rPr lang="en-CA" dirty="0" smtClean="0"/>
              <a:t>Commands (Start, Stop, Wait,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Flow is the order in which individual statements, functions or instructions are executed or evaluated.  </a:t>
            </a:r>
          </a:p>
          <a:p>
            <a:r>
              <a:rPr lang="en-CA" dirty="0" smtClean="0"/>
              <a:t>Construct a basic payroll system program with the following directions:</a:t>
            </a:r>
          </a:p>
          <a:p>
            <a:pPr lvl="1"/>
            <a:r>
              <a:rPr lang="en-CA" dirty="0" smtClean="0"/>
              <a:t>Anyone working less than 40 hours gets their regular hourly wage</a:t>
            </a:r>
          </a:p>
          <a:p>
            <a:pPr lvl="1"/>
            <a:r>
              <a:rPr lang="en-CA" dirty="0" smtClean="0"/>
              <a:t>Anyone working between 40 hours and 50 hours gets time and a half for the hours between 40 and 50.</a:t>
            </a:r>
          </a:p>
          <a:p>
            <a:pPr lvl="1"/>
            <a:r>
              <a:rPr lang="en-CA" dirty="0" smtClean="0"/>
              <a:t>Anyone working over 50 hours gets double time for the </a:t>
            </a:r>
            <a:r>
              <a:rPr lang="en-CA" smtClean="0"/>
              <a:t>hours over 50.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44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016"/>
            <a:ext cx="9144000" cy="558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08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Ambiguous?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2502" b="22502"/>
          <a:stretch>
            <a:fillRect/>
          </a:stretch>
        </p:blipFill>
        <p:spPr>
          <a:xfrm>
            <a:off x="269068" y="1600200"/>
            <a:ext cx="82296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09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Programming languages use words similar to those that people use, but they have a highly specific syntax (structure, order, grammar and spelling) that allows little room for ambiguity. 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871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Directions with errors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There are two </a:t>
            </a:r>
            <a:r>
              <a:rPr lang="en-CA" sz="3600" dirty="0" err="1" smtClean="0"/>
              <a:t>errrors</a:t>
            </a:r>
            <a:r>
              <a:rPr lang="en-CA" sz="3600" dirty="0" smtClean="0"/>
              <a:t> in this sentence.</a:t>
            </a:r>
          </a:p>
          <a:p>
            <a:r>
              <a:rPr lang="en-CA" sz="3600" dirty="0" smtClean="0"/>
              <a:t>What is the problem here?</a:t>
            </a:r>
          </a:p>
          <a:p>
            <a:r>
              <a:rPr lang="en-CA" sz="3600" dirty="0" smtClean="0"/>
              <a:t>Syntax Errors</a:t>
            </a:r>
          </a:p>
          <a:p>
            <a:r>
              <a:rPr lang="en-CA" sz="3600" dirty="0" smtClean="0"/>
              <a:t>Logic Errors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6518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pic>
        <p:nvPicPr>
          <p:cNvPr id="2050" name="Picture 2" descr="http://www.meetjerryspangler.com/wp-content/uploads/2011/05/executive_decision_making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1318236"/>
            <a:ext cx="8028367" cy="50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Decision Making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 looked yesterday at sequential program flow.  What is </a:t>
            </a:r>
            <a:r>
              <a:rPr lang="en-CA" dirty="0" smtClean="0"/>
              <a:t>an example of a decision that has </a:t>
            </a:r>
            <a:r>
              <a:rPr lang="en-CA" dirty="0" smtClean="0"/>
              <a:t>to be </a:t>
            </a:r>
            <a:r>
              <a:rPr lang="en-CA" dirty="0" smtClean="0"/>
              <a:t>made when making the Jell-O?</a:t>
            </a:r>
            <a:endParaRPr lang="en-CA" dirty="0" smtClean="0"/>
          </a:p>
          <a:p>
            <a:r>
              <a:rPr lang="en-CA" dirty="0" smtClean="0"/>
              <a:t>Anytime a program makes a decision it can only go down one of two paths.</a:t>
            </a:r>
          </a:p>
          <a:p>
            <a:r>
              <a:rPr lang="en-CA" dirty="0" smtClean="0"/>
              <a:t>This breaks down to a yes or </a:t>
            </a:r>
            <a:r>
              <a:rPr lang="en-CA" dirty="0" smtClean="0"/>
              <a:t>no (True or False) </a:t>
            </a:r>
            <a:r>
              <a:rPr lang="en-CA" dirty="0" smtClean="0"/>
              <a:t>response.</a:t>
            </a:r>
          </a:p>
          <a:p>
            <a:r>
              <a:rPr lang="en-CA" dirty="0" smtClean="0"/>
              <a:t>What could be an example of a basic decision that a student might have to make related to school?  Write a set of directions for this decision and possible outcomes.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Decision Making </a:t>
            </a:r>
            <a:r>
              <a:rPr lang="en-CA" dirty="0" err="1" smtClean="0"/>
              <a:t>Con’t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Many decisions are related to certain conditions being met or not met.  Look back at your recipe directions and identify possible areas where decisions might have to be made.</a:t>
            </a:r>
          </a:p>
          <a:p>
            <a:r>
              <a:rPr lang="en-CA" dirty="0" smtClean="0"/>
              <a:t>Many decisions will break down into “if” statements.  Ex. If “a” is true then do “b”, if “a” is false then do “c”.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0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Programming Flow</a:t>
            </a:r>
            <a:endParaRPr lang="en-CA" dirty="0"/>
          </a:p>
        </p:txBody>
      </p:sp>
      <p:pic>
        <p:nvPicPr>
          <p:cNvPr id="1026" name="Picture 2" descr="http://2.bp.blogspot.com/-SIkTapwhpL4/UbDhnftRJAI/AAAAAAAAJMk/5pwKYm_3d1A/s1600/keep-calm-and-go-with-the-flow-132+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12" y="1327264"/>
            <a:ext cx="4218122" cy="49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408</Words>
  <Application>Microsoft Office PowerPoint</Application>
  <PresentationFormat>On-screen Show (4:3)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Programs as Directions</vt:lpstr>
      <vt:lpstr>PowerPoint Presentation</vt:lpstr>
      <vt:lpstr>Ambiguous?</vt:lpstr>
      <vt:lpstr>PowerPoint Presentation</vt:lpstr>
      <vt:lpstr>Directions with errors</vt:lpstr>
      <vt:lpstr>Decision Making</vt:lpstr>
      <vt:lpstr>Decision Making</vt:lpstr>
      <vt:lpstr>Decision Making Con’t</vt:lpstr>
      <vt:lpstr>Programming Flow</vt:lpstr>
      <vt:lpstr>Programming Flow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as Directions</dc:title>
  <dc:creator>Kenny Jamieson</dc:creator>
  <cp:lastModifiedBy>Jamieson, Kenny</cp:lastModifiedBy>
  <cp:revision>6</cp:revision>
  <dcterms:created xsi:type="dcterms:W3CDTF">2014-09-25T05:24:16Z</dcterms:created>
  <dcterms:modified xsi:type="dcterms:W3CDTF">2014-09-25T15:50:26Z</dcterms:modified>
</cp:coreProperties>
</file>