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4BF94-839A-4798-A033-31C3406C9E10}" v="60" dt="2022-04-06T16:43:55.254"/>
    <p1510:client id="{DB382869-12CA-64D8-85ED-0E2F8C8191FA}" v="2" dt="2022-04-06T16:39:24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8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4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7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0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4/6/2022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lant, palm&#10;&#10;Description automatically generated">
            <a:extLst>
              <a:ext uri="{FF2B5EF4-FFF2-40B4-BE49-F238E27FC236}">
                <a16:creationId xmlns:a16="http://schemas.microsoft.com/office/drawing/2014/main" id="{0AB354EC-91B8-ECCB-6A20-827870FFC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, letter, timeline&#10;&#10;Description automatically generated">
            <a:extLst>
              <a:ext uri="{FF2B5EF4-FFF2-40B4-BE49-F238E27FC236}">
                <a16:creationId xmlns:a16="http://schemas.microsoft.com/office/drawing/2014/main" id="{D874643C-0DA3-C0D8-C4D8-F86D0F8B2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41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57B24ED-AE03-AD11-6196-478BFE7E5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6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625596-0EC6-9A87-4EED-E7B2E7F4A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9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7E303C-73F6-6F08-3B9F-C7EDB19D6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79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AF0853-5F6D-D9EE-206C-A4F72268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03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324A341E-C2CE-BD47-4C44-589DFC055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4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95B2B4C-5F61-ED67-8F53-3AA4388DF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362EDFF-7BE1-4149-A745-FFD7211E6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84B020-DC77-78F9-CA8A-08312A3CF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3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BlocksVTI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44</cp:revision>
  <dcterms:created xsi:type="dcterms:W3CDTF">2022-04-06T16:13:18Z</dcterms:created>
  <dcterms:modified xsi:type="dcterms:W3CDTF">2022-04-06T16:56:15Z</dcterms:modified>
</cp:coreProperties>
</file>