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Life experiences (cooking)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By: Ken G.</a:t>
            </a:r>
          </a:p>
        </p:txBody>
      </p:sp>
    </p:spTree>
    <p:extLst>
      <p:ext uri="{BB962C8B-B14F-4D97-AF65-F5344CB8AC3E}">
        <p14:creationId xmlns:p14="http://schemas.microsoft.com/office/powerpoint/2010/main" val="250259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Food = Best Experience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3295" y="1569184"/>
            <a:ext cx="5310947" cy="2814802"/>
          </a:xfrm>
        </p:spPr>
      </p:pic>
      <p:sp>
        <p:nvSpPr>
          <p:cNvPr id="5" name="TextBox 4"/>
          <p:cNvSpPr txBox="1"/>
          <p:nvPr/>
        </p:nvSpPr>
        <p:spPr>
          <a:xfrm>
            <a:off x="6188767" y="1691991"/>
            <a:ext cx="3855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What more is there to life than having the best, mouth-watering food? Cooking the meal for your friends or family is one of the best and most fun experiences you could have, even better than eating!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65176"/>
            <a:ext cx="107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Link: https://fortytravels.com/blog/wp-content/uploads/2016/02/Experience-Dubai-Top-Notch-Food-734x390.jpg</a:t>
            </a:r>
          </a:p>
        </p:txBody>
      </p:sp>
    </p:spTree>
    <p:extLst>
      <p:ext uri="{BB962C8B-B14F-4D97-AF65-F5344CB8AC3E}">
        <p14:creationId xmlns:p14="http://schemas.microsoft.com/office/powerpoint/2010/main" val="22179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314739"/>
            <a:ext cx="10396882" cy="1151965"/>
          </a:xfrm>
        </p:spPr>
        <p:txBody>
          <a:bodyPr/>
          <a:lstStyle/>
          <a:p>
            <a:r>
              <a:rPr lang="en-CA" dirty="0"/>
              <a:t>Pick icing on beach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32521" y="1771504"/>
            <a:ext cx="4982818" cy="37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4452" y="2027582"/>
            <a:ext cx="3121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One of the best experiences I had is when my family and family friends went boating on Tsawwassen Beach and it was a hot and sunny day that was perfect for a summer vacation on the beach.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43350"/>
            <a:ext cx="593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Link: http://static.panoramio.com/photos/large/14201281.jpg</a:t>
            </a:r>
          </a:p>
        </p:txBody>
      </p:sp>
    </p:spTree>
    <p:extLst>
      <p:ext uri="{BB962C8B-B14F-4D97-AF65-F5344CB8AC3E}">
        <p14:creationId xmlns:p14="http://schemas.microsoft.com/office/powerpoint/2010/main" val="400191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Catching and cooking crabs!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93581"/>
            <a:ext cx="3958272" cy="2981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04" y="1993580"/>
            <a:ext cx="3571875" cy="2981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1061" y="2434590"/>
            <a:ext cx="2343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By afternoon at around 5:30 p.m. the winds pressure felt really cold so we went back and caught about 2 buckets of crabs but the real fun was cooking them!</a:t>
            </a:r>
          </a:p>
        </p:txBody>
      </p:sp>
    </p:spTree>
    <p:extLst>
      <p:ext uri="{BB962C8B-B14F-4D97-AF65-F5344CB8AC3E}">
        <p14:creationId xmlns:p14="http://schemas.microsoft.com/office/powerpoint/2010/main" val="402549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9" y="0"/>
            <a:ext cx="10396882" cy="1151965"/>
          </a:xfrm>
        </p:spPr>
        <p:txBody>
          <a:bodyPr/>
          <a:lstStyle/>
          <a:p>
            <a:r>
              <a:rPr lang="en-CA" dirty="0"/>
              <a:t>Life + Food= Happiness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837765"/>
            <a:ext cx="2930744" cy="3745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290" y="2054936"/>
            <a:ext cx="285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Reflecting on myself, I like helping out people and my very first job was a cook and would like to spread my experience of good food to everyone when I am able to cook more variety of food.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62" y="2146375"/>
            <a:ext cx="4920067" cy="34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Future!!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293692"/>
            <a:ext cx="3484360" cy="331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4360" y="2293692"/>
            <a:ext cx="3465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memorable feast on the beach helped me to realize that I could become someone who could make nice and awesome food that would want people to come back to my restaurant someday!   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30" y="2145102"/>
            <a:ext cx="47625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4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</TotalTime>
  <Words>226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Life experiences (cooking)</vt:lpstr>
      <vt:lpstr>Best Food = Best Experience</vt:lpstr>
      <vt:lpstr>Pick icing on beach</vt:lpstr>
      <vt:lpstr>Catching and cooking crabs!</vt:lpstr>
      <vt:lpstr>Life + Food= Happiness</vt:lpstr>
      <vt:lpstr>MY Future!!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experiences</dc:title>
  <dc:creator>132S-Gabales, Ken</dc:creator>
  <cp:lastModifiedBy>132S-Gabales, Ken</cp:lastModifiedBy>
  <cp:revision>9</cp:revision>
  <dcterms:created xsi:type="dcterms:W3CDTF">2017-02-08T06:19:02Z</dcterms:created>
  <dcterms:modified xsi:type="dcterms:W3CDTF">2017-02-08T06:59:04Z</dcterms:modified>
</cp:coreProperties>
</file>