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core.myblueprint.ca/V5/Work/Occupation" TargetMode="External"/><Relationship Id="rId3" Type="http://schemas.openxmlformats.org/officeDocument/2006/relationships/hyperlink" Target="https://www.douglascollege.ca/programs-courses/catalogue/courses/BUSN/BUSN3710" TargetMode="External"/><Relationship Id="rId4" Type="http://schemas.openxmlformats.org/officeDocument/2006/relationships/hyperlink" Target="http://www.sauder.ubc.ca/Programs/Real_Estate_Division/Credit_Programs_and_Professional_Development_Courses/BBRE_Degree_Progra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Career Compass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By: Kaiden Hofmann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Will I chose this job in the future?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3"/>
          </p:nvPr>
        </p:nvSpPr>
        <p:spPr>
          <a:xfrm>
            <a:off x="1270000" y="56896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–Kaiden Hofmann</a:t>
            </a:r>
          </a:p>
          <a:p>
            <a:pPr/>
          </a:p>
          <a:p>
            <a:pPr/>
          </a:p>
          <a:p>
            <a:pPr/>
            <a:r>
              <a:t>Sources</a:t>
            </a:r>
          </a:p>
          <a:p>
            <a:pPr marL="457200" indent="-228600" algn="l" defTabSz="457200">
              <a:buSzPct val="100000"/>
              <a:buFont typeface="Symbol"/>
              <a:buChar char="•"/>
              <a:defRPr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https://core.myblueprint.ca/V5/Work/Occupation</a:t>
            </a:r>
          </a:p>
          <a:p>
            <a:pPr marL="457200" indent="-228600" algn="l" defTabSz="457200">
              <a:buSzPct val="100000"/>
              <a:buFont typeface="Symbol"/>
              <a:buChar char="•"/>
              <a:defRPr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https://www.douglascollege.ca/programs-courses/catalogue/courses/BUSN/BUSN3710</a:t>
            </a:r>
          </a:p>
          <a:p>
            <a:pPr marL="457200" indent="-228600" algn="l" defTabSz="457200">
              <a:buSzPct val="100000"/>
              <a:buFont typeface="Symbol"/>
              <a:buChar char="•"/>
              <a:defRPr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http://www.sauder.ubc.ca/Programs/Real_Estate_Division/Credit_Programs_and_Professional_Development_Courses/BBRE_Degree_Program</a:t>
            </a:r>
            <a:r>
              <a:t> </a:t>
            </a:r>
          </a:p>
        </p:txBody>
      </p:sp>
      <p:sp>
        <p:nvSpPr>
          <p:cNvPr id="155" name="Shape 155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for listening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1-001_m_1611x14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199" t="0" r="14722" b="181"/>
          <a:stretch>
            <a:fillRect/>
          </a:stretch>
        </p:blipFill>
        <p:spPr>
          <a:xfrm>
            <a:off x="6705600" y="1384300"/>
            <a:ext cx="5359400" cy="6985000"/>
          </a:xfrm>
          <a:prstGeom prst="rect">
            <a:avLst/>
          </a:prstGeom>
        </p:spPr>
      </p:pic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Job</a:t>
            </a:r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3268" u="sng"/>
            </a:pPr>
            <a:r>
              <a:t>Sales manager</a:t>
            </a:r>
          </a:p>
          <a:p>
            <a:pPr defTabSz="502412">
              <a:defRPr sz="3268"/>
            </a:pPr>
            <a:r>
              <a:t>What is a Sales manager?</a:t>
            </a:r>
          </a:p>
          <a:p>
            <a:pPr algn="l" defTabSz="502412">
              <a:defRPr sz="3268"/>
            </a:pPr>
            <a:r>
              <a:t>- Leading and Guiding teams</a:t>
            </a:r>
          </a:p>
          <a:p>
            <a:pPr algn="l" defTabSz="502412">
              <a:defRPr sz="3268"/>
            </a:pPr>
            <a:r>
              <a:t>- Sets sales goals</a:t>
            </a:r>
          </a:p>
          <a:p>
            <a:pPr algn="l" defTabSz="502412">
              <a:defRPr sz="3268"/>
            </a:pPr>
            <a:r>
              <a:t>- Builds plans, and analyze data</a:t>
            </a:r>
          </a:p>
          <a:p>
            <a:pPr algn="l" defTabSz="502412">
              <a:defRPr sz="3268"/>
            </a:pPr>
            <a:r>
              <a:t>- Assign sales training and territories</a:t>
            </a:r>
          </a:p>
          <a:p>
            <a:pPr algn="l" defTabSz="502412">
              <a:defRPr sz="3268"/>
            </a:pPr>
            <a:r>
              <a:t>- Also Involved in Hiring and Firing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1-001_m_1611x14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460" t="543" r="15575" b="112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</a:t>
            </a:r>
          </a:p>
        </p:txBody>
      </p:sp>
      <p:sp>
        <p:nvSpPr>
          <p:cNvPr id="128" name="Shape 12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is this job suitable for me?</a:t>
            </a:r>
          </a:p>
          <a:p>
            <a:pPr marL="228600" indent="0" defTabSz="457200"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Managing of sales was the one of the biggest reasons,but I like working in business and trying to find out good ways to invest and manage money.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1-001_m_1611x14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199" t="0" r="14722" b="181"/>
          <a:stretch>
            <a:fillRect/>
          </a:stretch>
        </p:blipFill>
        <p:spPr>
          <a:xfrm>
            <a:off x="6705600" y="1384300"/>
            <a:ext cx="5359400" cy="6985000"/>
          </a:xfrm>
          <a:prstGeom prst="rect">
            <a:avLst/>
          </a:prstGeom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obstacles 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I will over come them!</a:t>
            </a:r>
          </a:p>
          <a:p>
            <a:pPr/>
          </a:p>
          <a:p>
            <a:pPr algn="l" defTabSz="457200">
              <a:lnSpc>
                <a:spcPct val="150000"/>
              </a:lnSpc>
              <a:defRPr sz="3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Some obstacles I may encounter are things like if I ever encounter a bad year my job can come to a risk.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-001_m_1611x14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199" t="0" r="14722" b="181"/>
          <a:stretch>
            <a:fillRect/>
          </a:stretch>
        </p:blipFill>
        <p:spPr>
          <a:xfrm>
            <a:off x="6705600" y="1384300"/>
            <a:ext cx="5359400" cy="6985000"/>
          </a:xfrm>
          <a:prstGeom prst="rect">
            <a:avLst/>
          </a:prstGeom>
        </p:spPr>
      </p:pic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Short term goals to achieve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t>Get good grades in all aspects of school</a:t>
            </a:r>
          </a:p>
          <a:p>
            <a:pPr algn="l"/>
            <a:r>
              <a:t>Look into job opportunities involving my career choice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1-001_m_1611x14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460" t="543" r="15575" b="112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 TERM Goals</a:t>
            </a:r>
          </a:p>
        </p:txBody>
      </p:sp>
      <p:sp>
        <p:nvSpPr>
          <p:cNvPr id="140" name="Shape 140"/>
          <p:cNvSpPr/>
          <p:nvPr>
            <p:ph type="body" sz="half" idx="1"/>
          </p:nvPr>
        </p:nvSpPr>
        <p:spPr>
          <a:xfrm>
            <a:off x="355600" y="2724150"/>
            <a:ext cx="5892800" cy="62992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University degree at UBC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College diploma in business administration at Douglas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Get several years of experience as a sales manager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1-001_m_1611x14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460" t="543" r="15575" b="112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Skills</a:t>
            </a:r>
          </a:p>
        </p:txBody>
      </p:sp>
      <p:sp>
        <p:nvSpPr>
          <p:cNvPr id="144" name="Shape 14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Skills required </a:t>
            </a:r>
          </a:p>
          <a:p>
            <a:pPr/>
            <a:r>
              <a:t>Communication Skills</a:t>
            </a:r>
          </a:p>
          <a:p>
            <a:pPr/>
            <a:r>
              <a:t>Customer service skills </a:t>
            </a:r>
          </a:p>
          <a:p>
            <a:pPr/>
            <a:r>
              <a:t>Leadership skills</a:t>
            </a:r>
          </a:p>
          <a:p>
            <a:pPr/>
            <a:r>
              <a:t>Analytical skills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COST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Tuition fees	                                        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$ 3,668 to $20,188 (two semesters)</a:t>
            </a:r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Campus housing (included rent fee)	  </a:t>
            </a:r>
            <a:r>
              <a:t>$ 12,000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Books and supplies 	                         </a:t>
            </a:r>
            <a:r>
              <a:t>$ 600 - 800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Household expenses 	                         </a:t>
            </a:r>
            <a:r>
              <a:t>$ 2000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transportation	                                  </a:t>
            </a:r>
            <a:r>
              <a:t>$ 3.60 (daily)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Student fees	                                  </a:t>
            </a:r>
            <a:r>
              <a:t>$ 923 yearly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Extended Health Plan 	                          </a:t>
            </a:r>
            <a:r>
              <a:t>$ 232.50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Pre Application cost	                         </a:t>
            </a:r>
            <a:r>
              <a:t>$ 137.50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Internet/cable	                                  </a:t>
            </a:r>
            <a:r>
              <a:t>$ 1300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Student building fees	                         </a:t>
            </a:r>
            <a:r>
              <a:t>$ 1065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Society fee                                        </a:t>
            </a:r>
            <a:r>
              <a:t>$ 600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TOTAL 	$ 33,861.60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Program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UBC</a:t>
            </a:r>
            <a:r>
              <a:rPr b="1"/>
              <a:t> </a:t>
            </a:r>
            <a:r>
              <a:t>$9,081.24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Douglas $5,969.60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Thompson rivers university $5,339.24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1-001_m_1611x14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7199" t="0" r="14722" b="181"/>
          <a:stretch>
            <a:fillRect/>
          </a:stretch>
        </p:blipFill>
        <p:spPr>
          <a:xfrm>
            <a:off x="6705600" y="1384300"/>
            <a:ext cx="5359400" cy="6985000"/>
          </a:xfrm>
          <a:prstGeom prst="rect">
            <a:avLst/>
          </a:prstGeom>
        </p:spPr>
      </p:pic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Education</a:t>
            </a:r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Secondary Education</a:t>
            </a: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Marketing 11/12</a:t>
            </a: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Accounting 11/12</a:t>
            </a: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Business Computer Applications 11</a:t>
            </a: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Economics 12</a:t>
            </a: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Sales and Marketing law</a:t>
            </a: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Bachelor in Business and real-estate</a:t>
            </a: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82880">
              <a:defRPr sz="19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8-10-12 years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