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80E440-3303-C572-507F-E9DE2DD1BA07}" v="311" dt="2019-11-18T07:08:56.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2S-Khoja, John" userId="S::132-jkhoja@sd43.bc.ca::dfaf60ce-8106-4495-ab22-b79082522b16" providerId="AD" clId="Web-{5080E440-3303-C572-507F-E9DE2DD1BA07}"/>
    <pc:docChg chg="addSld modSld addMainMaster delMainMaster">
      <pc:chgData name="132S-Khoja, John" userId="S::132-jkhoja@sd43.bc.ca::dfaf60ce-8106-4495-ab22-b79082522b16" providerId="AD" clId="Web-{5080E440-3303-C572-507F-E9DE2DD1BA07}" dt="2019-11-18T07:08:56.487" v="304"/>
      <pc:docMkLst>
        <pc:docMk/>
      </pc:docMkLst>
      <pc:sldChg chg="addSp modSp mod setBg modClrScheme setClrOvrMap chgLayout">
        <pc:chgData name="132S-Khoja, John" userId="S::132-jkhoja@sd43.bc.ca::dfaf60ce-8106-4495-ab22-b79082522b16" providerId="AD" clId="Web-{5080E440-3303-C572-507F-E9DE2DD1BA07}" dt="2019-11-18T05:47:14.326" v="49" actId="20577"/>
        <pc:sldMkLst>
          <pc:docMk/>
          <pc:sldMk cId="109857222" sldId="256"/>
        </pc:sldMkLst>
        <pc:spChg chg="mod">
          <ac:chgData name="132S-Khoja, John" userId="S::132-jkhoja@sd43.bc.ca::dfaf60ce-8106-4495-ab22-b79082522b16" providerId="AD" clId="Web-{5080E440-3303-C572-507F-E9DE2DD1BA07}" dt="2019-11-18T05:46:56.232" v="26" actId="20577"/>
          <ac:spMkLst>
            <pc:docMk/>
            <pc:sldMk cId="109857222" sldId="256"/>
            <ac:spMk id="2" creationId="{00000000-0000-0000-0000-000000000000}"/>
          </ac:spMkLst>
        </pc:spChg>
        <pc:spChg chg="mod">
          <ac:chgData name="132S-Khoja, John" userId="S::132-jkhoja@sd43.bc.ca::dfaf60ce-8106-4495-ab22-b79082522b16" providerId="AD" clId="Web-{5080E440-3303-C572-507F-E9DE2DD1BA07}" dt="2019-11-18T05:47:14.326" v="49" actId="20577"/>
          <ac:spMkLst>
            <pc:docMk/>
            <pc:sldMk cId="109857222" sldId="256"/>
            <ac:spMk id="3" creationId="{00000000-0000-0000-0000-000000000000}"/>
          </ac:spMkLst>
        </pc:spChg>
        <pc:spChg chg="add">
          <ac:chgData name="132S-Khoja, John" userId="S::132-jkhoja@sd43.bc.ca::dfaf60ce-8106-4495-ab22-b79082522b16" providerId="AD" clId="Web-{5080E440-3303-C572-507F-E9DE2DD1BA07}" dt="2019-11-18T05:43:58.091" v="0"/>
          <ac:spMkLst>
            <pc:docMk/>
            <pc:sldMk cId="109857222" sldId="256"/>
            <ac:spMk id="9" creationId="{E08D4B6A-8113-4DFB-B82E-B60CAC8E0A50}"/>
          </ac:spMkLst>
        </pc:spChg>
        <pc:spChg chg="add">
          <ac:chgData name="132S-Khoja, John" userId="S::132-jkhoja@sd43.bc.ca::dfaf60ce-8106-4495-ab22-b79082522b16" providerId="AD" clId="Web-{5080E440-3303-C572-507F-E9DE2DD1BA07}" dt="2019-11-18T05:43:58.091" v="0"/>
          <ac:spMkLst>
            <pc:docMk/>
            <pc:sldMk cId="109857222" sldId="256"/>
            <ac:spMk id="11" creationId="{9822E561-F97C-4CBB-A9A6-A6BF6317BC84}"/>
          </ac:spMkLst>
        </pc:spChg>
        <pc:spChg chg="add">
          <ac:chgData name="132S-Khoja, John" userId="S::132-jkhoja@sd43.bc.ca::dfaf60ce-8106-4495-ab22-b79082522b16" providerId="AD" clId="Web-{5080E440-3303-C572-507F-E9DE2DD1BA07}" dt="2019-11-18T05:43:58.091" v="0"/>
          <ac:spMkLst>
            <pc:docMk/>
            <pc:sldMk cId="109857222" sldId="256"/>
            <ac:spMk id="13" creationId="{B01B0E58-A5C8-4CDA-A2E0-35DF94E59857}"/>
          </ac:spMkLst>
        </pc:spChg>
        <pc:picChg chg="add">
          <ac:chgData name="132S-Khoja, John" userId="S::132-jkhoja@sd43.bc.ca::dfaf60ce-8106-4495-ab22-b79082522b16" providerId="AD" clId="Web-{5080E440-3303-C572-507F-E9DE2DD1BA07}" dt="2019-11-18T05:43:58.091" v="0"/>
          <ac:picMkLst>
            <pc:docMk/>
            <pc:sldMk cId="109857222" sldId="256"/>
            <ac:picMk id="4" creationId="{EB06EC36-EA4E-47EC-9520-DA703AE30637}"/>
          </ac:picMkLst>
        </pc:picChg>
        <pc:picChg chg="add mod">
          <ac:chgData name="132S-Khoja, John" userId="S::132-jkhoja@sd43.bc.ca::dfaf60ce-8106-4495-ab22-b79082522b16" providerId="AD" clId="Web-{5080E440-3303-C572-507F-E9DE2DD1BA07}" dt="2019-11-18T05:46:43.654" v="7" actId="14100"/>
          <ac:picMkLst>
            <pc:docMk/>
            <pc:sldMk cId="109857222" sldId="256"/>
            <ac:picMk id="5" creationId="{4D7D613B-431C-4E81-9145-D3342CED799D}"/>
          </ac:picMkLst>
        </pc:picChg>
      </pc:sldChg>
      <pc:sldChg chg="addSp delSp modSp new">
        <pc:chgData name="132S-Khoja, John" userId="S::132-jkhoja@sd43.bc.ca::dfaf60ce-8106-4495-ab22-b79082522b16" providerId="AD" clId="Web-{5080E440-3303-C572-507F-E9DE2DD1BA07}" dt="2019-11-18T05:52:30.217" v="98" actId="14100"/>
        <pc:sldMkLst>
          <pc:docMk/>
          <pc:sldMk cId="611566439" sldId="257"/>
        </pc:sldMkLst>
        <pc:spChg chg="mod">
          <ac:chgData name="132S-Khoja, John" userId="S::132-jkhoja@sd43.bc.ca::dfaf60ce-8106-4495-ab22-b79082522b16" providerId="AD" clId="Web-{5080E440-3303-C572-507F-E9DE2DD1BA07}" dt="2019-11-18T05:49:02.295" v="81" actId="20577"/>
          <ac:spMkLst>
            <pc:docMk/>
            <pc:sldMk cId="611566439" sldId="257"/>
            <ac:spMk id="2" creationId="{02680D66-DF15-4D66-B5E1-16381BE93449}"/>
          </ac:spMkLst>
        </pc:spChg>
        <pc:spChg chg="del">
          <ac:chgData name="132S-Khoja, John" userId="S::132-jkhoja@sd43.bc.ca::dfaf60ce-8106-4495-ab22-b79082522b16" providerId="AD" clId="Web-{5080E440-3303-C572-507F-E9DE2DD1BA07}" dt="2019-11-18T05:52:07.967" v="93"/>
          <ac:spMkLst>
            <pc:docMk/>
            <pc:sldMk cId="611566439" sldId="257"/>
            <ac:spMk id="3" creationId="{F9DCD179-B62F-4E1C-8E22-6B01EDAB168C}"/>
          </ac:spMkLst>
        </pc:spChg>
        <pc:spChg chg="mod">
          <ac:chgData name="132S-Khoja, John" userId="S::132-jkhoja@sd43.bc.ca::dfaf60ce-8106-4495-ab22-b79082522b16" providerId="AD" clId="Web-{5080E440-3303-C572-507F-E9DE2DD1BA07}" dt="2019-11-18T05:50:49.358" v="92" actId="20577"/>
          <ac:spMkLst>
            <pc:docMk/>
            <pc:sldMk cId="611566439" sldId="257"/>
            <ac:spMk id="4" creationId="{D66AF074-7C66-48EE-B4CE-7F90AA4A2BD1}"/>
          </ac:spMkLst>
        </pc:spChg>
        <pc:picChg chg="add mod ord">
          <ac:chgData name="132S-Khoja, John" userId="S::132-jkhoja@sd43.bc.ca::dfaf60ce-8106-4495-ab22-b79082522b16" providerId="AD" clId="Web-{5080E440-3303-C572-507F-E9DE2DD1BA07}" dt="2019-11-18T05:52:30.217" v="98" actId="14100"/>
          <ac:picMkLst>
            <pc:docMk/>
            <pc:sldMk cId="611566439" sldId="257"/>
            <ac:picMk id="5" creationId="{A4457AB8-68C1-4C71-ABF7-6E197CC0E5E6}"/>
          </ac:picMkLst>
        </pc:picChg>
      </pc:sldChg>
      <pc:sldChg chg="addSp delSp modSp new mod setBg setClrOvrMap">
        <pc:chgData name="132S-Khoja, John" userId="S::132-jkhoja@sd43.bc.ca::dfaf60ce-8106-4495-ab22-b79082522b16" providerId="AD" clId="Web-{5080E440-3303-C572-507F-E9DE2DD1BA07}" dt="2019-11-18T06:03:13.843" v="263"/>
        <pc:sldMkLst>
          <pc:docMk/>
          <pc:sldMk cId="3214496906" sldId="258"/>
        </pc:sldMkLst>
        <pc:spChg chg="mod ord">
          <ac:chgData name="132S-Khoja, John" userId="S::132-jkhoja@sd43.bc.ca::dfaf60ce-8106-4495-ab22-b79082522b16" providerId="AD" clId="Web-{5080E440-3303-C572-507F-E9DE2DD1BA07}" dt="2019-11-18T06:03:13.843" v="263"/>
          <ac:spMkLst>
            <pc:docMk/>
            <pc:sldMk cId="3214496906" sldId="258"/>
            <ac:spMk id="2" creationId="{75669FFF-D930-4CB8-83E9-1C6F75A9B535}"/>
          </ac:spMkLst>
        </pc:spChg>
        <pc:spChg chg="del">
          <ac:chgData name="132S-Khoja, John" userId="S::132-jkhoja@sd43.bc.ca::dfaf60ce-8106-4495-ab22-b79082522b16" providerId="AD" clId="Web-{5080E440-3303-C572-507F-E9DE2DD1BA07}" dt="2019-11-18T05:56:42.405" v="193"/>
          <ac:spMkLst>
            <pc:docMk/>
            <pc:sldMk cId="3214496906" sldId="258"/>
            <ac:spMk id="3" creationId="{A48F9F3A-DAEB-4B97-8A4C-0CB546517341}"/>
          </ac:spMkLst>
        </pc:spChg>
        <pc:spChg chg="mod">
          <ac:chgData name="132S-Khoja, John" userId="S::132-jkhoja@sd43.bc.ca::dfaf60ce-8106-4495-ab22-b79082522b16" providerId="AD" clId="Web-{5080E440-3303-C572-507F-E9DE2DD1BA07}" dt="2019-11-18T06:03:13.843" v="263"/>
          <ac:spMkLst>
            <pc:docMk/>
            <pc:sldMk cId="3214496906" sldId="258"/>
            <ac:spMk id="4" creationId="{CFC50A52-85CE-4245-8DA8-E3C0D79A7AE9}"/>
          </ac:spMkLst>
        </pc:spChg>
        <pc:spChg chg="add">
          <ac:chgData name="132S-Khoja, John" userId="S::132-jkhoja@sd43.bc.ca::dfaf60ce-8106-4495-ab22-b79082522b16" providerId="AD" clId="Web-{5080E440-3303-C572-507F-E9DE2DD1BA07}" dt="2019-11-18T06:03:13.843" v="263"/>
          <ac:spMkLst>
            <pc:docMk/>
            <pc:sldMk cId="3214496906" sldId="258"/>
            <ac:spMk id="10" creationId="{DD651B61-325E-4E73-8445-38B0DE8AAAB6}"/>
          </ac:spMkLst>
        </pc:spChg>
        <pc:spChg chg="add">
          <ac:chgData name="132S-Khoja, John" userId="S::132-jkhoja@sd43.bc.ca::dfaf60ce-8106-4495-ab22-b79082522b16" providerId="AD" clId="Web-{5080E440-3303-C572-507F-E9DE2DD1BA07}" dt="2019-11-18T06:03:13.843" v="263"/>
          <ac:spMkLst>
            <pc:docMk/>
            <pc:sldMk cId="3214496906" sldId="258"/>
            <ac:spMk id="12" creationId="{B42E5253-D3AC-4AC2-B766-8B34F13C2F5E}"/>
          </ac:spMkLst>
        </pc:spChg>
        <pc:spChg chg="add">
          <ac:chgData name="132S-Khoja, John" userId="S::132-jkhoja@sd43.bc.ca::dfaf60ce-8106-4495-ab22-b79082522b16" providerId="AD" clId="Web-{5080E440-3303-C572-507F-E9DE2DD1BA07}" dt="2019-11-18T06:03:13.843" v="263"/>
          <ac:spMkLst>
            <pc:docMk/>
            <pc:sldMk cId="3214496906" sldId="258"/>
            <ac:spMk id="14" creationId="{10AE8D57-436A-4073-9A75-15BB5949F8B4}"/>
          </ac:spMkLst>
        </pc:spChg>
        <pc:spChg chg="add">
          <ac:chgData name="132S-Khoja, John" userId="S::132-jkhoja@sd43.bc.ca::dfaf60ce-8106-4495-ab22-b79082522b16" providerId="AD" clId="Web-{5080E440-3303-C572-507F-E9DE2DD1BA07}" dt="2019-11-18T06:03:13.843" v="263"/>
          <ac:spMkLst>
            <pc:docMk/>
            <pc:sldMk cId="3214496906" sldId="258"/>
            <ac:spMk id="16" creationId="{88C97474-5879-4DB5-B4F3-F0357104BC8E}"/>
          </ac:spMkLst>
        </pc:spChg>
        <pc:spChg chg="add">
          <ac:chgData name="132S-Khoja, John" userId="S::132-jkhoja@sd43.bc.ca::dfaf60ce-8106-4495-ab22-b79082522b16" providerId="AD" clId="Web-{5080E440-3303-C572-507F-E9DE2DD1BA07}" dt="2019-11-18T06:03:13.843" v="263"/>
          <ac:spMkLst>
            <pc:docMk/>
            <pc:sldMk cId="3214496906" sldId="258"/>
            <ac:spMk id="18" creationId="{9831CBB7-4817-4B54-A7F9-0AE2D0C47870}"/>
          </ac:spMkLst>
        </pc:spChg>
        <pc:spChg chg="add">
          <ac:chgData name="132S-Khoja, John" userId="S::132-jkhoja@sd43.bc.ca::dfaf60ce-8106-4495-ab22-b79082522b16" providerId="AD" clId="Web-{5080E440-3303-C572-507F-E9DE2DD1BA07}" dt="2019-11-18T06:03:13.843" v="263"/>
          <ac:spMkLst>
            <pc:docMk/>
            <pc:sldMk cId="3214496906" sldId="258"/>
            <ac:spMk id="20" creationId="{96BC321D-B05F-4857-8880-97F61B9B7858}"/>
          </ac:spMkLst>
        </pc:spChg>
        <pc:picChg chg="add mod ord">
          <ac:chgData name="132S-Khoja, John" userId="S::132-jkhoja@sd43.bc.ca::dfaf60ce-8106-4495-ab22-b79082522b16" providerId="AD" clId="Web-{5080E440-3303-C572-507F-E9DE2DD1BA07}" dt="2019-11-18T06:03:13.843" v="263"/>
          <ac:picMkLst>
            <pc:docMk/>
            <pc:sldMk cId="3214496906" sldId="258"/>
            <ac:picMk id="5" creationId="{19C07D7F-A430-496B-94B8-35B1DF26BBC3}"/>
          </ac:picMkLst>
        </pc:picChg>
      </pc:sldChg>
      <pc:sldChg chg="addSp delSp modSp new mod setBg modClrScheme chgLayout">
        <pc:chgData name="132S-Khoja, John" userId="S::132-jkhoja@sd43.bc.ca::dfaf60ce-8106-4495-ab22-b79082522b16" providerId="AD" clId="Web-{5080E440-3303-C572-507F-E9DE2DD1BA07}" dt="2019-11-18T06:03:05.765" v="262"/>
        <pc:sldMkLst>
          <pc:docMk/>
          <pc:sldMk cId="866054487" sldId="259"/>
        </pc:sldMkLst>
        <pc:spChg chg="mod ord">
          <ac:chgData name="132S-Khoja, John" userId="S::132-jkhoja@sd43.bc.ca::dfaf60ce-8106-4495-ab22-b79082522b16" providerId="AD" clId="Web-{5080E440-3303-C572-507F-E9DE2DD1BA07}" dt="2019-11-18T06:03:05.765" v="262"/>
          <ac:spMkLst>
            <pc:docMk/>
            <pc:sldMk cId="866054487" sldId="259"/>
            <ac:spMk id="2" creationId="{0968B526-C2D7-4334-82AA-68525F8D2A00}"/>
          </ac:spMkLst>
        </pc:spChg>
        <pc:spChg chg="del mod ord">
          <ac:chgData name="132S-Khoja, John" userId="S::132-jkhoja@sd43.bc.ca::dfaf60ce-8106-4495-ab22-b79082522b16" providerId="AD" clId="Web-{5080E440-3303-C572-507F-E9DE2DD1BA07}" dt="2019-11-18T06:02:11.655" v="261"/>
          <ac:spMkLst>
            <pc:docMk/>
            <pc:sldMk cId="866054487" sldId="259"/>
            <ac:spMk id="3" creationId="{9EC307EC-271D-4B6C-AD4C-6F6D70B25C0D}"/>
          </ac:spMkLst>
        </pc:spChg>
        <pc:spChg chg="mod ord">
          <ac:chgData name="132S-Khoja, John" userId="S::132-jkhoja@sd43.bc.ca::dfaf60ce-8106-4495-ab22-b79082522b16" providerId="AD" clId="Web-{5080E440-3303-C572-507F-E9DE2DD1BA07}" dt="2019-11-18T06:03:05.765" v="262"/>
          <ac:spMkLst>
            <pc:docMk/>
            <pc:sldMk cId="866054487" sldId="259"/>
            <ac:spMk id="4" creationId="{A8C294BF-B2BA-483E-B6AA-D117C10BEA71}"/>
          </ac:spMkLst>
        </pc:spChg>
        <pc:spChg chg="add">
          <ac:chgData name="132S-Khoja, John" userId="S::132-jkhoja@sd43.bc.ca::dfaf60ce-8106-4495-ab22-b79082522b16" providerId="AD" clId="Web-{5080E440-3303-C572-507F-E9DE2DD1BA07}" dt="2019-11-18T06:03:05.765" v="262"/>
          <ac:spMkLst>
            <pc:docMk/>
            <pc:sldMk cId="866054487" sldId="259"/>
            <ac:spMk id="10" creationId="{DD651B61-325E-4E73-8445-38B0DE8AAAB6}"/>
          </ac:spMkLst>
        </pc:spChg>
        <pc:spChg chg="add">
          <ac:chgData name="132S-Khoja, John" userId="S::132-jkhoja@sd43.bc.ca::dfaf60ce-8106-4495-ab22-b79082522b16" providerId="AD" clId="Web-{5080E440-3303-C572-507F-E9DE2DD1BA07}" dt="2019-11-18T06:03:05.765" v="262"/>
          <ac:spMkLst>
            <pc:docMk/>
            <pc:sldMk cId="866054487" sldId="259"/>
            <ac:spMk id="12" creationId="{B42E5253-D3AC-4AC2-B766-8B34F13C2F5E}"/>
          </ac:spMkLst>
        </pc:spChg>
        <pc:spChg chg="add">
          <ac:chgData name="132S-Khoja, John" userId="S::132-jkhoja@sd43.bc.ca::dfaf60ce-8106-4495-ab22-b79082522b16" providerId="AD" clId="Web-{5080E440-3303-C572-507F-E9DE2DD1BA07}" dt="2019-11-18T06:03:05.765" v="262"/>
          <ac:spMkLst>
            <pc:docMk/>
            <pc:sldMk cId="866054487" sldId="259"/>
            <ac:spMk id="14" creationId="{10AE8D57-436A-4073-9A75-15BB5949F8B4}"/>
          </ac:spMkLst>
        </pc:spChg>
        <pc:spChg chg="add">
          <ac:chgData name="132S-Khoja, John" userId="S::132-jkhoja@sd43.bc.ca::dfaf60ce-8106-4495-ab22-b79082522b16" providerId="AD" clId="Web-{5080E440-3303-C572-507F-E9DE2DD1BA07}" dt="2019-11-18T06:03:05.765" v="262"/>
          <ac:spMkLst>
            <pc:docMk/>
            <pc:sldMk cId="866054487" sldId="259"/>
            <ac:spMk id="16" creationId="{3CED7894-4F62-4A6C-8DB5-DB5BE08E9C03}"/>
          </ac:spMkLst>
        </pc:spChg>
        <pc:spChg chg="add">
          <ac:chgData name="132S-Khoja, John" userId="S::132-jkhoja@sd43.bc.ca::dfaf60ce-8106-4495-ab22-b79082522b16" providerId="AD" clId="Web-{5080E440-3303-C572-507F-E9DE2DD1BA07}" dt="2019-11-18T06:03:05.765" v="262"/>
          <ac:spMkLst>
            <pc:docMk/>
            <pc:sldMk cId="866054487" sldId="259"/>
            <ac:spMk id="18" creationId="{E536F3B4-50F6-4C52-8F76-4EB1214719DC}"/>
          </ac:spMkLst>
        </pc:spChg>
        <pc:picChg chg="add mod ord">
          <ac:chgData name="132S-Khoja, John" userId="S::132-jkhoja@sd43.bc.ca::dfaf60ce-8106-4495-ab22-b79082522b16" providerId="AD" clId="Web-{5080E440-3303-C572-507F-E9DE2DD1BA07}" dt="2019-11-18T06:03:05.765" v="262"/>
          <ac:picMkLst>
            <pc:docMk/>
            <pc:sldMk cId="866054487" sldId="259"/>
            <ac:picMk id="5" creationId="{B0F62F7E-7AE3-4EAB-BDA7-1CBC0A6B8CDB}"/>
          </ac:picMkLst>
        </pc:picChg>
      </pc:sldChg>
      <pc:sldChg chg="addSp delSp modSp new mod setBg setClrOvrMap">
        <pc:chgData name="132S-Khoja, John" userId="S::132-jkhoja@sd43.bc.ca::dfaf60ce-8106-4495-ab22-b79082522b16" providerId="AD" clId="Web-{5080E440-3303-C572-507F-E9DE2DD1BA07}" dt="2019-11-18T07:08:56.487" v="304"/>
        <pc:sldMkLst>
          <pc:docMk/>
          <pc:sldMk cId="1056328930" sldId="260"/>
        </pc:sldMkLst>
        <pc:spChg chg="mod ord">
          <ac:chgData name="132S-Khoja, John" userId="S::132-jkhoja@sd43.bc.ca::dfaf60ce-8106-4495-ab22-b79082522b16" providerId="AD" clId="Web-{5080E440-3303-C572-507F-E9DE2DD1BA07}" dt="2019-11-18T07:08:56.487" v="304"/>
          <ac:spMkLst>
            <pc:docMk/>
            <pc:sldMk cId="1056328930" sldId="260"/>
            <ac:spMk id="2" creationId="{DB632835-9E0C-4AA6-96F5-66A56A8B2F6B}"/>
          </ac:spMkLst>
        </pc:spChg>
        <pc:spChg chg="del">
          <ac:chgData name="132S-Khoja, John" userId="S::132-jkhoja@sd43.bc.ca::dfaf60ce-8106-4495-ab22-b79082522b16" providerId="AD" clId="Web-{5080E440-3303-C572-507F-E9DE2DD1BA07}" dt="2019-11-18T07:08:42.003" v="303"/>
          <ac:spMkLst>
            <pc:docMk/>
            <pc:sldMk cId="1056328930" sldId="260"/>
            <ac:spMk id="3" creationId="{F0AD486D-305D-4460-BD2E-0285C53EA7A5}"/>
          </ac:spMkLst>
        </pc:spChg>
        <pc:spChg chg="mod">
          <ac:chgData name="132S-Khoja, John" userId="S::132-jkhoja@sd43.bc.ca::dfaf60ce-8106-4495-ab22-b79082522b16" providerId="AD" clId="Web-{5080E440-3303-C572-507F-E9DE2DD1BA07}" dt="2019-11-18T07:08:56.487" v="304"/>
          <ac:spMkLst>
            <pc:docMk/>
            <pc:sldMk cId="1056328930" sldId="260"/>
            <ac:spMk id="4" creationId="{A485B29F-7573-41D8-9EAB-A1B18DE341F0}"/>
          </ac:spMkLst>
        </pc:spChg>
        <pc:spChg chg="add">
          <ac:chgData name="132S-Khoja, John" userId="S::132-jkhoja@sd43.bc.ca::dfaf60ce-8106-4495-ab22-b79082522b16" providerId="AD" clId="Web-{5080E440-3303-C572-507F-E9DE2DD1BA07}" dt="2019-11-18T07:08:56.487" v="304"/>
          <ac:spMkLst>
            <pc:docMk/>
            <pc:sldMk cId="1056328930" sldId="260"/>
            <ac:spMk id="10" creationId="{E6C8E6EB-4C59-429B-97E4-72A058CFC4FB}"/>
          </ac:spMkLst>
        </pc:spChg>
        <pc:spChg chg="add">
          <ac:chgData name="132S-Khoja, John" userId="S::132-jkhoja@sd43.bc.ca::dfaf60ce-8106-4495-ab22-b79082522b16" providerId="AD" clId="Web-{5080E440-3303-C572-507F-E9DE2DD1BA07}" dt="2019-11-18T07:08:56.487" v="304"/>
          <ac:spMkLst>
            <pc:docMk/>
            <pc:sldMk cId="1056328930" sldId="260"/>
            <ac:spMk id="12" creationId="{B5B90362-AFCC-46A9-B41C-A257A8C5B314}"/>
          </ac:spMkLst>
        </pc:spChg>
        <pc:spChg chg="add">
          <ac:chgData name="132S-Khoja, John" userId="S::132-jkhoja@sd43.bc.ca::dfaf60ce-8106-4495-ab22-b79082522b16" providerId="AD" clId="Web-{5080E440-3303-C572-507F-E9DE2DD1BA07}" dt="2019-11-18T07:08:56.487" v="304"/>
          <ac:spMkLst>
            <pc:docMk/>
            <pc:sldMk cId="1056328930" sldId="260"/>
            <ac:spMk id="14" creationId="{F71EF7F1-38BA-471D-8CD4-2A9AE8E35527}"/>
          </ac:spMkLst>
        </pc:spChg>
        <pc:spChg chg="add">
          <ac:chgData name="132S-Khoja, John" userId="S::132-jkhoja@sd43.bc.ca::dfaf60ce-8106-4495-ab22-b79082522b16" providerId="AD" clId="Web-{5080E440-3303-C572-507F-E9DE2DD1BA07}" dt="2019-11-18T07:08:56.487" v="304"/>
          <ac:spMkLst>
            <pc:docMk/>
            <pc:sldMk cId="1056328930" sldId="260"/>
            <ac:spMk id="16" creationId="{FAAAB002-E48E-4009-828A-511F7A828053}"/>
          </ac:spMkLst>
        </pc:spChg>
        <pc:spChg chg="add">
          <ac:chgData name="132S-Khoja, John" userId="S::132-jkhoja@sd43.bc.ca::dfaf60ce-8106-4495-ab22-b79082522b16" providerId="AD" clId="Web-{5080E440-3303-C572-507F-E9DE2DD1BA07}" dt="2019-11-18T07:08:56.487" v="304"/>
          <ac:spMkLst>
            <pc:docMk/>
            <pc:sldMk cId="1056328930" sldId="260"/>
            <ac:spMk id="18" creationId="{97EF55D5-23F0-4398-B16B-AEF5778C3048}"/>
          </ac:spMkLst>
        </pc:spChg>
        <pc:spChg chg="add">
          <ac:chgData name="132S-Khoja, John" userId="S::132-jkhoja@sd43.bc.ca::dfaf60ce-8106-4495-ab22-b79082522b16" providerId="AD" clId="Web-{5080E440-3303-C572-507F-E9DE2DD1BA07}" dt="2019-11-18T07:08:56.487" v="304"/>
          <ac:spMkLst>
            <pc:docMk/>
            <pc:sldMk cId="1056328930" sldId="260"/>
            <ac:spMk id="20" creationId="{FDF32581-CAA1-43C6-8532-DC56C8435C25}"/>
          </ac:spMkLst>
        </pc:spChg>
        <pc:picChg chg="add mod ord">
          <ac:chgData name="132S-Khoja, John" userId="S::132-jkhoja@sd43.bc.ca::dfaf60ce-8106-4495-ab22-b79082522b16" providerId="AD" clId="Web-{5080E440-3303-C572-507F-E9DE2DD1BA07}" dt="2019-11-18T07:08:56.487" v="304"/>
          <ac:picMkLst>
            <pc:docMk/>
            <pc:sldMk cId="1056328930" sldId="260"/>
            <ac:picMk id="5" creationId="{87C25B28-A9E6-4210-9607-23F3EE7A7B46}"/>
          </ac:picMkLst>
        </pc:picChg>
      </pc:sldChg>
      <pc:sldMasterChg chg="del delSldLayout">
        <pc:chgData name="132S-Khoja, John" userId="S::132-jkhoja@sd43.bc.ca::dfaf60ce-8106-4495-ab22-b79082522b16" providerId="AD" clId="Web-{5080E440-3303-C572-507F-E9DE2DD1BA07}" dt="2019-11-18T05:43:58.091" v="0"/>
        <pc:sldMasterMkLst>
          <pc:docMk/>
          <pc:sldMasterMk cId="2460954070" sldId="2147483660"/>
        </pc:sldMasterMkLst>
        <pc:sldLayoutChg chg="del">
          <pc:chgData name="132S-Khoja, John" userId="S::132-jkhoja@sd43.bc.ca::dfaf60ce-8106-4495-ab22-b79082522b16" providerId="AD" clId="Web-{5080E440-3303-C572-507F-E9DE2DD1BA07}" dt="2019-11-18T05:43:58.091" v="0"/>
          <pc:sldLayoutMkLst>
            <pc:docMk/>
            <pc:sldMasterMk cId="2460954070" sldId="2147483660"/>
            <pc:sldLayoutMk cId="2385387890" sldId="2147483661"/>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949138452" sldId="2147483662"/>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2591524520" sldId="2147483663"/>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1203092039" sldId="2147483664"/>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3733172339" sldId="2147483665"/>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3210312558" sldId="2147483666"/>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3146388984" sldId="2147483667"/>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3171841454" sldId="2147483668"/>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1718958274" sldId="2147483669"/>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2202905451" sldId="2147483670"/>
          </pc:sldLayoutMkLst>
        </pc:sldLayoutChg>
        <pc:sldLayoutChg chg="del">
          <pc:chgData name="132S-Khoja, John" userId="S::132-jkhoja@sd43.bc.ca::dfaf60ce-8106-4495-ab22-b79082522b16" providerId="AD" clId="Web-{5080E440-3303-C572-507F-E9DE2DD1BA07}" dt="2019-11-18T05:43:58.091" v="0"/>
          <pc:sldLayoutMkLst>
            <pc:docMk/>
            <pc:sldMasterMk cId="2460954070" sldId="2147483660"/>
            <pc:sldLayoutMk cId="3479445657" sldId="2147483671"/>
          </pc:sldLayoutMkLst>
        </pc:sldLayoutChg>
      </pc:sldMasterChg>
      <pc:sldMasterChg chg="add addSldLayout">
        <pc:chgData name="132S-Khoja, John" userId="S::132-jkhoja@sd43.bc.ca::dfaf60ce-8106-4495-ab22-b79082522b16" providerId="AD" clId="Web-{5080E440-3303-C572-507F-E9DE2DD1BA07}" dt="2019-11-18T05:43:58.091" v="0"/>
        <pc:sldMasterMkLst>
          <pc:docMk/>
          <pc:sldMasterMk cId="2114471285" sldId="2147483698"/>
        </pc:sldMasterMkLst>
        <pc:sldLayoutChg chg="add">
          <pc:chgData name="132S-Khoja, John" userId="S::132-jkhoja@sd43.bc.ca::dfaf60ce-8106-4495-ab22-b79082522b16" providerId="AD" clId="Web-{5080E440-3303-C572-507F-E9DE2DD1BA07}" dt="2019-11-18T05:43:58.091" v="0"/>
          <pc:sldLayoutMkLst>
            <pc:docMk/>
            <pc:sldMasterMk cId="2114471285" sldId="2147483698"/>
            <pc:sldLayoutMk cId="47540484" sldId="2147483687"/>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3968937653" sldId="2147483688"/>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2460404756" sldId="2147483689"/>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2834655597" sldId="2147483690"/>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742876736" sldId="2147483691"/>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27509546" sldId="2147483692"/>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42356234" sldId="2147483693"/>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1605542814" sldId="2147483694"/>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2643457374" sldId="2147483695"/>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3482481976" sldId="2147483696"/>
          </pc:sldLayoutMkLst>
        </pc:sldLayoutChg>
        <pc:sldLayoutChg chg="add">
          <pc:chgData name="132S-Khoja, John" userId="S::132-jkhoja@sd43.bc.ca::dfaf60ce-8106-4495-ab22-b79082522b16" providerId="AD" clId="Web-{5080E440-3303-C572-507F-E9DE2DD1BA07}" dt="2019-11-18T05:43:58.091" v="0"/>
          <pc:sldLayoutMkLst>
            <pc:docMk/>
            <pc:sldMasterMk cId="2114471285" sldId="2147483698"/>
            <pc:sldLayoutMk cId="1980743632" sldId="214748369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11/17/2019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54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554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11/17/2019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345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11/17/2019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893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11/17/2019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40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465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074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287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0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11/17/2019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35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11/17/2019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248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11/17/2019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144712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9235" y="863695"/>
            <a:ext cx="3511233" cy="3779995"/>
          </a:xfrm>
        </p:spPr>
        <p:txBody>
          <a:bodyPr anchor="ctr">
            <a:normAutofit/>
          </a:bodyPr>
          <a:lstStyle/>
          <a:p>
            <a:r>
              <a:rPr lang="en-US" dirty="0">
                <a:solidFill>
                  <a:schemeClr val="tx1"/>
                </a:solidFill>
              </a:rPr>
              <a:t>Nuclear power</a:t>
            </a:r>
          </a:p>
        </p:txBody>
      </p:sp>
      <p:sp>
        <p:nvSpPr>
          <p:cNvPr id="3" name="Subtitle 2"/>
          <p:cNvSpPr>
            <a:spLocks noGrp="1"/>
          </p:cNvSpPr>
          <p:nvPr>
            <p:ph type="subTitle" idx="1"/>
          </p:nvPr>
        </p:nvSpPr>
        <p:spPr>
          <a:xfrm>
            <a:off x="8109236" y="4739780"/>
            <a:ext cx="3511233" cy="1147054"/>
          </a:xfrm>
        </p:spPr>
        <p:txBody>
          <a:bodyPr anchor="t">
            <a:normAutofit/>
          </a:bodyPr>
          <a:lstStyle/>
          <a:p>
            <a:r>
              <a:rPr lang="en-US" sz="2000" dirty="0"/>
              <a:t>John and </a:t>
            </a:r>
            <a:r>
              <a:rPr lang="en-US" sz="2000" dirty="0" err="1"/>
              <a:t>jacob</a:t>
            </a:r>
          </a:p>
        </p:txBody>
      </p:sp>
      <p:pic>
        <p:nvPicPr>
          <p:cNvPr id="4" name="Picture 3">
            <a:extLst>
              <a:ext uri="{FF2B5EF4-FFF2-40B4-BE49-F238E27FC236}">
                <a16:creationId xmlns:a16="http://schemas.microsoft.com/office/drawing/2014/main" id="{EB06EC36-EA4E-47EC-9520-DA703AE30637}"/>
              </a:ext>
            </a:extLst>
          </p:cNvPr>
          <p:cNvPicPr>
            <a:picLocks noChangeAspect="1"/>
          </p:cNvPicPr>
          <p:nvPr/>
        </p:nvPicPr>
        <p:blipFill rotWithShape="1">
          <a:blip r:embed="rId2"/>
          <a:srcRect l="15795" r="10946" b="-3"/>
          <a:stretch/>
        </p:blipFill>
        <p:spPr>
          <a:xfrm>
            <a:off x="20" y="10"/>
            <a:ext cx="7537685" cy="6857990"/>
          </a:xfrm>
          <a:prstGeom prst="rect">
            <a:avLst/>
          </a:prstGeom>
        </p:spPr>
      </p:pic>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5" descr="A large white building&#10;&#10;Description generated with high confidence">
            <a:extLst>
              <a:ext uri="{FF2B5EF4-FFF2-40B4-BE49-F238E27FC236}">
                <a16:creationId xmlns:a16="http://schemas.microsoft.com/office/drawing/2014/main" id="{4D7D613B-431C-4E81-9145-D3342CED799D}"/>
              </a:ext>
            </a:extLst>
          </p:cNvPr>
          <p:cNvPicPr>
            <a:picLocks noChangeAspect="1"/>
          </p:cNvPicPr>
          <p:nvPr/>
        </p:nvPicPr>
        <p:blipFill>
          <a:blip r:embed="rId3"/>
          <a:stretch>
            <a:fillRect/>
          </a:stretch>
        </p:blipFill>
        <p:spPr>
          <a:xfrm>
            <a:off x="-5750" y="-2284"/>
            <a:ext cx="7545236" cy="6862567"/>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0D66-DF15-4D66-B5E1-16381BE93449}"/>
              </a:ext>
            </a:extLst>
          </p:cNvPr>
          <p:cNvSpPr>
            <a:spLocks noGrp="1"/>
          </p:cNvSpPr>
          <p:nvPr>
            <p:ph type="title"/>
          </p:nvPr>
        </p:nvSpPr>
        <p:spPr/>
        <p:txBody>
          <a:bodyPr/>
          <a:lstStyle/>
          <a:p>
            <a:r>
              <a:rPr lang="en-US" dirty="0"/>
              <a:t>What is Nuclear power?</a:t>
            </a:r>
          </a:p>
        </p:txBody>
      </p:sp>
      <p:pic>
        <p:nvPicPr>
          <p:cNvPr id="5" name="Picture 5" descr="A close up of a map&#10;&#10;Description generated with high confidence">
            <a:extLst>
              <a:ext uri="{FF2B5EF4-FFF2-40B4-BE49-F238E27FC236}">
                <a16:creationId xmlns:a16="http://schemas.microsoft.com/office/drawing/2014/main" id="{A4457AB8-68C1-4C71-ABF7-6E197CC0E5E6}"/>
              </a:ext>
            </a:extLst>
          </p:cNvPr>
          <p:cNvPicPr>
            <a:picLocks noGrp="1" noChangeAspect="1"/>
          </p:cNvPicPr>
          <p:nvPr>
            <p:ph idx="1"/>
          </p:nvPr>
        </p:nvPicPr>
        <p:blipFill>
          <a:blip r:embed="rId2"/>
          <a:stretch>
            <a:fillRect/>
          </a:stretch>
        </p:blipFill>
        <p:spPr>
          <a:xfrm>
            <a:off x="4200494" y="638318"/>
            <a:ext cx="7749934" cy="5640596"/>
          </a:xfrm>
        </p:spPr>
      </p:pic>
      <p:sp>
        <p:nvSpPr>
          <p:cNvPr id="4" name="Text Placeholder 3">
            <a:extLst>
              <a:ext uri="{FF2B5EF4-FFF2-40B4-BE49-F238E27FC236}">
                <a16:creationId xmlns:a16="http://schemas.microsoft.com/office/drawing/2014/main" id="{D66AF074-7C66-48EE-B4CE-7F90AA4A2BD1}"/>
              </a:ext>
            </a:extLst>
          </p:cNvPr>
          <p:cNvSpPr>
            <a:spLocks noGrp="1"/>
          </p:cNvSpPr>
          <p:nvPr>
            <p:ph type="body" sz="half" idx="2"/>
          </p:nvPr>
        </p:nvSpPr>
        <p:spPr/>
        <p:txBody>
          <a:bodyPr>
            <a:noAutofit/>
          </a:bodyPr>
          <a:lstStyle/>
          <a:p>
            <a:r>
              <a:rPr lang="en-US" sz="2000" dirty="0">
                <a:ea typeface="+mn-lt"/>
                <a:cs typeface="+mn-lt"/>
              </a:rPr>
              <a:t>Nuclear power is a and productive way of boiling water to create steam, which activates turbines to spin and produce electricity. Nuclear power stations work similarly to coal or gas-powered stations. </a:t>
            </a:r>
            <a:endParaRPr lang="en-US" sz="2000"/>
          </a:p>
        </p:txBody>
      </p:sp>
    </p:spTree>
    <p:extLst>
      <p:ext uri="{BB962C8B-B14F-4D97-AF65-F5344CB8AC3E}">
        <p14:creationId xmlns:p14="http://schemas.microsoft.com/office/powerpoint/2010/main" val="61156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5" descr="A screenshot of a cell phone&#10;&#10;Description generated with very high confidence">
            <a:extLst>
              <a:ext uri="{FF2B5EF4-FFF2-40B4-BE49-F238E27FC236}">
                <a16:creationId xmlns:a16="http://schemas.microsoft.com/office/drawing/2014/main" id="{19C07D7F-A430-496B-94B8-35B1DF26BBC3}"/>
              </a:ext>
            </a:extLst>
          </p:cNvPr>
          <p:cNvPicPr>
            <a:picLocks noGrp="1" noChangeAspect="1"/>
          </p:cNvPicPr>
          <p:nvPr>
            <p:ph idx="1"/>
          </p:nvPr>
        </p:nvPicPr>
        <p:blipFill>
          <a:blip r:embed="rId2"/>
          <a:stretch>
            <a:fillRect/>
          </a:stretch>
        </p:blipFill>
        <p:spPr>
          <a:xfrm>
            <a:off x="720636" y="2089728"/>
            <a:ext cx="5476375" cy="2879008"/>
          </a:xfrm>
          <a:prstGeom prst="rect">
            <a:avLst/>
          </a:prstGeom>
        </p:spPr>
      </p:pic>
      <p:sp>
        <p:nvSpPr>
          <p:cNvPr id="20" name="Rectangle 19">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669FFF-D930-4CB8-83E9-1C6F75A9B535}"/>
              </a:ext>
            </a:extLst>
          </p:cNvPr>
          <p:cNvSpPr>
            <a:spLocks noGrp="1"/>
          </p:cNvSpPr>
          <p:nvPr>
            <p:ph type="title"/>
          </p:nvPr>
        </p:nvSpPr>
        <p:spPr>
          <a:xfrm>
            <a:off x="6873606" y="938022"/>
            <a:ext cx="4597758" cy="1188720"/>
          </a:xfrm>
        </p:spPr>
        <p:txBody>
          <a:bodyPr vert="horz" lIns="91440" tIns="45720" rIns="91440" bIns="45720" rtlCol="0" anchor="b">
            <a:normAutofit/>
          </a:bodyPr>
          <a:lstStyle/>
          <a:p>
            <a:pPr>
              <a:lnSpc>
                <a:spcPct val="90000"/>
              </a:lnSpc>
            </a:pPr>
            <a:r>
              <a:rPr lang="en-US" sz="2600"/>
              <a:t>Is Nuclear power reliable or superior between all power?</a:t>
            </a:r>
          </a:p>
        </p:txBody>
      </p:sp>
      <p:sp>
        <p:nvSpPr>
          <p:cNvPr id="4" name="Text Placeholder 3">
            <a:extLst>
              <a:ext uri="{FF2B5EF4-FFF2-40B4-BE49-F238E27FC236}">
                <a16:creationId xmlns:a16="http://schemas.microsoft.com/office/drawing/2014/main" id="{CFC50A52-85CE-4245-8DA8-E3C0D79A7AE9}"/>
              </a:ext>
            </a:extLst>
          </p:cNvPr>
          <p:cNvSpPr>
            <a:spLocks noGrp="1"/>
          </p:cNvSpPr>
          <p:nvPr>
            <p:ph type="body" sz="half" idx="2"/>
          </p:nvPr>
        </p:nvSpPr>
        <p:spPr>
          <a:xfrm>
            <a:off x="6873606" y="2340864"/>
            <a:ext cx="4597758" cy="3793237"/>
          </a:xfrm>
        </p:spPr>
        <p:txBody>
          <a:bodyPr vert="horz" lIns="91440" tIns="45720" rIns="91440" bIns="45720" rtlCol="0" anchor="ctr">
            <a:normAutofit/>
          </a:bodyPr>
          <a:lstStyle/>
          <a:p>
            <a:pPr>
              <a:buFont typeface="Wingdings 2" panose="05020102010507070707" pitchFamily="18" charset="2"/>
              <a:buChar char=""/>
            </a:pPr>
            <a:r>
              <a:rPr lang="en-US"/>
              <a:t>A scale created by the United states shows that which nuclear power is more used than any other power. This means that Nuclear power plants maximize their power that is created.</a:t>
            </a:r>
          </a:p>
        </p:txBody>
      </p:sp>
    </p:spTree>
    <p:extLst>
      <p:ext uri="{BB962C8B-B14F-4D97-AF65-F5344CB8AC3E}">
        <p14:creationId xmlns:p14="http://schemas.microsoft.com/office/powerpoint/2010/main" val="32144969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968B526-C2D7-4334-82AA-68525F8D2A00}"/>
              </a:ext>
            </a:extLst>
          </p:cNvPr>
          <p:cNvSpPr>
            <a:spLocks noGrp="1"/>
          </p:cNvSpPr>
          <p:nvPr>
            <p:ph type="title"/>
          </p:nvPr>
        </p:nvSpPr>
        <p:spPr>
          <a:xfrm>
            <a:off x="609906" y="702155"/>
            <a:ext cx="3568661" cy="1269713"/>
          </a:xfrm>
        </p:spPr>
        <p:txBody>
          <a:bodyPr vert="horz" lIns="91440" tIns="45720" rIns="91440" bIns="45720" rtlCol="0" anchor="b">
            <a:normAutofit/>
          </a:bodyPr>
          <a:lstStyle/>
          <a:p>
            <a:pPr>
              <a:lnSpc>
                <a:spcPct val="90000"/>
              </a:lnSpc>
            </a:pPr>
            <a:r>
              <a:rPr lang="en-US" sz="2800">
                <a:solidFill>
                  <a:schemeClr val="tx1">
                    <a:lumMod val="75000"/>
                    <a:lumOff val="25000"/>
                  </a:schemeClr>
                </a:solidFill>
              </a:rPr>
              <a:t>Why nuclear power is not good </a:t>
            </a:r>
          </a:p>
        </p:txBody>
      </p:sp>
      <p:sp>
        <p:nvSpPr>
          <p:cNvPr id="18" name="Rectangle 17">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A8C294BF-B2BA-483E-B6AA-D117C10BEA71}"/>
              </a:ext>
            </a:extLst>
          </p:cNvPr>
          <p:cNvSpPr>
            <a:spLocks noGrp="1"/>
          </p:cNvSpPr>
          <p:nvPr>
            <p:ph type="body" sz="half" idx="2"/>
          </p:nvPr>
        </p:nvSpPr>
        <p:spPr>
          <a:xfrm>
            <a:off x="609906" y="2340864"/>
            <a:ext cx="3568661" cy="3634486"/>
          </a:xfrm>
        </p:spPr>
        <p:txBody>
          <a:bodyPr vert="horz" lIns="91440" tIns="45720" rIns="91440" bIns="45720" rtlCol="0" anchor="ctr">
            <a:normAutofit/>
          </a:bodyPr>
          <a:lstStyle/>
          <a:p>
            <a:pPr>
              <a:buFont typeface="Wingdings 2" panose="05020102010507070707" pitchFamily="18" charset="2"/>
              <a:buChar char=""/>
            </a:pPr>
            <a:r>
              <a:rPr lang="en-US">
                <a:solidFill>
                  <a:schemeClr val="tx1">
                    <a:lumMod val="75000"/>
                    <a:lumOff val="25000"/>
                  </a:schemeClr>
                </a:solidFill>
              </a:rPr>
              <a:t>A small group of science stated that nuclear power should replace all other power because “its clean carbon-free source of power” But other people were worried and confused because of how it impacts climate change. Around 7 million people died from polluted air last year. 9/10th of these deaths came from energy related. So imagine if we switch to all nuclear, that would almost have about 100 million deaths each year.</a:t>
            </a:r>
          </a:p>
        </p:txBody>
      </p:sp>
      <p:pic>
        <p:nvPicPr>
          <p:cNvPr id="5" name="Picture 5" descr="A picture containing nature, rain&#10;&#10;Description generated with very high confidence">
            <a:extLst>
              <a:ext uri="{FF2B5EF4-FFF2-40B4-BE49-F238E27FC236}">
                <a16:creationId xmlns:a16="http://schemas.microsoft.com/office/drawing/2014/main" id="{B0F62F7E-7AE3-4EAB-BDA7-1CBC0A6B8CDB}"/>
              </a:ext>
            </a:extLst>
          </p:cNvPr>
          <p:cNvPicPr>
            <a:picLocks noGrp="1" noChangeAspect="1"/>
          </p:cNvPicPr>
          <p:nvPr>
            <p:ph idx="1"/>
          </p:nvPr>
        </p:nvPicPr>
        <p:blipFill>
          <a:blip r:embed="rId2"/>
          <a:stretch>
            <a:fillRect/>
          </a:stretch>
        </p:blipFill>
        <p:spPr>
          <a:xfrm>
            <a:off x="4654296" y="930893"/>
            <a:ext cx="6735272" cy="4815719"/>
          </a:xfrm>
          <a:prstGeom prst="rect">
            <a:avLst/>
          </a:prstGeom>
        </p:spPr>
      </p:pic>
    </p:spTree>
    <p:extLst>
      <p:ext uri="{BB962C8B-B14F-4D97-AF65-F5344CB8AC3E}">
        <p14:creationId xmlns:p14="http://schemas.microsoft.com/office/powerpoint/2010/main" val="86605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ell, outdoor, object, water&#10;&#10;Description generated with very high confidence">
            <a:extLst>
              <a:ext uri="{FF2B5EF4-FFF2-40B4-BE49-F238E27FC236}">
                <a16:creationId xmlns:a16="http://schemas.microsoft.com/office/drawing/2014/main" id="{87C25B28-A9E6-4210-9607-23F3EE7A7B46}"/>
              </a:ext>
            </a:extLst>
          </p:cNvPr>
          <p:cNvPicPr>
            <a:picLocks noGrp="1" noChangeAspect="1"/>
          </p:cNvPicPr>
          <p:nvPr>
            <p:ph idx="1"/>
          </p:nvPr>
        </p:nvPicPr>
        <p:blipFill rotWithShape="1">
          <a:blip r:embed="rId2"/>
          <a:srcRect t="2500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632835-9E0C-4AA6-96F5-66A56A8B2F6B}"/>
              </a:ext>
            </a:extLst>
          </p:cNvPr>
          <p:cNvSpPr>
            <a:spLocks noGrp="1"/>
          </p:cNvSpPr>
          <p:nvPr>
            <p:ph type="title"/>
          </p:nvPr>
        </p:nvSpPr>
        <p:spPr>
          <a:xfrm>
            <a:off x="681540" y="1131195"/>
            <a:ext cx="3730810" cy="1247938"/>
          </a:xfrm>
        </p:spPr>
        <p:txBody>
          <a:bodyPr vert="horz" lIns="91440" tIns="45720" rIns="91440" bIns="45720" rtlCol="0" anchor="ctr">
            <a:normAutofit/>
          </a:bodyPr>
          <a:lstStyle/>
          <a:p>
            <a:r>
              <a:rPr lang="en-US" sz="2600"/>
              <a:t>Should we use nuclear power</a:t>
            </a:r>
          </a:p>
        </p:txBody>
      </p:sp>
      <p:sp>
        <p:nvSpPr>
          <p:cNvPr id="4" name="Text Placeholder 3">
            <a:extLst>
              <a:ext uri="{FF2B5EF4-FFF2-40B4-BE49-F238E27FC236}">
                <a16:creationId xmlns:a16="http://schemas.microsoft.com/office/drawing/2014/main" id="{A485B29F-7573-41D8-9EAB-A1B18DE341F0}"/>
              </a:ext>
            </a:extLst>
          </p:cNvPr>
          <p:cNvSpPr>
            <a:spLocks noGrp="1"/>
          </p:cNvSpPr>
          <p:nvPr>
            <p:ph type="body" sz="half" idx="2"/>
          </p:nvPr>
        </p:nvSpPr>
        <p:spPr>
          <a:xfrm>
            <a:off x="678531" y="2438399"/>
            <a:ext cx="3730810" cy="3505201"/>
          </a:xfrm>
        </p:spPr>
        <p:txBody>
          <a:bodyPr vert="horz" lIns="91440" tIns="45720" rIns="91440" bIns="45720" rtlCol="0" anchor="ctr">
            <a:normAutofit/>
          </a:bodyPr>
          <a:lstStyle/>
          <a:p>
            <a:pPr>
              <a:buFont typeface="Wingdings 2" panose="05020102010507070707" pitchFamily="18" charset="2"/>
              <a:buChar char=""/>
            </a:pPr>
            <a:r>
              <a:rPr lang="en-US"/>
              <a:t>A good reason we should use more nuclear power is that is produces high amounts on electricity with out “harming environment and atmosphere” Nuclear power is also more efficient then solar power and many more.</a:t>
            </a:r>
          </a:p>
        </p:txBody>
      </p:sp>
    </p:spTree>
    <p:extLst>
      <p:ext uri="{BB962C8B-B14F-4D97-AF65-F5344CB8AC3E}">
        <p14:creationId xmlns:p14="http://schemas.microsoft.com/office/powerpoint/2010/main" val="10563289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DarkSeedRightStep">
      <a:dk1>
        <a:srgbClr val="000000"/>
      </a:dk1>
      <a:lt1>
        <a:srgbClr val="FFFFFF"/>
      </a:lt1>
      <a:dk2>
        <a:srgbClr val="242841"/>
      </a:dk2>
      <a:lt2>
        <a:srgbClr val="E3E8E2"/>
      </a:lt2>
      <a:accent1>
        <a:srgbClr val="B14CC4"/>
      </a:accent1>
      <a:accent2>
        <a:srgbClr val="B23A93"/>
      </a:accent2>
      <a:accent3>
        <a:srgbClr val="C44C73"/>
      </a:accent3>
      <a:accent4>
        <a:srgbClr val="B2453A"/>
      </a:accent4>
      <a:accent5>
        <a:srgbClr val="C4894C"/>
      </a:accent5>
      <a:accent6>
        <a:srgbClr val="AFA639"/>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DividendVTI</vt:lpstr>
      <vt:lpstr>Nuclear power</vt:lpstr>
      <vt:lpstr>What is Nuclear power?</vt:lpstr>
      <vt:lpstr>Is Nuclear power reliable or superior between all power?</vt:lpstr>
      <vt:lpstr>Why nuclear power is not good </vt:lpstr>
      <vt:lpstr>Should we use nuclear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75</cp:revision>
  <dcterms:created xsi:type="dcterms:W3CDTF">2019-11-18T05:43:28Z</dcterms:created>
  <dcterms:modified xsi:type="dcterms:W3CDTF">2019-11-18T07:08:57Z</dcterms:modified>
</cp:coreProperties>
</file>