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FEAB99-EBCD-4D19-815E-D1FD56B9DF9F}" v="1159" dt="2019-10-30T21:55:42.024"/>
    <p1510:client id="{81F30493-B8E5-6CF7-B7A9-EE7968728B67}" v="15" dt="2019-10-31T21:45:25.691"/>
    <p1510:client id="{89392B9D-ED91-CC45-9561-F3CD4E68472B}" v="87" dt="2019-10-30T21:47:36.751"/>
    <p1510:client id="{B129BA5B-BEDD-0D3C-EE56-75E08CDDC9D7}" v="12" dt="2019-10-31T21:01:02.2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10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1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93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2826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81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7750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16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42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6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1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9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2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4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3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6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48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3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136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58208-FB9C-1046-ABF8-BABC3B9989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”I, too, sing America”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9AEAA1-146F-BB45-B038-40B9339286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Kate, </a:t>
            </a:r>
            <a:r>
              <a:rPr lang="en-US" err="1"/>
              <a:t>Yazmeen</a:t>
            </a:r>
            <a:r>
              <a:rPr lang="en-US"/>
              <a:t>, </a:t>
            </a:r>
            <a:r>
              <a:rPr lang="en-US" err="1"/>
              <a:t>Jiwon</a:t>
            </a:r>
            <a:r>
              <a:rPr lang="en-US"/>
              <a:t>, </a:t>
            </a:r>
            <a:r>
              <a:rPr lang="ko-KR" altLang="en-US" err="1">
                <a:ea typeface="HY그래픽M"/>
              </a:rPr>
              <a:t>안드루</a:t>
            </a:r>
          </a:p>
        </p:txBody>
      </p:sp>
    </p:spTree>
    <p:extLst>
      <p:ext uri="{BB962C8B-B14F-4D97-AF65-F5344CB8AC3E}">
        <p14:creationId xmlns:p14="http://schemas.microsoft.com/office/powerpoint/2010/main" val="2821103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23CBD-29A9-0141-8459-1B538B8E3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Subject Of The Poem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38E3C-3E52-164E-90DD-D6289A819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Black people are oppressed</a:t>
            </a:r>
          </a:p>
          <a:p>
            <a:r>
              <a:rPr lang="en-US" dirty="0"/>
              <a:t>Social- Racism, Oppression, </a:t>
            </a:r>
          </a:p>
        </p:txBody>
      </p:sp>
    </p:spTree>
    <p:extLst>
      <p:ext uri="{BB962C8B-B14F-4D97-AF65-F5344CB8AC3E}">
        <p14:creationId xmlns:p14="http://schemas.microsoft.com/office/powerpoint/2010/main" val="2356833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E773A-8E12-BB42-A1BD-00E96EDAF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Poems Narrative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A5A0E-49D6-1C45-9409-82D8AA38A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Speaker is an African American Person.</a:t>
            </a:r>
          </a:p>
          <a:p>
            <a:r>
              <a:rPr lang="en-US"/>
              <a:t>Speaking to the reader of the poem</a:t>
            </a:r>
          </a:p>
          <a:p>
            <a:r>
              <a:rPr lang="en-US"/>
              <a:t>Setting is from 1925 when racism was big.</a:t>
            </a:r>
          </a:p>
        </p:txBody>
      </p:sp>
    </p:spTree>
    <p:extLst>
      <p:ext uri="{BB962C8B-B14F-4D97-AF65-F5344CB8AC3E}">
        <p14:creationId xmlns:p14="http://schemas.microsoft.com/office/powerpoint/2010/main" val="1983691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05143-B098-5D4F-9F71-71EFE7737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 The 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4B92F-15F9-4642-96B8-978D03F22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Denotation- “I am the darker brother”</a:t>
            </a:r>
          </a:p>
          <a:p>
            <a:r>
              <a:rPr lang="en-US"/>
              <a:t>Connotation- “tomorrow” -He doesn’t mean tomorrow he means when he can eat with people at the table. </a:t>
            </a:r>
          </a:p>
          <a:p>
            <a:r>
              <a:rPr lang="en-US"/>
              <a:t>Words are concrete- The words are straight forward and mean what he is saying.</a:t>
            </a:r>
          </a:p>
        </p:txBody>
      </p:sp>
    </p:spTree>
    <p:extLst>
      <p:ext uri="{BB962C8B-B14F-4D97-AF65-F5344CB8AC3E}">
        <p14:creationId xmlns:p14="http://schemas.microsoft.com/office/powerpoint/2010/main" val="2170512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555A4-A870-EC44-ADBB-E2195D35D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Tone Of The Poem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16274-0587-2B43-944B-8D8F81EFA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poem carries a serious tone throughout.</a:t>
            </a:r>
          </a:p>
          <a:p>
            <a:r>
              <a:rPr lang="en-US"/>
              <a:t>“They’ll see how beautiful I am and be ashamed”</a:t>
            </a:r>
          </a:p>
          <a:p>
            <a:r>
              <a:rPr lang="en-US"/>
              <a:t>The tone changed second verse.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54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C536E-E747-3E44-8F03-916C57F1B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Rhythmical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2A2AE-6D0C-FA40-A020-C815BED26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Line length is 6 lines per verse.</a:t>
            </a:r>
          </a:p>
          <a:p>
            <a:r>
              <a:rPr lang="en-US"/>
              <a:t>Length of the stanza is also 6 lines</a:t>
            </a:r>
          </a:p>
          <a:p>
            <a:r>
              <a:rPr lang="en-US"/>
              <a:t>No rhyme scheme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59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4260F-371A-47CC-84F9-8BDBC8E55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Of Literary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8964A-26BB-41FE-8FBE-32594037B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The poem uses repetition for the phrase "When company comes" which is being used twice to state the difference between the first time at the second time.</a:t>
            </a:r>
          </a:p>
          <a:p>
            <a:r>
              <a:rPr lang="en-US"/>
              <a:t>The metonymy in this poem is the narrator saying that he is America which presents that he now has rights and can feel like America is his home by choice</a:t>
            </a:r>
          </a:p>
        </p:txBody>
      </p:sp>
    </p:spTree>
    <p:extLst>
      <p:ext uri="{BB962C8B-B14F-4D97-AF65-F5344CB8AC3E}">
        <p14:creationId xmlns:p14="http://schemas.microsoft.com/office/powerpoint/2010/main" val="985126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E8119-1794-4183-A66C-4A80ED0B6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Values Of The Poem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A9229-068B-4D76-A06C-199F8B0AD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The narrator is trying to express the discrimination and then the victory that he felt once slavery was abolished.</a:t>
            </a:r>
          </a:p>
        </p:txBody>
      </p:sp>
    </p:spTree>
    <p:extLst>
      <p:ext uri="{BB962C8B-B14F-4D97-AF65-F5344CB8AC3E}">
        <p14:creationId xmlns:p14="http://schemas.microsoft.com/office/powerpoint/2010/main" val="33154627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”I, too, sing America”</vt:lpstr>
      <vt:lpstr>Subject Of The Poem</vt:lpstr>
      <vt:lpstr>Poems Narrative</vt:lpstr>
      <vt:lpstr>Note The Diction</vt:lpstr>
      <vt:lpstr>Tone Of The Poem</vt:lpstr>
      <vt:lpstr>Rhythmical Devices</vt:lpstr>
      <vt:lpstr>Use Of Literary Devices</vt:lpstr>
      <vt:lpstr>Values Of The Poem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”I, too, sing America”</dc:title>
  <dc:creator>132S-Glennie, Kate</dc:creator>
  <cp:lastModifiedBy>Nelson, Jennifer</cp:lastModifiedBy>
  <cp:revision>11</cp:revision>
  <dcterms:created xsi:type="dcterms:W3CDTF">2019-10-29T21:44:57Z</dcterms:created>
  <dcterms:modified xsi:type="dcterms:W3CDTF">2019-11-05T22:46:34Z</dcterms:modified>
</cp:coreProperties>
</file>