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 snapToGrid="0">
      <p:cViewPr>
        <p:scale>
          <a:sx n="77" d="100"/>
          <a:sy n="77" d="100"/>
        </p:scale>
        <p:origin x="33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Enter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509963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Sub-title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7B8F-B123-4C8A-AED4-20F6C4CAC949}" type="datetimeFigureOut">
              <a:rPr lang="en-CA" smtClean="0"/>
              <a:t>2016-04-12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7A6C-A25C-4AB4-B163-AD2944868A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458414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7B8F-B123-4C8A-AED4-20F6C4CAC949}" type="datetimeFigureOut">
              <a:rPr lang="en-CA" smtClean="0"/>
              <a:t>2016-04-12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7A6C-A25C-4AB4-B163-AD2944868A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59172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7B8F-B123-4C8A-AED4-20F6C4CAC949}" type="datetimeFigureOut">
              <a:rPr lang="en-CA" smtClean="0"/>
              <a:t>2016-04-12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7A6C-A25C-4AB4-B163-AD2944868A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71285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7B8F-B123-4C8A-AED4-20F6C4CAC949}" type="datetimeFigureOut">
              <a:rPr lang="en-CA" smtClean="0"/>
              <a:t>2016-04-12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7A6C-A25C-4AB4-B163-AD2944868A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24551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7B8F-B123-4C8A-AED4-20F6C4CAC949}" type="datetimeFigureOut">
              <a:rPr lang="en-CA" smtClean="0"/>
              <a:t>2016-04-12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7A6C-A25C-4AB4-B163-AD2944868A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835372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7B8F-B123-4C8A-AED4-20F6C4CAC949}" type="datetimeFigureOut">
              <a:rPr lang="en-CA" smtClean="0"/>
              <a:t>2016-04-12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7A6C-A25C-4AB4-B163-AD2944868A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15769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7B8F-B123-4C8A-AED4-20F6C4CAC949}" type="datetimeFigureOut">
              <a:rPr lang="en-CA" smtClean="0"/>
              <a:t>2016-04-12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7A6C-A25C-4AB4-B163-AD2944868A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373148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7B8F-B123-4C8A-AED4-20F6C4CAC949}" type="datetimeFigureOut">
              <a:rPr lang="en-CA" smtClean="0"/>
              <a:t>2016-04-12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7A6C-A25C-4AB4-B163-AD2944868A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375375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7B8F-B123-4C8A-AED4-20F6C4CAC949}" type="datetimeFigureOut">
              <a:rPr lang="en-CA" smtClean="0"/>
              <a:t>2016-04-12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7A6C-A25C-4AB4-B163-AD2944868A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190834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7B8F-B123-4C8A-AED4-20F6C4CAC949}" type="datetimeFigureOut">
              <a:rPr lang="en-CA" smtClean="0"/>
              <a:t>2016-04-12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7A6C-A25C-4AB4-B163-AD2944868A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42282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7B8F-B123-4C8A-AED4-20F6C4CAC949}" type="datetimeFigureOut">
              <a:rPr lang="en-CA" smtClean="0"/>
              <a:t>2016-04-12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7A6C-A25C-4AB4-B163-AD2944868A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988979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37B8F-B123-4C8A-AED4-20F6C4CAC949}" type="datetimeFigureOut">
              <a:rPr lang="en-CA" smtClean="0"/>
              <a:t>2016-04-12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77A6C-A25C-4AB4-B163-AD2944868A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302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sevenponds.com/the-science-of-us/replacing-nerves-damaged-by-parkinsons-disease" TargetMode="External"/><Relationship Id="rId3" Type="http://schemas.openxmlformats.org/officeDocument/2006/relationships/hyperlink" Target="http://wallpaperbackgrounds.com/desktop/wallpapers/1/dark/forest" TargetMode="External"/><Relationship Id="rId7" Type="http://schemas.openxmlformats.org/officeDocument/2006/relationships/hyperlink" Target="http://www.animalplanet.com/tv-shows/lost-tapes/meet-the-creatures/" TargetMode="External"/><Relationship Id="rId12" Type="http://schemas.openxmlformats.org/officeDocument/2006/relationships/hyperlink" Target="http://www.freewebheaders.com/space/planets-galaxies-header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hyperlink" Target="https://www.pinterest.com/pin/231091024606296909/" TargetMode="External"/><Relationship Id="rId11" Type="http://schemas.openxmlformats.org/officeDocument/2006/relationships/hyperlink" Target="http://www.funlava.com/scary-pictures/" TargetMode="External"/><Relationship Id="rId5" Type="http://schemas.openxmlformats.org/officeDocument/2006/relationships/hyperlink" Target="http://www.deviantart.com/morelikethis/137452079" TargetMode="External"/><Relationship Id="rId10" Type="http://schemas.openxmlformats.org/officeDocument/2006/relationships/hyperlink" Target="http://incolors.club/collectionrdwn-realistic-dripping-blood-png.htm" TargetMode="External"/><Relationship Id="rId4" Type="http://schemas.openxmlformats.org/officeDocument/2006/relationships/hyperlink" Target="https://www.videoblocks.com/video/space-shuttle-lighting-up-night-sky/" TargetMode="External"/><Relationship Id="rId9" Type="http://schemas.openxmlformats.org/officeDocument/2006/relationships/hyperlink" Target="http://www.kidthesaurus.com/hesita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11500" dirty="0">
                <a:latin typeface="Chiller" panose="04020404031007020602" pitchFamily="82" charset="0"/>
              </a:rPr>
              <a:t>The Night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15309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CA" sz="4800" dirty="0">
                <a:latin typeface="Chiller" panose="04020404031007020602" pitchFamily="82" charset="0"/>
              </a:rPr>
              <a:t>By: Jerrico Verona</a:t>
            </a:r>
          </a:p>
        </p:txBody>
      </p:sp>
      <p:pic>
        <p:nvPicPr>
          <p:cNvPr id="4" name="Quiet Slumber - Creepy Music Box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2148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10778"/>
      </p:ext>
    </p:extLst>
  </p:cSld>
  <p:clrMapOvr>
    <a:masterClrMapping/>
  </p:clrMapOvr>
  <p:transition advTm="35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521790" y="1454207"/>
            <a:ext cx="4778113" cy="129308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bg1"/>
                </a:solidFill>
                <a:latin typeface="Chiller" panose="04020404031007020602" pitchFamily="82" charset="0"/>
              </a:rPr>
              <a:t>He fell forward,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475731" y="2264276"/>
            <a:ext cx="4296988" cy="1129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994606" y="2264276"/>
            <a:ext cx="4778113" cy="1293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6627343" y="4203907"/>
            <a:ext cx="4778113" cy="1293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>
                <a:solidFill>
                  <a:schemeClr val="bg1"/>
                </a:solidFill>
                <a:latin typeface="Chiller" panose="04020404031007020602" pitchFamily="82" charset="0"/>
              </a:rPr>
              <a:t>Reeling in death agony.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5093445"/>
      </p:ext>
    </p:extLst>
  </p:cSld>
  <p:clrMapOvr>
    <a:masterClrMapping/>
  </p:clrMapOvr>
  <p:transition advTm="57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911367" y="4700195"/>
            <a:ext cx="4778113" cy="1220300"/>
          </a:xfrm>
        </p:spPr>
        <p:txBody>
          <a:bodyPr>
            <a:normAutofit/>
          </a:bodyPr>
          <a:lstStyle/>
          <a:p>
            <a:r>
              <a:rPr lang="en-CA" sz="6000" dirty="0">
                <a:solidFill>
                  <a:schemeClr val="bg1"/>
                </a:solidFill>
                <a:latin typeface="Chiller" panose="04020404031007020602" pitchFamily="82" charset="0"/>
              </a:rPr>
              <a:t>The long twilight,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475731" y="2264276"/>
            <a:ext cx="4296988" cy="1129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994606" y="2264276"/>
            <a:ext cx="4778113" cy="1293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6640711" y="1490601"/>
            <a:ext cx="4778113" cy="1220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000" dirty="0">
                <a:solidFill>
                  <a:schemeClr val="bg1"/>
                </a:solidFill>
                <a:latin typeface="Chiller" panose="04020404031007020602" pitchFamily="82" charset="0"/>
              </a:rPr>
              <a:t>Faded into night.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8772463"/>
      </p:ext>
    </p:extLst>
  </p:cSld>
  <p:clrMapOvr>
    <a:masterClrMapping/>
  </p:clrMapOvr>
  <p:transition advTm="35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82" y="1654156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CA" sz="7200" dirty="0">
                <a:solidFill>
                  <a:schemeClr val="bg1"/>
                </a:solidFill>
                <a:latin typeface="Chiller" panose="04020404031007020602" pitchFamily="82" charset="0"/>
              </a:rPr>
              <a:t>THERE WAS NOTHING TO BE SEEN.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6040677"/>
      </p:ext>
    </p:extLst>
  </p:cSld>
  <p:clrMapOvr>
    <a:masterClrMapping/>
  </p:clrMapOvr>
  <p:transition advTm="78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88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650221"/>
      </p:ext>
    </p:extLst>
  </p:cSld>
  <p:clrMapOvr>
    <a:masterClrMapping/>
  </p:clrMapOvr>
  <p:transition advTm="17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601248"/>
            <a:ext cx="10515600" cy="60751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5800" dirty="0">
                <a:solidFill>
                  <a:schemeClr val="bg1"/>
                </a:solidFill>
                <a:latin typeface="Chiller" panose="04020404031007020602" pitchFamily="82" charset="0"/>
              </a:rPr>
              <a:t>CREDITS:</a:t>
            </a:r>
          </a:p>
          <a:p>
            <a:r>
              <a:rPr lang="en-CA" dirty="0">
                <a:solidFill>
                  <a:schemeClr val="bg1"/>
                </a:solidFill>
                <a:hlinkClick r:id="rId3"/>
              </a:rPr>
              <a:t>http://hdwpics.com/wallpapers/splatter</a:t>
            </a:r>
          </a:p>
          <a:p>
            <a:r>
              <a:rPr lang="en-CA" dirty="0">
                <a:solidFill>
                  <a:schemeClr val="bg1"/>
                </a:solidFill>
                <a:hlinkClick r:id="rId3"/>
              </a:rPr>
              <a:t>http://wallpaperbackgrounds.com/desktop/wallpapers/1/dark/forest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  <a:hlinkClick r:id="rId4"/>
              </a:rPr>
              <a:t>https://www.videoblocks.com/video/space-shuttle-lighting-up-night-sky/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  <a:hlinkClick r:id="rId5"/>
              </a:rPr>
              <a:t>http://www.deviantart.com/morelikethis/137452079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  <a:hlinkClick r:id="rId6"/>
              </a:rPr>
              <a:t>https://www.pinterest.com/pin/231091024606296909/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  <a:hlinkClick r:id="rId7"/>
              </a:rPr>
              <a:t>http://www.animalplanet.com/tv-shows/lost-tapes/meet-the-creatures/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  <a:hlinkClick r:id="rId8"/>
              </a:rPr>
              <a:t>http://blog.sevenponds.com/the-science-of-us/replacing-nerves-damaged-by-parkinsons-disease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  <a:hlinkClick r:id="rId9"/>
              </a:rPr>
              <a:t>http://www.kidthesaurus.com/hesitant/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  <a:hlinkClick r:id="rId10"/>
              </a:rPr>
              <a:t>http://incolors.club/collectionrdwn-realistic-dripping-blood-png.htm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  <a:hlinkClick r:id="rId11"/>
              </a:rPr>
              <a:t>http://www.funlava.com/scary-pictures/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  <a:hlinkClick r:id="rId12"/>
              </a:rPr>
              <a:t>http://www.freewebheaders.com/space/planets-galaxies-headers/</a:t>
            </a:r>
            <a:endParaRPr lang="en-CA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788791"/>
      </p:ext>
    </p:extLst>
  </p:cSld>
  <p:clrMapOvr>
    <a:masterClrMapping/>
  </p:clrMapOvr>
  <p:transition advTm="206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4600892" cy="1676400"/>
          </a:xfrm>
        </p:spPr>
        <p:txBody>
          <a:bodyPr>
            <a:noAutofit/>
          </a:bodyPr>
          <a:lstStyle/>
          <a:p>
            <a:r>
              <a:rPr lang="en-CA" sz="5400" dirty="0">
                <a:solidFill>
                  <a:schemeClr val="bg1"/>
                </a:solidFill>
                <a:latin typeface="Chiller" panose="04020404031007020602" pitchFamily="82" charset="0"/>
              </a:rPr>
              <a:t>The long twilight,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5940911" y="2934600"/>
            <a:ext cx="3858409" cy="1515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>
                <a:solidFill>
                  <a:schemeClr val="bg1"/>
                </a:solidFill>
                <a:latin typeface="Chiller" panose="04020404031007020602" pitchFamily="82" charset="0"/>
              </a:rPr>
              <a:t>Faded into night.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025831"/>
      </p:ext>
    </p:extLst>
  </p:cSld>
  <p:clrMapOvr>
    <a:masterClrMapping/>
  </p:clrMapOvr>
  <p:transition advTm="53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739934" y="4980757"/>
            <a:ext cx="6133306" cy="1129562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bg1"/>
                </a:solidFill>
                <a:latin typeface="Chiller" panose="04020404031007020602" pitchFamily="82" charset="0"/>
              </a:rPr>
              <a:t>Enveloped in darkness,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669050" y="2501153"/>
            <a:ext cx="4956789" cy="17812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>
                <a:solidFill>
                  <a:schemeClr val="bg1"/>
                </a:solidFill>
                <a:latin typeface="Chiller" panose="04020404031007020602" pitchFamily="82" charset="0"/>
              </a:rPr>
              <a:t>There was nothing to be seen,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873241" y="756964"/>
            <a:ext cx="4715090" cy="14223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>
                <a:solidFill>
                  <a:schemeClr val="bg1"/>
                </a:solidFill>
                <a:latin typeface="Chiller" panose="04020404031007020602" pitchFamily="82" charset="0"/>
              </a:rPr>
              <a:t>But the dim light of the moon.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807569"/>
      </p:ext>
    </p:extLst>
  </p:cSld>
  <p:clrMapOvr>
    <a:masterClrMapping/>
  </p:clrMapOvr>
  <p:transition advTm="80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6571444" y="4472463"/>
            <a:ext cx="4296988" cy="1129562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bg1"/>
                </a:solidFill>
                <a:latin typeface="Chiller" panose="04020404031007020602" pitchFamily="82" charset="0"/>
              </a:rPr>
              <a:t>Reeling over,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366969" y="1733173"/>
            <a:ext cx="4296988" cy="1129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>
                <a:solidFill>
                  <a:schemeClr val="bg1"/>
                </a:solidFill>
                <a:latin typeface="Chiller" panose="04020404031007020602" pitchFamily="82" charset="0"/>
              </a:rPr>
              <a:t>His heart beat broke</a:t>
            </a:r>
          </a:p>
          <a:p>
            <a:r>
              <a:rPr lang="en-CA" sz="5400" dirty="0">
                <a:solidFill>
                  <a:schemeClr val="bg1"/>
                </a:solidFill>
                <a:latin typeface="Chiller" panose="04020404031007020602" pitchFamily="82" charset="0"/>
              </a:rPr>
              <a:t>The silence.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690660"/>
      </p:ext>
    </p:extLst>
  </p:cSld>
  <p:clrMapOvr>
    <a:masterClrMapping/>
  </p:clrMapOvr>
  <p:transition advTm="662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74393" y="115900"/>
            <a:ext cx="4296988" cy="1129562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bg1"/>
                </a:solidFill>
                <a:latin typeface="Chiller" panose="04020404031007020602" pitchFamily="82" charset="0"/>
              </a:rPr>
              <a:t>Beside him,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7507900" y="2081118"/>
            <a:ext cx="4296988" cy="1129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>
                <a:solidFill>
                  <a:schemeClr val="bg1"/>
                </a:solidFill>
                <a:latin typeface="Chiller" panose="04020404031007020602" pitchFamily="82" charset="0"/>
              </a:rPr>
              <a:t>The gray monster,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574393" y="2645899"/>
            <a:ext cx="4296988" cy="1129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>
                <a:solidFill>
                  <a:schemeClr val="bg1"/>
                </a:solidFill>
                <a:latin typeface="Chiller" panose="04020404031007020602" pitchFamily="82" charset="0"/>
              </a:rPr>
              <a:t>The eyes of death,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507900" y="4638153"/>
            <a:ext cx="4296988" cy="1129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>
                <a:solidFill>
                  <a:schemeClr val="bg1"/>
                </a:solidFill>
                <a:latin typeface="Chiller" panose="04020404031007020602" pitchFamily="82" charset="0"/>
              </a:rPr>
              <a:t>Laid watching.</a:t>
            </a:r>
            <a:endParaRPr lang="en-CA" sz="4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124526"/>
      </p:ext>
    </p:extLst>
  </p:cSld>
  <p:clrMapOvr>
    <a:masterClrMapping/>
  </p:clrMapOvr>
  <p:transition advTm="784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475731" y="2694845"/>
            <a:ext cx="7879080" cy="1397986"/>
          </a:xfrm>
        </p:spPr>
        <p:txBody>
          <a:bodyPr>
            <a:noAutofit/>
          </a:bodyPr>
          <a:lstStyle/>
          <a:p>
            <a:r>
              <a:rPr lang="en-CA" sz="7200" dirty="0">
                <a:latin typeface="Chiller" panose="04020404031007020602" pitchFamily="82" charset="0"/>
              </a:rPr>
              <a:t>The monster crawled away.</a:t>
            </a:r>
            <a:endParaRPr lang="en-CA" sz="5400" dirty="0">
              <a:latin typeface="Chiller" panose="04020404031007020602" pitchFamily="82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475731" y="2264276"/>
            <a:ext cx="4296988" cy="1129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3431976"/>
      </p:ext>
    </p:extLst>
  </p:cSld>
  <p:clrMapOvr>
    <a:masterClrMapping/>
  </p:clrMapOvr>
  <p:transition advTm="401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6328109" y="4438942"/>
            <a:ext cx="4778113" cy="129308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bg1"/>
                </a:solidFill>
                <a:latin typeface="Chiller" panose="04020404031007020602" pitchFamily="82" charset="0"/>
              </a:rPr>
              <a:t>His hand trembled,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475731" y="2264276"/>
            <a:ext cx="4296988" cy="1129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095572" y="971189"/>
            <a:ext cx="4778113" cy="1293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>
                <a:solidFill>
                  <a:schemeClr val="bg1"/>
                </a:solidFill>
                <a:latin typeface="Chiller" panose="04020404031007020602" pitchFamily="82" charset="0"/>
              </a:rPr>
              <a:t>Heart beat faster.</a:t>
            </a:r>
            <a:endParaRPr lang="en-CA" sz="4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8572642"/>
      </p:ext>
    </p:extLst>
  </p:cSld>
  <p:clrMapOvr>
    <a:masterClrMapping/>
  </p:clrMapOvr>
  <p:transition advTm="45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1595434" y="4692360"/>
            <a:ext cx="4778113" cy="1293087"/>
          </a:xfrm>
        </p:spPr>
        <p:txBody>
          <a:bodyPr>
            <a:normAutofit/>
          </a:bodyPr>
          <a:lstStyle/>
          <a:p>
            <a:r>
              <a:rPr lang="en-CA" sz="6600" dirty="0">
                <a:solidFill>
                  <a:schemeClr val="bg1"/>
                </a:solidFill>
                <a:latin typeface="Chiller" panose="04020404031007020602" pitchFamily="82" charset="0"/>
              </a:rPr>
              <a:t>Shuddered, 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475731" y="2264276"/>
            <a:ext cx="4296988" cy="1129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160966" y="1617732"/>
            <a:ext cx="4778113" cy="1293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dirty="0">
                <a:solidFill>
                  <a:schemeClr val="bg1"/>
                </a:solidFill>
                <a:latin typeface="Chiller" panose="04020404031007020602" pitchFamily="82" charset="0"/>
              </a:rPr>
              <a:t>Frightened.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737829"/>
      </p:ext>
    </p:extLst>
  </p:cSld>
  <p:clrMapOvr>
    <a:masterClrMapping/>
  </p:clrMapOvr>
  <p:transition advTm="41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1554480" y="2910819"/>
            <a:ext cx="10012679" cy="1293087"/>
          </a:xfrm>
        </p:spPr>
        <p:txBody>
          <a:bodyPr>
            <a:noAutofit/>
          </a:bodyPr>
          <a:lstStyle/>
          <a:p>
            <a:r>
              <a:rPr lang="en-CA" sz="13800" dirty="0">
                <a:latin typeface="Chiller" panose="04020404031007020602" pitchFamily="82" charset="0"/>
              </a:rPr>
              <a:t>Blood was oozing.</a:t>
            </a:r>
            <a:endParaRPr lang="en-CA" sz="5400" dirty="0">
              <a:latin typeface="Chiller" panose="04020404031007020602" pitchFamily="82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475731" y="2264276"/>
            <a:ext cx="4296988" cy="1129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994606" y="2264276"/>
            <a:ext cx="4778113" cy="1293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4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4768954"/>
      </p:ext>
    </p:extLst>
  </p:cSld>
  <p:clrMapOvr>
    <a:masterClrMapping/>
  </p:clrMapOvr>
  <p:transition advTm="65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6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144</Words>
  <Application>Microsoft Office PowerPoint</Application>
  <PresentationFormat>Widescreen</PresentationFormat>
  <Paragraphs>37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Chiller</vt:lpstr>
      <vt:lpstr>Office Theme</vt:lpstr>
      <vt:lpstr>The Night</vt:lpstr>
      <vt:lpstr>The long twilight,</vt:lpstr>
      <vt:lpstr>Enveloped in darkness,</vt:lpstr>
      <vt:lpstr>Reeling over,</vt:lpstr>
      <vt:lpstr>Beside him,</vt:lpstr>
      <vt:lpstr>The monster crawled away.</vt:lpstr>
      <vt:lpstr>His hand trembled,</vt:lpstr>
      <vt:lpstr>Shuddered, </vt:lpstr>
      <vt:lpstr>Blood was oozing.</vt:lpstr>
      <vt:lpstr>He fell forward,</vt:lpstr>
      <vt:lpstr>The long twilight,</vt:lpstr>
      <vt:lpstr>THERE WAS NOTHING TO BE SEEN.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Night</dc:title>
  <dc:creator>Jerrico Verona</dc:creator>
  <cp:lastModifiedBy>Jerrico Verona</cp:lastModifiedBy>
  <cp:revision>26</cp:revision>
  <dcterms:created xsi:type="dcterms:W3CDTF">2016-04-08T08:35:53Z</dcterms:created>
  <dcterms:modified xsi:type="dcterms:W3CDTF">2016-04-13T04:50:15Z</dcterms:modified>
</cp:coreProperties>
</file>