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/>
              <a:t>Secret path - Home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/>
              <a:t>By:Grace McLeod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9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969" y="2578652"/>
            <a:ext cx="7272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Is my home, </a:t>
            </a:r>
          </a:p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it the place you fall asleep at night, </a:t>
            </a:r>
          </a:p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is the warm embrace of another </a:t>
            </a:r>
          </a:p>
          <a:p>
            <a:pPr algn="l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667" y="3327528"/>
            <a:ext cx="4328356" cy="2571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118" y="185037"/>
            <a:ext cx="4964380" cy="259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0786" y="2707902"/>
            <a:ext cx="570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Maybe it’s the sound of a soft voice, the smell of winter </a:t>
            </a:r>
          </a:p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No, that’s not it, not for me</a:t>
            </a:r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16" y="1328037"/>
            <a:ext cx="4780025" cy="358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1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405" y="2254063"/>
            <a:ext cx="5885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 lies within my dreams </a:t>
            </a:r>
          </a:p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my subconscious, my always buzzing brain, </a:t>
            </a:r>
          </a:p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Never the same but always in a certain pattern of existence, </a:t>
            </a:r>
          </a:p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Always with me, </a:t>
            </a:r>
          </a:p>
          <a:p>
            <a:pPr algn="l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976" y="1549264"/>
            <a:ext cx="3931992" cy="29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9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3648" y="2640667"/>
            <a:ext cx="6625198" cy="124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Like a mystery novel you never know what will been shown as you close your eyes, </a:t>
            </a:r>
          </a:p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story or person is awaiting around the corner, </a:t>
            </a:r>
          </a:p>
          <a:p>
            <a:pPr algn="l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346" y="940893"/>
            <a:ext cx="2838155" cy="21286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322" y="3291416"/>
            <a:ext cx="3514122" cy="26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70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56622"/>
            <a:ext cx="583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Fear doesn’t fall from the cliff as I step into the dreams, </a:t>
            </a:r>
          </a:p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instead a warmth of relaxation fills that spot, 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442" y="241136"/>
            <a:ext cx="3904339" cy="29282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152" y="3558730"/>
            <a:ext cx="3351627" cy="251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9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4624" y="2716306"/>
            <a:ext cx="5700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Waking up from my dream is like moving away, </a:t>
            </a:r>
          </a:p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sense of worry and panic takes hold of my feelings, </a:t>
            </a:r>
          </a:p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don’t want to move, I can’t leave, I’m scared </a:t>
            </a:r>
          </a:p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outside world doesn’t understand, </a:t>
            </a:r>
          </a:p>
          <a:p>
            <a:pPr algn="l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34" y="477077"/>
            <a:ext cx="2985638" cy="22392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234" y="3079409"/>
            <a:ext cx="3323076" cy="249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3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23" y="2371725"/>
            <a:ext cx="8289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passage way to happiness and safety is within the very walls of my thoughts, </a:t>
            </a:r>
          </a:p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fears and insecurities can be locked away, </a:t>
            </a:r>
          </a:p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Until tomorrow, then I awake, </a:t>
            </a:r>
          </a:p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Waiting and waiting until the clock strikes, </a:t>
            </a:r>
          </a:p>
          <a:p>
            <a:pPr algn="l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128" y="3370412"/>
            <a:ext cx="2732826" cy="20496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112" y="590617"/>
            <a:ext cx="2715252" cy="203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2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8198" y="2598643"/>
            <a:ext cx="2834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home is in my dreams </a:t>
            </a:r>
          </a:p>
          <a:p>
            <a:r>
              <a:rPr lang="en-CA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  <a:p>
            <a:pPr algn="l"/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463" y="3706214"/>
            <a:ext cx="5297231" cy="224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44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Tw Cen MT</vt:lpstr>
      <vt:lpstr>Circuit</vt:lpstr>
      <vt:lpstr>Secret path -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 path - Home</dc:title>
  <dc:creator>Riverside</dc:creator>
  <cp:lastModifiedBy>132S-Morgan, Tamia</cp:lastModifiedBy>
  <cp:revision>2</cp:revision>
  <dcterms:modified xsi:type="dcterms:W3CDTF">2017-04-19T19:02:22Z</dcterms:modified>
</cp:coreProperties>
</file>