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ham, Erin" userId="a3f030dd-d14b-4864-b235-6b37cb1a1c30" providerId="ADAL" clId="{83094040-3890-469A-9A43-C5BE96387944}"/>
    <pc:docChg chg="modSld">
      <pc:chgData name="Graham, Erin" userId="a3f030dd-d14b-4864-b235-6b37cb1a1c30" providerId="ADAL" clId="{83094040-3890-469A-9A43-C5BE96387944}" dt="2022-10-26T18:08:02.298" v="0" actId="20577"/>
      <pc:docMkLst>
        <pc:docMk/>
      </pc:docMkLst>
      <pc:sldChg chg="modSp mod">
        <pc:chgData name="Graham, Erin" userId="a3f030dd-d14b-4864-b235-6b37cb1a1c30" providerId="ADAL" clId="{83094040-3890-469A-9A43-C5BE96387944}" dt="2022-10-26T18:08:02.298" v="0" actId="20577"/>
        <pc:sldMkLst>
          <pc:docMk/>
          <pc:sldMk cId="3764326343" sldId="261"/>
        </pc:sldMkLst>
        <pc:spChg chg="mod">
          <ac:chgData name="Graham, Erin" userId="a3f030dd-d14b-4864-b235-6b37cb1a1c30" providerId="ADAL" clId="{83094040-3890-469A-9A43-C5BE96387944}" dt="2022-10-26T18:08:02.298" v="0" actId="20577"/>
          <ac:spMkLst>
            <pc:docMk/>
            <pc:sldMk cId="3764326343" sldId="261"/>
            <ac:spMk id="4" creationId="{4DA1E00C-0FB1-45FE-AB4B-9DB0BE83D391}"/>
          </ac:spMkLst>
        </pc:spChg>
      </pc:sldChg>
    </pc:docChg>
  </pc:docChgLst>
  <pc:docChgLst>
    <pc:chgData name="Tate, Erin" userId="a3f030dd-d14b-4864-b235-6b37cb1a1c30" providerId="ADAL" clId="{1AEF4834-EECE-436A-967A-08F611A8FD5E}"/>
    <pc:docChg chg="undo custSel addSld modSld">
      <pc:chgData name="Tate, Erin" userId="a3f030dd-d14b-4864-b235-6b37cb1a1c30" providerId="ADAL" clId="{1AEF4834-EECE-436A-967A-08F611A8FD5E}" dt="2022-02-10T22:22:02.882" v="590" actId="27636"/>
      <pc:docMkLst>
        <pc:docMk/>
      </pc:docMkLst>
      <pc:sldChg chg="modSp mod">
        <pc:chgData name="Tate, Erin" userId="a3f030dd-d14b-4864-b235-6b37cb1a1c30" providerId="ADAL" clId="{1AEF4834-EECE-436A-967A-08F611A8FD5E}" dt="2022-02-10T22:08:53.546" v="68" actId="255"/>
        <pc:sldMkLst>
          <pc:docMk/>
          <pc:sldMk cId="4002567343" sldId="257"/>
        </pc:sldMkLst>
        <pc:spChg chg="mod">
          <ac:chgData name="Tate, Erin" userId="a3f030dd-d14b-4864-b235-6b37cb1a1c30" providerId="ADAL" clId="{1AEF4834-EECE-436A-967A-08F611A8FD5E}" dt="2022-02-10T22:08:53.546" v="68" actId="255"/>
          <ac:spMkLst>
            <pc:docMk/>
            <pc:sldMk cId="4002567343" sldId="257"/>
            <ac:spMk id="2" creationId="{9BDCBB97-EAF4-4810-AE7F-482ED4F085ED}"/>
          </ac:spMkLst>
        </pc:spChg>
      </pc:sldChg>
      <pc:sldChg chg="modSp mod">
        <pc:chgData name="Tate, Erin" userId="a3f030dd-d14b-4864-b235-6b37cb1a1c30" providerId="ADAL" clId="{1AEF4834-EECE-436A-967A-08F611A8FD5E}" dt="2022-02-10T22:11:26.839" v="117" actId="20577"/>
        <pc:sldMkLst>
          <pc:docMk/>
          <pc:sldMk cId="3716710063" sldId="262"/>
        </pc:sldMkLst>
        <pc:spChg chg="mod">
          <ac:chgData name="Tate, Erin" userId="a3f030dd-d14b-4864-b235-6b37cb1a1c30" providerId="ADAL" clId="{1AEF4834-EECE-436A-967A-08F611A8FD5E}" dt="2022-02-10T22:11:26.839" v="117" actId="20577"/>
          <ac:spMkLst>
            <pc:docMk/>
            <pc:sldMk cId="3716710063" sldId="262"/>
            <ac:spMk id="3" creationId="{AB87CBD9-8BB0-4700-9A84-581D6EB007A4}"/>
          </ac:spMkLst>
        </pc:spChg>
      </pc:sldChg>
      <pc:sldChg chg="addSp delSp modSp mod setBg">
        <pc:chgData name="Tate, Erin" userId="a3f030dd-d14b-4864-b235-6b37cb1a1c30" providerId="ADAL" clId="{1AEF4834-EECE-436A-967A-08F611A8FD5E}" dt="2022-02-10T18:45:20.009" v="32" actId="2711"/>
        <pc:sldMkLst>
          <pc:docMk/>
          <pc:sldMk cId="193593124" sldId="263"/>
        </pc:sldMkLst>
        <pc:spChg chg="mod">
          <ac:chgData name="Tate, Erin" userId="a3f030dd-d14b-4864-b235-6b37cb1a1c30" providerId="ADAL" clId="{1AEF4834-EECE-436A-967A-08F611A8FD5E}" dt="2022-02-10T18:45:20.009" v="32" actId="2711"/>
          <ac:spMkLst>
            <pc:docMk/>
            <pc:sldMk cId="193593124" sldId="263"/>
            <ac:spMk id="2" creationId="{CF64B79C-C377-48F1-A725-6FBB3C673DF8}"/>
          </ac:spMkLst>
        </pc:spChg>
        <pc:spChg chg="del">
          <ac:chgData name="Tate, Erin" userId="a3f030dd-d14b-4864-b235-6b37cb1a1c30" providerId="ADAL" clId="{1AEF4834-EECE-436A-967A-08F611A8FD5E}" dt="2022-02-10T18:38:54.116" v="1"/>
          <ac:spMkLst>
            <pc:docMk/>
            <pc:sldMk cId="193593124" sldId="263"/>
            <ac:spMk id="3" creationId="{3F95677F-5AEF-40C0-AC6B-88166D777C68}"/>
          </ac:spMkLst>
        </pc:spChg>
        <pc:spChg chg="mod">
          <ac:chgData name="Tate, Erin" userId="a3f030dd-d14b-4864-b235-6b37cb1a1c30" providerId="ADAL" clId="{1AEF4834-EECE-436A-967A-08F611A8FD5E}" dt="2022-02-10T18:45:11.762" v="31" actId="2711"/>
          <ac:spMkLst>
            <pc:docMk/>
            <pc:sldMk cId="193593124" sldId="263"/>
            <ac:spMk id="4" creationId="{3C7382CB-BD4C-419D-8D22-B1B34F6C2260}"/>
          </ac:spMkLst>
        </pc:spChg>
        <pc:spChg chg="add del">
          <ac:chgData name="Tate, Erin" userId="a3f030dd-d14b-4864-b235-6b37cb1a1c30" providerId="ADAL" clId="{1AEF4834-EECE-436A-967A-08F611A8FD5E}" dt="2022-02-10T18:39:10.645" v="3" actId="26606"/>
          <ac:spMkLst>
            <pc:docMk/>
            <pc:sldMk cId="193593124" sldId="263"/>
            <ac:spMk id="10" creationId="{8E20FA99-AAAC-4AF3-9FAE-707420324F1C}"/>
          </ac:spMkLst>
        </pc:spChg>
        <pc:spChg chg="add del">
          <ac:chgData name="Tate, Erin" userId="a3f030dd-d14b-4864-b235-6b37cb1a1c30" providerId="ADAL" clId="{1AEF4834-EECE-436A-967A-08F611A8FD5E}" dt="2022-02-10T18:39:10.645" v="3" actId="26606"/>
          <ac:spMkLst>
            <pc:docMk/>
            <pc:sldMk cId="193593124" sldId="263"/>
            <ac:spMk id="12" creationId="{9573BE85-6043-4C3A-A7DD-483A0A5FB740}"/>
          </ac:spMkLst>
        </pc:spChg>
        <pc:spChg chg="add">
          <ac:chgData name="Tate, Erin" userId="a3f030dd-d14b-4864-b235-6b37cb1a1c30" providerId="ADAL" clId="{1AEF4834-EECE-436A-967A-08F611A8FD5E}" dt="2022-02-10T18:39:10.661" v="4" actId="26606"/>
          <ac:spMkLst>
            <pc:docMk/>
            <pc:sldMk cId="193593124" sldId="263"/>
            <ac:spMk id="14" creationId="{4038CB10-1F5C-4D54-9DF7-12586DE5B007}"/>
          </ac:spMkLst>
        </pc:spChg>
        <pc:spChg chg="add">
          <ac:chgData name="Tate, Erin" userId="a3f030dd-d14b-4864-b235-6b37cb1a1c30" providerId="ADAL" clId="{1AEF4834-EECE-436A-967A-08F611A8FD5E}" dt="2022-02-10T18:39:10.661" v="4" actId="26606"/>
          <ac:spMkLst>
            <pc:docMk/>
            <pc:sldMk cId="193593124" sldId="263"/>
            <ac:spMk id="15" creationId="{73ED6512-6858-4552-B699-9A97FE9A4EA2}"/>
          </ac:spMkLst>
        </pc:spChg>
        <pc:picChg chg="add mod">
          <ac:chgData name="Tate, Erin" userId="a3f030dd-d14b-4864-b235-6b37cb1a1c30" providerId="ADAL" clId="{1AEF4834-EECE-436A-967A-08F611A8FD5E}" dt="2022-02-10T18:39:10.661" v="4" actId="26606"/>
          <ac:picMkLst>
            <pc:docMk/>
            <pc:sldMk cId="193593124" sldId="263"/>
            <ac:picMk id="5" creationId="{56254DA8-E18A-4A89-8D45-88BF4D6561CF}"/>
          </ac:picMkLst>
        </pc:picChg>
      </pc:sldChg>
      <pc:sldChg chg="addSp delSp modSp new mod setBg setClrOvrMap">
        <pc:chgData name="Tate, Erin" userId="a3f030dd-d14b-4864-b235-6b37cb1a1c30" providerId="ADAL" clId="{1AEF4834-EECE-436A-967A-08F611A8FD5E}" dt="2022-02-10T18:46:06.816" v="44" actId="20577"/>
        <pc:sldMkLst>
          <pc:docMk/>
          <pc:sldMk cId="2984592634" sldId="264"/>
        </pc:sldMkLst>
        <pc:spChg chg="mod">
          <ac:chgData name="Tate, Erin" userId="a3f030dd-d14b-4864-b235-6b37cb1a1c30" providerId="ADAL" clId="{1AEF4834-EECE-436A-967A-08F611A8FD5E}" dt="2022-02-10T18:45:46.811" v="35" actId="26606"/>
          <ac:spMkLst>
            <pc:docMk/>
            <pc:sldMk cId="2984592634" sldId="264"/>
            <ac:spMk id="2" creationId="{01F457E0-16D0-4720-8CCF-1A10991F18B2}"/>
          </ac:spMkLst>
        </pc:spChg>
        <pc:spChg chg="del">
          <ac:chgData name="Tate, Erin" userId="a3f030dd-d14b-4864-b235-6b37cb1a1c30" providerId="ADAL" clId="{1AEF4834-EECE-436A-967A-08F611A8FD5E}" dt="2022-02-10T18:42:08.564" v="16"/>
          <ac:spMkLst>
            <pc:docMk/>
            <pc:sldMk cId="2984592634" sldId="264"/>
            <ac:spMk id="3" creationId="{9F5837E0-4B21-4943-9A4A-D410448F2D10}"/>
          </ac:spMkLst>
        </pc:spChg>
        <pc:spChg chg="del">
          <ac:chgData name="Tate, Erin" userId="a3f030dd-d14b-4864-b235-6b37cb1a1c30" providerId="ADAL" clId="{1AEF4834-EECE-436A-967A-08F611A8FD5E}" dt="2022-02-10T18:42:40.567" v="18"/>
          <ac:spMkLst>
            <pc:docMk/>
            <pc:sldMk cId="2984592634" sldId="264"/>
            <ac:spMk id="4" creationId="{F16E3C58-8A19-437A-ACAC-1FBD2668960A}"/>
          </ac:spMkLst>
        </pc:spChg>
        <pc:spChg chg="add del mod">
          <ac:chgData name="Tate, Erin" userId="a3f030dd-d14b-4864-b235-6b37cb1a1c30" providerId="ADAL" clId="{1AEF4834-EECE-436A-967A-08F611A8FD5E}" dt="2022-02-10T18:42:11.973" v="17"/>
          <ac:spMkLst>
            <pc:docMk/>
            <pc:sldMk cId="2984592634" sldId="264"/>
            <ac:spMk id="5" creationId="{BC6851CC-7766-4775-A1DA-47F4135DE532}"/>
          </ac:spMkLst>
        </pc:spChg>
        <pc:spChg chg="add del mod">
          <ac:chgData name="Tate, Erin" userId="a3f030dd-d14b-4864-b235-6b37cb1a1c30" providerId="ADAL" clId="{1AEF4834-EECE-436A-967A-08F611A8FD5E}" dt="2022-02-10T18:42:43.355" v="19"/>
          <ac:spMkLst>
            <pc:docMk/>
            <pc:sldMk cId="2984592634" sldId="264"/>
            <ac:spMk id="7" creationId="{530EFFBB-6050-4D2A-BC70-4784B0172E05}"/>
          </ac:spMkLst>
        </pc:spChg>
        <pc:spChg chg="add mod">
          <ac:chgData name="Tate, Erin" userId="a3f030dd-d14b-4864-b235-6b37cb1a1c30" providerId="ADAL" clId="{1AEF4834-EECE-436A-967A-08F611A8FD5E}" dt="2022-02-10T18:46:06.816" v="44" actId="20577"/>
          <ac:spMkLst>
            <pc:docMk/>
            <pc:sldMk cId="2984592634" sldId="264"/>
            <ac:spMk id="12" creationId="{29264020-4A78-42C2-8D77-FB2C3344D30E}"/>
          </ac:spMkLst>
        </pc:spChg>
        <pc:spChg chg="add del">
          <ac:chgData name="Tate, Erin" userId="a3f030dd-d14b-4864-b235-6b37cb1a1c30" providerId="ADAL" clId="{1AEF4834-EECE-436A-967A-08F611A8FD5E}" dt="2022-02-10T18:44:36.403" v="27" actId="26606"/>
          <ac:spMkLst>
            <pc:docMk/>
            <pc:sldMk cId="2984592634" sldId="264"/>
            <ac:spMk id="15" creationId="{D2B783EE-0239-4717-BBEA-8C9EAC61C824}"/>
          </ac:spMkLst>
        </pc:spChg>
        <pc:spChg chg="add del">
          <ac:chgData name="Tate, Erin" userId="a3f030dd-d14b-4864-b235-6b37cb1a1c30" providerId="ADAL" clId="{1AEF4834-EECE-436A-967A-08F611A8FD5E}" dt="2022-02-10T18:44:36.403" v="27" actId="26606"/>
          <ac:spMkLst>
            <pc:docMk/>
            <pc:sldMk cId="2984592634" sldId="264"/>
            <ac:spMk id="17" creationId="{A7B99495-F43F-4D80-A44F-2CB4764EB90B}"/>
          </ac:spMkLst>
        </pc:spChg>
        <pc:spChg chg="add del">
          <ac:chgData name="Tate, Erin" userId="a3f030dd-d14b-4864-b235-6b37cb1a1c30" providerId="ADAL" clId="{1AEF4834-EECE-436A-967A-08F611A8FD5E}" dt="2022-02-10T18:44:36.403" v="27" actId="26606"/>
          <ac:spMkLst>
            <pc:docMk/>
            <pc:sldMk cId="2984592634" sldId="264"/>
            <ac:spMk id="19" creationId="{70BEB1E7-2F88-40BC-B73D-42E5B6F80BFC}"/>
          </ac:spMkLst>
        </pc:spChg>
        <pc:spChg chg="add del">
          <ac:chgData name="Tate, Erin" userId="a3f030dd-d14b-4864-b235-6b37cb1a1c30" providerId="ADAL" clId="{1AEF4834-EECE-436A-967A-08F611A8FD5E}" dt="2022-02-10T18:45:46.811" v="35" actId="26606"/>
          <ac:spMkLst>
            <pc:docMk/>
            <pc:sldMk cId="2984592634" sldId="264"/>
            <ac:spMk id="24" creationId="{A7AE9375-4664-4DB2-922D-2782A6E439AC}"/>
          </ac:spMkLst>
        </pc:spChg>
        <pc:spChg chg="add del">
          <ac:chgData name="Tate, Erin" userId="a3f030dd-d14b-4864-b235-6b37cb1a1c30" providerId="ADAL" clId="{1AEF4834-EECE-436A-967A-08F611A8FD5E}" dt="2022-02-10T18:45:46.811" v="35" actId="26606"/>
          <ac:spMkLst>
            <pc:docMk/>
            <pc:sldMk cId="2984592634" sldId="264"/>
            <ac:spMk id="28" creationId="{C87417AF-190E-4D6E-AFA6-7D3E84B0B430}"/>
          </ac:spMkLst>
        </pc:spChg>
        <pc:spChg chg="add del">
          <ac:chgData name="Tate, Erin" userId="a3f030dd-d14b-4864-b235-6b37cb1a1c30" providerId="ADAL" clId="{1AEF4834-EECE-436A-967A-08F611A8FD5E}" dt="2022-02-10T18:45:46.811" v="35" actId="26606"/>
          <ac:spMkLst>
            <pc:docMk/>
            <pc:sldMk cId="2984592634" sldId="264"/>
            <ac:spMk id="30" creationId="{80B30ED8-273E-4C07-8568-2FE5CC5C483D}"/>
          </ac:spMkLst>
        </pc:spChg>
        <pc:spChg chg="add del">
          <ac:chgData name="Tate, Erin" userId="a3f030dd-d14b-4864-b235-6b37cb1a1c30" providerId="ADAL" clId="{1AEF4834-EECE-436A-967A-08F611A8FD5E}" dt="2022-02-10T18:45:46.811" v="34" actId="26606"/>
          <ac:spMkLst>
            <pc:docMk/>
            <pc:sldMk cId="2984592634" sldId="264"/>
            <ac:spMk id="35" creationId="{8F23F8A3-8FD7-4779-8323-FDC26BE99889}"/>
          </ac:spMkLst>
        </pc:spChg>
        <pc:spChg chg="add del">
          <ac:chgData name="Tate, Erin" userId="a3f030dd-d14b-4864-b235-6b37cb1a1c30" providerId="ADAL" clId="{1AEF4834-EECE-436A-967A-08F611A8FD5E}" dt="2022-02-10T18:45:46.811" v="34" actId="26606"/>
          <ac:spMkLst>
            <pc:docMk/>
            <pc:sldMk cId="2984592634" sldId="264"/>
            <ac:spMk id="37" creationId="{F605C4CC-A25C-416F-8333-7CB7DC97D870}"/>
          </ac:spMkLst>
        </pc:spChg>
        <pc:spChg chg="add">
          <ac:chgData name="Tate, Erin" userId="a3f030dd-d14b-4864-b235-6b37cb1a1c30" providerId="ADAL" clId="{1AEF4834-EECE-436A-967A-08F611A8FD5E}" dt="2022-02-10T18:45:46.811" v="35" actId="26606"/>
          <ac:spMkLst>
            <pc:docMk/>
            <pc:sldMk cId="2984592634" sldId="264"/>
            <ac:spMk id="39" creationId="{2C6A2225-94AF-4BC4-98F4-77746E7B10A9}"/>
          </ac:spMkLst>
        </pc:spChg>
        <pc:spChg chg="add">
          <ac:chgData name="Tate, Erin" userId="a3f030dd-d14b-4864-b235-6b37cb1a1c30" providerId="ADAL" clId="{1AEF4834-EECE-436A-967A-08F611A8FD5E}" dt="2022-02-10T18:45:46.811" v="35" actId="26606"/>
          <ac:spMkLst>
            <pc:docMk/>
            <pc:sldMk cId="2984592634" sldId="264"/>
            <ac:spMk id="40" creationId="{648F5915-2CE1-4F74-88C5-D4366893D2DF}"/>
          </ac:spMkLst>
        </pc:spChg>
        <pc:picChg chg="add mod ord">
          <ac:chgData name="Tate, Erin" userId="a3f030dd-d14b-4864-b235-6b37cb1a1c30" providerId="ADAL" clId="{1AEF4834-EECE-436A-967A-08F611A8FD5E}" dt="2022-02-10T18:45:46.811" v="35" actId="26606"/>
          <ac:picMkLst>
            <pc:docMk/>
            <pc:sldMk cId="2984592634" sldId="264"/>
            <ac:picMk id="6" creationId="{2983B495-783C-4B91-BDFA-533E12E19B4C}"/>
          </ac:picMkLst>
        </pc:picChg>
        <pc:picChg chg="add mod ord">
          <ac:chgData name="Tate, Erin" userId="a3f030dd-d14b-4864-b235-6b37cb1a1c30" providerId="ADAL" clId="{1AEF4834-EECE-436A-967A-08F611A8FD5E}" dt="2022-02-10T18:45:46.811" v="35" actId="26606"/>
          <ac:picMkLst>
            <pc:docMk/>
            <pc:sldMk cId="2984592634" sldId="264"/>
            <ac:picMk id="8" creationId="{D7748184-8647-41FB-93C8-ADA2835EA0DA}"/>
          </ac:picMkLst>
        </pc:picChg>
        <pc:cxnChg chg="add del">
          <ac:chgData name="Tate, Erin" userId="a3f030dd-d14b-4864-b235-6b37cb1a1c30" providerId="ADAL" clId="{1AEF4834-EECE-436A-967A-08F611A8FD5E}" dt="2022-02-10T18:45:46.811" v="35" actId="26606"/>
          <ac:cxnSpMkLst>
            <pc:docMk/>
            <pc:sldMk cId="2984592634" sldId="264"/>
            <ac:cxnSpMk id="26" creationId="{EE504C98-6397-41C1-A8D8-2D9C4ED307E0}"/>
          </ac:cxnSpMkLst>
        </pc:cxnChg>
      </pc:sldChg>
      <pc:sldChg chg="addSp delSp modSp new mod setBg setClrOvrMap">
        <pc:chgData name="Tate, Erin" userId="a3f030dd-d14b-4864-b235-6b37cb1a1c30" providerId="ADAL" clId="{1AEF4834-EECE-436A-967A-08F611A8FD5E}" dt="2022-02-10T18:53:41.249" v="63" actId="255"/>
        <pc:sldMkLst>
          <pc:docMk/>
          <pc:sldMk cId="596743692" sldId="265"/>
        </pc:sldMkLst>
        <pc:spChg chg="mod">
          <ac:chgData name="Tate, Erin" userId="a3f030dd-d14b-4864-b235-6b37cb1a1c30" providerId="ADAL" clId="{1AEF4834-EECE-436A-967A-08F611A8FD5E}" dt="2022-02-10T18:53:41.249" v="63" actId="255"/>
          <ac:spMkLst>
            <pc:docMk/>
            <pc:sldMk cId="596743692" sldId="265"/>
            <ac:spMk id="2" creationId="{0D7B4204-7CC9-4FCF-80F8-823967751106}"/>
          </ac:spMkLst>
        </pc:spChg>
        <pc:spChg chg="mod ord">
          <ac:chgData name="Tate, Erin" userId="a3f030dd-d14b-4864-b235-6b37cb1a1c30" providerId="ADAL" clId="{1AEF4834-EECE-436A-967A-08F611A8FD5E}" dt="2022-02-10T18:53:07.412" v="59" actId="2711"/>
          <ac:spMkLst>
            <pc:docMk/>
            <pc:sldMk cId="596743692" sldId="265"/>
            <ac:spMk id="3" creationId="{9F0FD814-4B1D-491D-9ED8-549FCD14D5E4}"/>
          </ac:spMkLst>
        </pc:spChg>
        <pc:spChg chg="del">
          <ac:chgData name="Tate, Erin" userId="a3f030dd-d14b-4864-b235-6b37cb1a1c30" providerId="ADAL" clId="{1AEF4834-EECE-436A-967A-08F611A8FD5E}" dt="2022-02-10T18:48:34.513" v="49"/>
          <ac:spMkLst>
            <pc:docMk/>
            <pc:sldMk cId="596743692" sldId="265"/>
            <ac:spMk id="4" creationId="{11F47447-2677-4268-8A72-0294B61C7515}"/>
          </ac:spMkLst>
        </pc:spChg>
        <pc:spChg chg="add del">
          <ac:chgData name="Tate, Erin" userId="a3f030dd-d14b-4864-b235-6b37cb1a1c30" providerId="ADAL" clId="{1AEF4834-EECE-436A-967A-08F611A8FD5E}" dt="2022-02-10T18:49:20.787" v="52" actId="26606"/>
          <ac:spMkLst>
            <pc:docMk/>
            <pc:sldMk cId="596743692" sldId="265"/>
            <ac:spMk id="10" creationId="{B95B9BA8-1D69-4796-85F5-B6D0BD52354B}"/>
          </ac:spMkLst>
        </pc:spChg>
        <pc:spChg chg="add del">
          <ac:chgData name="Tate, Erin" userId="a3f030dd-d14b-4864-b235-6b37cb1a1c30" providerId="ADAL" clId="{1AEF4834-EECE-436A-967A-08F611A8FD5E}" dt="2022-02-10T18:49:26.624" v="56" actId="26606"/>
          <ac:spMkLst>
            <pc:docMk/>
            <pc:sldMk cId="596743692" sldId="265"/>
            <ac:spMk id="14" creationId="{4300840D-0A0B-4512-BACA-B439D5B9C57C}"/>
          </ac:spMkLst>
        </pc:spChg>
        <pc:spChg chg="add del">
          <ac:chgData name="Tate, Erin" userId="a3f030dd-d14b-4864-b235-6b37cb1a1c30" providerId="ADAL" clId="{1AEF4834-EECE-436A-967A-08F611A8FD5E}" dt="2022-02-10T18:49:26.624" v="56" actId="26606"/>
          <ac:spMkLst>
            <pc:docMk/>
            <pc:sldMk cId="596743692" sldId="265"/>
            <ac:spMk id="16" creationId="{D2B78728-A580-49A7-84F9-6EF6F583ADE0}"/>
          </ac:spMkLst>
        </pc:spChg>
        <pc:spChg chg="add del">
          <ac:chgData name="Tate, Erin" userId="a3f030dd-d14b-4864-b235-6b37cb1a1c30" providerId="ADAL" clId="{1AEF4834-EECE-436A-967A-08F611A8FD5E}" dt="2022-02-10T18:49:26.624" v="56" actId="26606"/>
          <ac:spMkLst>
            <pc:docMk/>
            <pc:sldMk cId="596743692" sldId="265"/>
            <ac:spMk id="18" creationId="{38FAA1A1-D861-433F-88FA-1E9D6FD31D11}"/>
          </ac:spMkLst>
        </pc:spChg>
        <pc:spChg chg="add del">
          <ac:chgData name="Tate, Erin" userId="a3f030dd-d14b-4864-b235-6b37cb1a1c30" providerId="ADAL" clId="{1AEF4834-EECE-436A-967A-08F611A8FD5E}" dt="2022-02-10T18:49:24.034" v="54" actId="26606"/>
          <ac:spMkLst>
            <pc:docMk/>
            <pc:sldMk cId="596743692" sldId="265"/>
            <ac:spMk id="20" creationId="{4F74D28C-3268-4E35-8EE1-D92CB4A85A7D}"/>
          </ac:spMkLst>
        </pc:spChg>
        <pc:spChg chg="add del">
          <ac:chgData name="Tate, Erin" userId="a3f030dd-d14b-4864-b235-6b37cb1a1c30" providerId="ADAL" clId="{1AEF4834-EECE-436A-967A-08F611A8FD5E}" dt="2022-02-10T18:49:26.624" v="56" actId="26606"/>
          <ac:spMkLst>
            <pc:docMk/>
            <pc:sldMk cId="596743692" sldId="265"/>
            <ac:spMk id="22" creationId="{C4285719-470E-454C-AF62-8323075F1F5B}"/>
          </ac:spMkLst>
        </pc:spChg>
        <pc:spChg chg="add del">
          <ac:chgData name="Tate, Erin" userId="a3f030dd-d14b-4864-b235-6b37cb1a1c30" providerId="ADAL" clId="{1AEF4834-EECE-436A-967A-08F611A8FD5E}" dt="2022-02-10T18:49:26.624" v="56" actId="26606"/>
          <ac:spMkLst>
            <pc:docMk/>
            <pc:sldMk cId="596743692" sldId="265"/>
            <ac:spMk id="23" creationId="{CD9FE4EF-C4D8-49A0-B2FF-81D8DB7D8A24}"/>
          </ac:spMkLst>
        </pc:spChg>
        <pc:spChg chg="add del">
          <ac:chgData name="Tate, Erin" userId="a3f030dd-d14b-4864-b235-6b37cb1a1c30" providerId="ADAL" clId="{1AEF4834-EECE-436A-967A-08F611A8FD5E}" dt="2022-02-10T18:49:26.624" v="56" actId="26606"/>
          <ac:spMkLst>
            <pc:docMk/>
            <pc:sldMk cId="596743692" sldId="265"/>
            <ac:spMk id="24" creationId="{8D71EDA1-87BF-4D5D-AB79-F346FD19278A}"/>
          </ac:spMkLst>
        </pc:spChg>
        <pc:spChg chg="add">
          <ac:chgData name="Tate, Erin" userId="a3f030dd-d14b-4864-b235-6b37cb1a1c30" providerId="ADAL" clId="{1AEF4834-EECE-436A-967A-08F611A8FD5E}" dt="2022-02-10T18:49:26.662" v="57" actId="26606"/>
          <ac:spMkLst>
            <pc:docMk/>
            <pc:sldMk cId="596743692" sldId="265"/>
            <ac:spMk id="26" creationId="{B95B9BA8-1D69-4796-85F5-B6D0BD52354B}"/>
          </ac:spMkLst>
        </pc:spChg>
        <pc:grpChg chg="add del">
          <ac:chgData name="Tate, Erin" userId="a3f030dd-d14b-4864-b235-6b37cb1a1c30" providerId="ADAL" clId="{1AEF4834-EECE-436A-967A-08F611A8FD5E}" dt="2022-02-10T18:49:20.787" v="52" actId="26606"/>
          <ac:grpSpMkLst>
            <pc:docMk/>
            <pc:sldMk cId="596743692" sldId="265"/>
            <ac:grpSpMk id="12" creationId="{B868920F-3C89-4780-A399-2A0099F45D9B}"/>
          </ac:grpSpMkLst>
        </pc:grpChg>
        <pc:grpChg chg="add">
          <ac:chgData name="Tate, Erin" userId="a3f030dd-d14b-4864-b235-6b37cb1a1c30" providerId="ADAL" clId="{1AEF4834-EECE-436A-967A-08F611A8FD5E}" dt="2022-02-10T18:49:26.662" v="57" actId="26606"/>
          <ac:grpSpMkLst>
            <pc:docMk/>
            <pc:sldMk cId="596743692" sldId="265"/>
            <ac:grpSpMk id="27" creationId="{B868920F-3C89-4780-A399-2A0099F45D9B}"/>
          </ac:grpSpMkLst>
        </pc:grpChg>
        <pc:picChg chg="add mod">
          <ac:chgData name="Tate, Erin" userId="a3f030dd-d14b-4864-b235-6b37cb1a1c30" providerId="ADAL" clId="{1AEF4834-EECE-436A-967A-08F611A8FD5E}" dt="2022-02-10T18:49:26.662" v="57" actId="26606"/>
          <ac:picMkLst>
            <pc:docMk/>
            <pc:sldMk cId="596743692" sldId="265"/>
            <ac:picMk id="5" creationId="{1E4F4A79-79E4-4D79-AAC3-62D1EC00E360}"/>
          </ac:picMkLst>
        </pc:picChg>
      </pc:sldChg>
      <pc:sldChg chg="addSp delSp modSp new mod setBg modClrScheme chgLayout">
        <pc:chgData name="Tate, Erin" userId="a3f030dd-d14b-4864-b235-6b37cb1a1c30" providerId="ADAL" clId="{1AEF4834-EECE-436A-967A-08F611A8FD5E}" dt="2022-02-10T22:22:02.882" v="590" actId="27636"/>
        <pc:sldMkLst>
          <pc:docMk/>
          <pc:sldMk cId="3028775638" sldId="266"/>
        </pc:sldMkLst>
        <pc:spChg chg="mod ord">
          <ac:chgData name="Tate, Erin" userId="a3f030dd-d14b-4864-b235-6b37cb1a1c30" providerId="ADAL" clId="{1AEF4834-EECE-436A-967A-08F611A8FD5E}" dt="2022-02-10T22:22:02.882" v="590" actId="27636"/>
          <ac:spMkLst>
            <pc:docMk/>
            <pc:sldMk cId="3028775638" sldId="266"/>
            <ac:spMk id="2" creationId="{54A5F007-CC47-4AD5-923F-79D8A778B2BF}"/>
          </ac:spMkLst>
        </pc:spChg>
        <pc:spChg chg="del mod ord">
          <ac:chgData name="Tate, Erin" userId="a3f030dd-d14b-4864-b235-6b37cb1a1c30" providerId="ADAL" clId="{1AEF4834-EECE-436A-967A-08F611A8FD5E}" dt="2022-02-10T22:20:54.409" v="578" actId="700"/>
          <ac:spMkLst>
            <pc:docMk/>
            <pc:sldMk cId="3028775638" sldId="266"/>
            <ac:spMk id="3" creationId="{FC86499C-4E9C-4375-B64A-53F6B64C3E19}"/>
          </ac:spMkLst>
        </pc:spChg>
        <pc:spChg chg="del mod ord">
          <ac:chgData name="Tate, Erin" userId="a3f030dd-d14b-4864-b235-6b37cb1a1c30" providerId="ADAL" clId="{1AEF4834-EECE-436A-967A-08F611A8FD5E}" dt="2022-02-10T22:18:49.716" v="526" actId="26606"/>
          <ac:spMkLst>
            <pc:docMk/>
            <pc:sldMk cId="3028775638" sldId="266"/>
            <ac:spMk id="4" creationId="{BB286820-5AC2-48B1-B2DA-DB3B04C10324}"/>
          </ac:spMkLst>
        </pc:spChg>
        <pc:spChg chg="del mod">
          <ac:chgData name="Tate, Erin" userId="a3f030dd-d14b-4864-b235-6b37cb1a1c30" providerId="ADAL" clId="{1AEF4834-EECE-436A-967A-08F611A8FD5E}" dt="2022-02-10T22:16:19.255" v="518" actId="700"/>
          <ac:spMkLst>
            <pc:docMk/>
            <pc:sldMk cId="3028775638" sldId="266"/>
            <ac:spMk id="5" creationId="{FA289E43-0329-4090-B070-499C098D5776}"/>
          </ac:spMkLst>
        </pc:spChg>
        <pc:spChg chg="del mod">
          <ac:chgData name="Tate, Erin" userId="a3f030dd-d14b-4864-b235-6b37cb1a1c30" providerId="ADAL" clId="{1AEF4834-EECE-436A-967A-08F611A8FD5E}" dt="2022-02-10T22:16:19.255" v="518" actId="700"/>
          <ac:spMkLst>
            <pc:docMk/>
            <pc:sldMk cId="3028775638" sldId="266"/>
            <ac:spMk id="6" creationId="{BE60E148-632F-4236-B7BE-A5E22BBEB8D5}"/>
          </ac:spMkLst>
        </pc:spChg>
        <pc:spChg chg="add del mod ord">
          <ac:chgData name="Tate, Erin" userId="a3f030dd-d14b-4864-b235-6b37cb1a1c30" providerId="ADAL" clId="{1AEF4834-EECE-436A-967A-08F611A8FD5E}" dt="2022-02-10T22:21:05.921" v="580" actId="700"/>
          <ac:spMkLst>
            <pc:docMk/>
            <pc:sldMk cId="3028775638" sldId="266"/>
            <ac:spMk id="9" creationId="{1D97169E-2F9B-48B0-A55F-2AA368E4B31A}"/>
          </ac:spMkLst>
        </pc:spChg>
        <pc:spChg chg="add del mod ord">
          <ac:chgData name="Tate, Erin" userId="a3f030dd-d14b-4864-b235-6b37cb1a1c30" providerId="ADAL" clId="{1AEF4834-EECE-436A-967A-08F611A8FD5E}" dt="2022-02-10T22:21:42.897" v="583"/>
          <ac:spMkLst>
            <pc:docMk/>
            <pc:sldMk cId="3028775638" sldId="266"/>
            <ac:spMk id="10" creationId="{F050D2FD-BECD-4D99-927A-7D2AE4907525}"/>
          </ac:spMkLst>
        </pc:spChg>
        <pc:spChg chg="add del">
          <ac:chgData name="Tate, Erin" userId="a3f030dd-d14b-4864-b235-6b37cb1a1c30" providerId="ADAL" clId="{1AEF4834-EECE-436A-967A-08F611A8FD5E}" dt="2022-02-10T22:21:51.127" v="585" actId="26606"/>
          <ac:spMkLst>
            <pc:docMk/>
            <pc:sldMk cId="3028775638" sldId="266"/>
            <ac:spMk id="18" creationId="{F13C74B1-5B17-4795-BED0-7140497B445A}"/>
          </ac:spMkLst>
        </pc:spChg>
        <pc:spChg chg="add del">
          <ac:chgData name="Tate, Erin" userId="a3f030dd-d14b-4864-b235-6b37cb1a1c30" providerId="ADAL" clId="{1AEF4834-EECE-436A-967A-08F611A8FD5E}" dt="2022-02-10T22:21:51.127" v="585" actId="26606"/>
          <ac:spMkLst>
            <pc:docMk/>
            <pc:sldMk cId="3028775638" sldId="266"/>
            <ac:spMk id="20" creationId="{D4974D33-8DC5-464E-8C6D-BE58F0669C17}"/>
          </ac:spMkLst>
        </pc:spChg>
        <pc:spChg chg="add">
          <ac:chgData name="Tate, Erin" userId="a3f030dd-d14b-4864-b235-6b37cb1a1c30" providerId="ADAL" clId="{1AEF4834-EECE-436A-967A-08F611A8FD5E}" dt="2022-02-10T22:21:58.317" v="588" actId="26606"/>
          <ac:spMkLst>
            <pc:docMk/>
            <pc:sldMk cId="3028775638" sldId="266"/>
            <ac:spMk id="24" creationId="{330D6772-5550-42D5-B8BC-CDE28365623B}"/>
          </ac:spMkLst>
        </pc:spChg>
        <pc:spChg chg="add">
          <ac:chgData name="Tate, Erin" userId="a3f030dd-d14b-4864-b235-6b37cb1a1c30" providerId="ADAL" clId="{1AEF4834-EECE-436A-967A-08F611A8FD5E}" dt="2022-02-10T22:21:58.317" v="588" actId="26606"/>
          <ac:spMkLst>
            <pc:docMk/>
            <pc:sldMk cId="3028775638" sldId="266"/>
            <ac:spMk id="25" creationId="{97DB0DD1-0F30-4B7E-A6DC-3DDA7D5B351C}"/>
          </ac:spMkLst>
        </pc:spChg>
        <pc:graphicFrameChg chg="add mod ord modGraphic">
          <ac:chgData name="Tate, Erin" userId="a3f030dd-d14b-4864-b235-6b37cb1a1c30" providerId="ADAL" clId="{1AEF4834-EECE-436A-967A-08F611A8FD5E}" dt="2022-02-10T22:21:58.317" v="588" actId="26606"/>
          <ac:graphicFrameMkLst>
            <pc:docMk/>
            <pc:sldMk cId="3028775638" sldId="266"/>
            <ac:graphicFrameMk id="8" creationId="{49115982-2B6C-478D-86EA-7800CB771BC1}"/>
          </ac:graphicFrameMkLst>
        </pc:graphicFrameChg>
        <pc:picChg chg="add del">
          <ac:chgData name="Tate, Erin" userId="a3f030dd-d14b-4864-b235-6b37cb1a1c30" providerId="ADAL" clId="{1AEF4834-EECE-436A-967A-08F611A8FD5E}" dt="2022-02-10T22:18:35.927" v="525" actId="478"/>
          <ac:picMkLst>
            <pc:docMk/>
            <pc:sldMk cId="3028775638" sldId="266"/>
            <ac:picMk id="7" creationId="{4CC82669-7100-49E0-812B-E7D0BE08EDEB}"/>
          </ac:picMkLst>
        </pc:picChg>
        <pc:picChg chg="add del mod ord">
          <ac:chgData name="Tate, Erin" userId="a3f030dd-d14b-4864-b235-6b37cb1a1c30" providerId="ADAL" clId="{1AEF4834-EECE-436A-967A-08F611A8FD5E}" dt="2022-02-10T22:21:17.766" v="582" actId="22"/>
          <ac:picMkLst>
            <pc:docMk/>
            <pc:sldMk cId="3028775638" sldId="266"/>
            <ac:picMk id="12" creationId="{D2CC03AF-A101-4E76-9211-0932F33C2940}"/>
          </ac:picMkLst>
        </pc:picChg>
        <pc:picChg chg="add mod ord">
          <ac:chgData name="Tate, Erin" userId="a3f030dd-d14b-4864-b235-6b37cb1a1c30" providerId="ADAL" clId="{1AEF4834-EECE-436A-967A-08F611A8FD5E}" dt="2022-02-10T22:21:58.317" v="588" actId="26606"/>
          <ac:picMkLst>
            <pc:docMk/>
            <pc:sldMk cId="3028775638" sldId="266"/>
            <ac:picMk id="13" creationId="{2C6F0804-0FA2-4DF4-906A-8C174F4CAEE3}"/>
          </ac:picMkLst>
        </pc:picChg>
        <pc:cxnChg chg="add del">
          <ac:chgData name="Tate, Erin" userId="a3f030dd-d14b-4864-b235-6b37cb1a1c30" providerId="ADAL" clId="{1AEF4834-EECE-436A-967A-08F611A8FD5E}" dt="2022-02-10T22:21:58.217" v="587" actId="26606"/>
          <ac:cxnSpMkLst>
            <pc:docMk/>
            <pc:sldMk cId="3028775638" sldId="266"/>
            <ac:cxnSpMk id="22" creationId="{A7F400EE-A8A5-48AF-B4D6-291B52C6F0B0}"/>
          </ac:cxnSpMkLst>
        </pc:cxnChg>
      </pc:sldChg>
    </pc:docChg>
  </pc:docChgLst>
  <pc:docChgLst>
    <pc:chgData name="Graham, Erin" userId="a3f030dd-d14b-4864-b235-6b37cb1a1c30" providerId="ADAL" clId="{8DBD79F6-9346-419A-9F83-51B480D2FBA9}"/>
    <pc:docChg chg="modSld">
      <pc:chgData name="Graham, Erin" userId="a3f030dd-d14b-4864-b235-6b37cb1a1c30" providerId="ADAL" clId="{8DBD79F6-9346-419A-9F83-51B480D2FBA9}" dt="2023-01-26T21:34:57.413" v="9" actId="20577"/>
      <pc:docMkLst>
        <pc:docMk/>
      </pc:docMkLst>
      <pc:sldChg chg="modSp mod">
        <pc:chgData name="Graham, Erin" userId="a3f030dd-d14b-4864-b235-6b37cb1a1c30" providerId="ADAL" clId="{8DBD79F6-9346-419A-9F83-51B480D2FBA9}" dt="2023-01-26T21:34:57.413" v="9" actId="20577"/>
        <pc:sldMkLst>
          <pc:docMk/>
          <pc:sldMk cId="973705894" sldId="256"/>
        </pc:sldMkLst>
        <pc:spChg chg="mod">
          <ac:chgData name="Graham, Erin" userId="a3f030dd-d14b-4864-b235-6b37cb1a1c30" providerId="ADAL" clId="{8DBD79F6-9346-419A-9F83-51B480D2FBA9}" dt="2023-01-26T21:34:57.413" v="9" actId="20577"/>
          <ac:spMkLst>
            <pc:docMk/>
            <pc:sldMk cId="973705894" sldId="256"/>
            <ac:spMk id="3" creationId="{29217723-1724-4A71-B7F7-1811603AC97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E9746A-DB2F-4640-B05B-123840AC372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6BE2CD3E-7BC9-4FC1-A0B8-236C6D8674DA}">
      <dgm:prSet/>
      <dgm:spPr/>
      <dgm:t>
        <a:bodyPr/>
        <a:lstStyle/>
        <a:p>
          <a:pPr>
            <a:lnSpc>
              <a:spcPct val="100000"/>
            </a:lnSpc>
          </a:pPr>
          <a:r>
            <a:rPr lang="en-US"/>
            <a:t>Why does the author use sentence fragments in the opening scene?</a:t>
          </a:r>
        </a:p>
      </dgm:t>
    </dgm:pt>
    <dgm:pt modelId="{B311BF69-1B28-4989-948A-CC8BDC4EA539}" type="parTrans" cxnId="{0C27D945-A273-4248-B296-4AD799DF1E36}">
      <dgm:prSet/>
      <dgm:spPr/>
      <dgm:t>
        <a:bodyPr/>
        <a:lstStyle/>
        <a:p>
          <a:endParaRPr lang="en-US"/>
        </a:p>
      </dgm:t>
    </dgm:pt>
    <dgm:pt modelId="{C2DA6D90-5FA5-402B-B87F-E9D23D526F1C}" type="sibTrans" cxnId="{0C27D945-A273-4248-B296-4AD799DF1E36}">
      <dgm:prSet/>
      <dgm:spPr/>
      <dgm:t>
        <a:bodyPr/>
        <a:lstStyle/>
        <a:p>
          <a:pPr>
            <a:lnSpc>
              <a:spcPct val="100000"/>
            </a:lnSpc>
          </a:pPr>
          <a:endParaRPr lang="en-US"/>
        </a:p>
      </dgm:t>
    </dgm:pt>
    <dgm:pt modelId="{6713AF55-B460-43F0-AA4C-18B143026646}">
      <dgm:prSet/>
      <dgm:spPr/>
      <dgm:t>
        <a:bodyPr/>
        <a:lstStyle/>
        <a:p>
          <a:pPr>
            <a:lnSpc>
              <a:spcPct val="100000"/>
            </a:lnSpc>
          </a:pPr>
          <a:r>
            <a:rPr lang="en-US"/>
            <a:t>The author weaves 5 different stories together into one, can you identify them?</a:t>
          </a:r>
        </a:p>
      </dgm:t>
    </dgm:pt>
    <dgm:pt modelId="{F9B90DB8-6EDD-47DE-8EDB-A901628C6D49}" type="parTrans" cxnId="{3598A4D8-9EAC-41D6-B1EF-1CB2F7E8F941}">
      <dgm:prSet/>
      <dgm:spPr/>
      <dgm:t>
        <a:bodyPr/>
        <a:lstStyle/>
        <a:p>
          <a:endParaRPr lang="en-US"/>
        </a:p>
      </dgm:t>
    </dgm:pt>
    <dgm:pt modelId="{80F0108B-1EF1-4B2E-A7E4-50D932B4A9F5}" type="sibTrans" cxnId="{3598A4D8-9EAC-41D6-B1EF-1CB2F7E8F941}">
      <dgm:prSet/>
      <dgm:spPr/>
      <dgm:t>
        <a:bodyPr/>
        <a:lstStyle/>
        <a:p>
          <a:pPr>
            <a:lnSpc>
              <a:spcPct val="100000"/>
            </a:lnSpc>
          </a:pPr>
          <a:endParaRPr lang="en-US"/>
        </a:p>
      </dgm:t>
    </dgm:pt>
    <dgm:pt modelId="{7C8E7F3A-4FF0-4AE4-8E88-FD895B3BECD9}">
      <dgm:prSet/>
      <dgm:spPr/>
      <dgm:t>
        <a:bodyPr/>
        <a:lstStyle/>
        <a:p>
          <a:pPr>
            <a:lnSpc>
              <a:spcPct val="100000"/>
            </a:lnSpc>
          </a:pPr>
          <a:r>
            <a:rPr lang="en-US"/>
            <a:t>What social issues are explored in this story? (6 of them)</a:t>
          </a:r>
        </a:p>
      </dgm:t>
    </dgm:pt>
    <dgm:pt modelId="{560A14CE-43BD-4675-9AD6-972D420AF3A5}" type="parTrans" cxnId="{1C11ABF1-F33A-4981-B9BA-31337DC0A884}">
      <dgm:prSet/>
      <dgm:spPr/>
      <dgm:t>
        <a:bodyPr/>
        <a:lstStyle/>
        <a:p>
          <a:endParaRPr lang="en-US"/>
        </a:p>
      </dgm:t>
    </dgm:pt>
    <dgm:pt modelId="{52EB8A22-075C-4110-8373-6D159A710DDA}" type="sibTrans" cxnId="{1C11ABF1-F33A-4981-B9BA-31337DC0A884}">
      <dgm:prSet/>
      <dgm:spPr/>
      <dgm:t>
        <a:bodyPr/>
        <a:lstStyle/>
        <a:p>
          <a:pPr>
            <a:lnSpc>
              <a:spcPct val="100000"/>
            </a:lnSpc>
          </a:pPr>
          <a:endParaRPr lang="en-US"/>
        </a:p>
      </dgm:t>
    </dgm:pt>
    <dgm:pt modelId="{ABA76E4A-5A56-425D-BFE3-2945DD48E3FC}">
      <dgm:prSet/>
      <dgm:spPr/>
      <dgm:t>
        <a:bodyPr/>
        <a:lstStyle/>
        <a:p>
          <a:pPr>
            <a:lnSpc>
              <a:spcPct val="100000"/>
            </a:lnSpc>
          </a:pPr>
          <a:r>
            <a:rPr lang="en-US" dirty="0"/>
            <a:t>Identify two symbols and explain significance</a:t>
          </a:r>
        </a:p>
      </dgm:t>
    </dgm:pt>
    <dgm:pt modelId="{59615DB5-9B47-4160-BE14-BAA5A0284FA0}" type="parTrans" cxnId="{415BE680-7CBD-41E2-9EBA-F95603E69539}">
      <dgm:prSet/>
      <dgm:spPr/>
      <dgm:t>
        <a:bodyPr/>
        <a:lstStyle/>
        <a:p>
          <a:endParaRPr lang="en-US"/>
        </a:p>
      </dgm:t>
    </dgm:pt>
    <dgm:pt modelId="{578E1915-E4FF-4C4C-B177-F7ED3FF0566D}" type="sibTrans" cxnId="{415BE680-7CBD-41E2-9EBA-F95603E69539}">
      <dgm:prSet/>
      <dgm:spPr/>
      <dgm:t>
        <a:bodyPr/>
        <a:lstStyle/>
        <a:p>
          <a:endParaRPr lang="en-US"/>
        </a:p>
      </dgm:t>
    </dgm:pt>
    <dgm:pt modelId="{C4540826-A707-494F-846A-FE01DAA41DA2}" type="pres">
      <dgm:prSet presAssocID="{05E9746A-DB2F-4640-B05B-123840AC3726}" presName="linear" presStyleCnt="0">
        <dgm:presLayoutVars>
          <dgm:animLvl val="lvl"/>
          <dgm:resizeHandles val="exact"/>
        </dgm:presLayoutVars>
      </dgm:prSet>
      <dgm:spPr/>
    </dgm:pt>
    <dgm:pt modelId="{F8265B5E-1BCB-450A-88A3-7CA990335A99}" type="pres">
      <dgm:prSet presAssocID="{6BE2CD3E-7BC9-4FC1-A0B8-236C6D8674DA}" presName="parentText" presStyleLbl="node1" presStyleIdx="0" presStyleCnt="4">
        <dgm:presLayoutVars>
          <dgm:chMax val="0"/>
          <dgm:bulletEnabled val="1"/>
        </dgm:presLayoutVars>
      </dgm:prSet>
      <dgm:spPr/>
    </dgm:pt>
    <dgm:pt modelId="{F18D2AD4-DAF5-4178-8B66-A7E44D7AB775}" type="pres">
      <dgm:prSet presAssocID="{C2DA6D90-5FA5-402B-B87F-E9D23D526F1C}" presName="spacer" presStyleCnt="0"/>
      <dgm:spPr/>
    </dgm:pt>
    <dgm:pt modelId="{09A338E3-FFA4-4728-B2B8-D75DF041C84E}" type="pres">
      <dgm:prSet presAssocID="{6713AF55-B460-43F0-AA4C-18B143026646}" presName="parentText" presStyleLbl="node1" presStyleIdx="1" presStyleCnt="4">
        <dgm:presLayoutVars>
          <dgm:chMax val="0"/>
          <dgm:bulletEnabled val="1"/>
        </dgm:presLayoutVars>
      </dgm:prSet>
      <dgm:spPr/>
    </dgm:pt>
    <dgm:pt modelId="{AE31FB08-C7AB-4011-B6F6-312A88B1E1AE}" type="pres">
      <dgm:prSet presAssocID="{80F0108B-1EF1-4B2E-A7E4-50D932B4A9F5}" presName="spacer" presStyleCnt="0"/>
      <dgm:spPr/>
    </dgm:pt>
    <dgm:pt modelId="{0607F477-04D1-49F7-A041-276C2D13D5D8}" type="pres">
      <dgm:prSet presAssocID="{7C8E7F3A-4FF0-4AE4-8E88-FD895B3BECD9}" presName="parentText" presStyleLbl="node1" presStyleIdx="2" presStyleCnt="4">
        <dgm:presLayoutVars>
          <dgm:chMax val="0"/>
          <dgm:bulletEnabled val="1"/>
        </dgm:presLayoutVars>
      </dgm:prSet>
      <dgm:spPr/>
    </dgm:pt>
    <dgm:pt modelId="{F156756E-8D3A-4AEE-872A-D055F4A82CCA}" type="pres">
      <dgm:prSet presAssocID="{52EB8A22-075C-4110-8373-6D159A710DDA}" presName="spacer" presStyleCnt="0"/>
      <dgm:spPr/>
    </dgm:pt>
    <dgm:pt modelId="{5B7743E6-5A24-4D64-A23B-1C5CE282DF5E}" type="pres">
      <dgm:prSet presAssocID="{ABA76E4A-5A56-425D-BFE3-2945DD48E3FC}" presName="parentText" presStyleLbl="node1" presStyleIdx="3" presStyleCnt="4">
        <dgm:presLayoutVars>
          <dgm:chMax val="0"/>
          <dgm:bulletEnabled val="1"/>
        </dgm:presLayoutVars>
      </dgm:prSet>
      <dgm:spPr/>
    </dgm:pt>
  </dgm:ptLst>
  <dgm:cxnLst>
    <dgm:cxn modelId="{5C4F161F-BE49-4103-99B8-983FCE8631D2}" type="presOf" srcId="{7C8E7F3A-4FF0-4AE4-8E88-FD895B3BECD9}" destId="{0607F477-04D1-49F7-A041-276C2D13D5D8}" srcOrd="0" destOrd="0" presId="urn:microsoft.com/office/officeart/2005/8/layout/vList2"/>
    <dgm:cxn modelId="{0C27D945-A273-4248-B296-4AD799DF1E36}" srcId="{05E9746A-DB2F-4640-B05B-123840AC3726}" destId="{6BE2CD3E-7BC9-4FC1-A0B8-236C6D8674DA}" srcOrd="0" destOrd="0" parTransId="{B311BF69-1B28-4989-948A-CC8BDC4EA539}" sibTransId="{C2DA6D90-5FA5-402B-B87F-E9D23D526F1C}"/>
    <dgm:cxn modelId="{3F2CF54D-A83C-49A7-9A96-A4E85D728FB4}" type="presOf" srcId="{ABA76E4A-5A56-425D-BFE3-2945DD48E3FC}" destId="{5B7743E6-5A24-4D64-A23B-1C5CE282DF5E}" srcOrd="0" destOrd="0" presId="urn:microsoft.com/office/officeart/2005/8/layout/vList2"/>
    <dgm:cxn modelId="{415BE680-7CBD-41E2-9EBA-F95603E69539}" srcId="{05E9746A-DB2F-4640-B05B-123840AC3726}" destId="{ABA76E4A-5A56-425D-BFE3-2945DD48E3FC}" srcOrd="3" destOrd="0" parTransId="{59615DB5-9B47-4160-BE14-BAA5A0284FA0}" sibTransId="{578E1915-E4FF-4C4C-B177-F7ED3FF0566D}"/>
    <dgm:cxn modelId="{FA6DF9A2-4269-460D-975E-FA901EB415E6}" type="presOf" srcId="{6713AF55-B460-43F0-AA4C-18B143026646}" destId="{09A338E3-FFA4-4728-B2B8-D75DF041C84E}" srcOrd="0" destOrd="0" presId="urn:microsoft.com/office/officeart/2005/8/layout/vList2"/>
    <dgm:cxn modelId="{63C5C4B5-49F8-492A-A863-960E9A1A8824}" type="presOf" srcId="{6BE2CD3E-7BC9-4FC1-A0B8-236C6D8674DA}" destId="{F8265B5E-1BCB-450A-88A3-7CA990335A99}" srcOrd="0" destOrd="0" presId="urn:microsoft.com/office/officeart/2005/8/layout/vList2"/>
    <dgm:cxn modelId="{3598A4D8-9EAC-41D6-B1EF-1CB2F7E8F941}" srcId="{05E9746A-DB2F-4640-B05B-123840AC3726}" destId="{6713AF55-B460-43F0-AA4C-18B143026646}" srcOrd="1" destOrd="0" parTransId="{F9B90DB8-6EDD-47DE-8EDB-A901628C6D49}" sibTransId="{80F0108B-1EF1-4B2E-A7E4-50D932B4A9F5}"/>
    <dgm:cxn modelId="{BC4C05EC-6626-4E57-8D37-E7F40F44D685}" type="presOf" srcId="{05E9746A-DB2F-4640-B05B-123840AC3726}" destId="{C4540826-A707-494F-846A-FE01DAA41DA2}" srcOrd="0" destOrd="0" presId="urn:microsoft.com/office/officeart/2005/8/layout/vList2"/>
    <dgm:cxn modelId="{1C11ABF1-F33A-4981-B9BA-31337DC0A884}" srcId="{05E9746A-DB2F-4640-B05B-123840AC3726}" destId="{7C8E7F3A-4FF0-4AE4-8E88-FD895B3BECD9}" srcOrd="2" destOrd="0" parTransId="{560A14CE-43BD-4675-9AD6-972D420AF3A5}" sibTransId="{52EB8A22-075C-4110-8373-6D159A710DDA}"/>
    <dgm:cxn modelId="{041EA230-5C31-4405-8852-3B63ADB3B686}" type="presParOf" srcId="{C4540826-A707-494F-846A-FE01DAA41DA2}" destId="{F8265B5E-1BCB-450A-88A3-7CA990335A99}" srcOrd="0" destOrd="0" presId="urn:microsoft.com/office/officeart/2005/8/layout/vList2"/>
    <dgm:cxn modelId="{22BDFDD5-A6AD-4898-A1D7-517D4088AB88}" type="presParOf" srcId="{C4540826-A707-494F-846A-FE01DAA41DA2}" destId="{F18D2AD4-DAF5-4178-8B66-A7E44D7AB775}" srcOrd="1" destOrd="0" presId="urn:microsoft.com/office/officeart/2005/8/layout/vList2"/>
    <dgm:cxn modelId="{2FF5460A-5C69-4FBF-A2C1-9406C248BB2F}" type="presParOf" srcId="{C4540826-A707-494F-846A-FE01DAA41DA2}" destId="{09A338E3-FFA4-4728-B2B8-D75DF041C84E}" srcOrd="2" destOrd="0" presId="urn:microsoft.com/office/officeart/2005/8/layout/vList2"/>
    <dgm:cxn modelId="{93EC70B3-AD26-4E9A-BD14-BFF013F7FC81}" type="presParOf" srcId="{C4540826-A707-494F-846A-FE01DAA41DA2}" destId="{AE31FB08-C7AB-4011-B6F6-312A88B1E1AE}" srcOrd="3" destOrd="0" presId="urn:microsoft.com/office/officeart/2005/8/layout/vList2"/>
    <dgm:cxn modelId="{9858358D-0B43-4DEC-B4D0-0D08EBAB952D}" type="presParOf" srcId="{C4540826-A707-494F-846A-FE01DAA41DA2}" destId="{0607F477-04D1-49F7-A041-276C2D13D5D8}" srcOrd="4" destOrd="0" presId="urn:microsoft.com/office/officeart/2005/8/layout/vList2"/>
    <dgm:cxn modelId="{44FF6FA7-91EC-4C14-BFE2-784A03B3D926}" type="presParOf" srcId="{C4540826-A707-494F-846A-FE01DAA41DA2}" destId="{F156756E-8D3A-4AEE-872A-D055F4A82CCA}" srcOrd="5" destOrd="0" presId="urn:microsoft.com/office/officeart/2005/8/layout/vList2"/>
    <dgm:cxn modelId="{74693A57-2687-4AA7-B9DB-06E3541D606B}" type="presParOf" srcId="{C4540826-A707-494F-846A-FE01DAA41DA2}" destId="{5B7743E6-5A24-4D64-A23B-1C5CE282DF5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65B5E-1BCB-450A-88A3-7CA990335A99}">
      <dsp:nvSpPr>
        <dsp:cNvPr id="0" name=""/>
        <dsp:cNvSpPr/>
      </dsp:nvSpPr>
      <dsp:spPr>
        <a:xfrm>
          <a:off x="0" y="36221"/>
          <a:ext cx="6167248" cy="9523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a:t>Why does the author use sentence fragments in the opening scene?</a:t>
          </a:r>
        </a:p>
      </dsp:txBody>
      <dsp:txXfrm>
        <a:off x="46491" y="82712"/>
        <a:ext cx="6074266" cy="859398"/>
      </dsp:txXfrm>
    </dsp:sp>
    <dsp:sp modelId="{09A338E3-FFA4-4728-B2B8-D75DF041C84E}">
      <dsp:nvSpPr>
        <dsp:cNvPr id="0" name=""/>
        <dsp:cNvSpPr/>
      </dsp:nvSpPr>
      <dsp:spPr>
        <a:xfrm>
          <a:off x="0" y="1051961"/>
          <a:ext cx="6167248" cy="9523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a:t>The author weaves 5 different stories together into one, can you identify them?</a:t>
          </a:r>
        </a:p>
      </dsp:txBody>
      <dsp:txXfrm>
        <a:off x="46491" y="1098452"/>
        <a:ext cx="6074266" cy="859398"/>
      </dsp:txXfrm>
    </dsp:sp>
    <dsp:sp modelId="{0607F477-04D1-49F7-A041-276C2D13D5D8}">
      <dsp:nvSpPr>
        <dsp:cNvPr id="0" name=""/>
        <dsp:cNvSpPr/>
      </dsp:nvSpPr>
      <dsp:spPr>
        <a:xfrm>
          <a:off x="0" y="2067702"/>
          <a:ext cx="6167248" cy="9523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a:t>What social issues are explored in this story? (6 of them)</a:t>
          </a:r>
        </a:p>
      </dsp:txBody>
      <dsp:txXfrm>
        <a:off x="46491" y="2114193"/>
        <a:ext cx="6074266" cy="859398"/>
      </dsp:txXfrm>
    </dsp:sp>
    <dsp:sp modelId="{5B7743E6-5A24-4D64-A23B-1C5CE282DF5E}">
      <dsp:nvSpPr>
        <dsp:cNvPr id="0" name=""/>
        <dsp:cNvSpPr/>
      </dsp:nvSpPr>
      <dsp:spPr>
        <a:xfrm>
          <a:off x="0" y="3083442"/>
          <a:ext cx="6167248" cy="9523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dirty="0"/>
            <a:t>Identify two symbols and explain significance</a:t>
          </a:r>
        </a:p>
      </dsp:txBody>
      <dsp:txXfrm>
        <a:off x="46491" y="3129933"/>
        <a:ext cx="6074266" cy="85939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7F38C-879E-4DAE-B3EF-A8E30A3911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D48404-EF06-409A-B9F7-F264202CDF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28E769-D80F-46A8-802D-53331E7012BF}"/>
              </a:ext>
            </a:extLst>
          </p:cNvPr>
          <p:cNvSpPr>
            <a:spLocks noGrp="1"/>
          </p:cNvSpPr>
          <p:nvPr>
            <p:ph type="dt" sz="half" idx="10"/>
          </p:nvPr>
        </p:nvSpPr>
        <p:spPr/>
        <p:txBody>
          <a:bodyPr/>
          <a:lstStyle/>
          <a:p>
            <a:fld id="{60F6BEDD-F9C4-4D2B-8D8B-D24FB0C8CFE8}" type="datetimeFigureOut">
              <a:rPr lang="en-US" smtClean="0"/>
              <a:t>1/26/2023</a:t>
            </a:fld>
            <a:endParaRPr lang="en-US"/>
          </a:p>
        </p:txBody>
      </p:sp>
      <p:sp>
        <p:nvSpPr>
          <p:cNvPr id="5" name="Footer Placeholder 4">
            <a:extLst>
              <a:ext uri="{FF2B5EF4-FFF2-40B4-BE49-F238E27FC236}">
                <a16:creationId xmlns:a16="http://schemas.microsoft.com/office/drawing/2014/main" id="{4DACD3DA-3218-4EBE-8D9D-6DC972C67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57E156-FBEC-43D9-81E2-6FC561C60249}"/>
              </a:ext>
            </a:extLst>
          </p:cNvPr>
          <p:cNvSpPr>
            <a:spLocks noGrp="1"/>
          </p:cNvSpPr>
          <p:nvPr>
            <p:ph type="sldNum" sz="quarter" idx="12"/>
          </p:nvPr>
        </p:nvSpPr>
        <p:spPr/>
        <p:txBody>
          <a:bodyPr/>
          <a:lstStyle/>
          <a:p>
            <a:fld id="{90EC1043-5FFC-49C9-91C2-A9DC33D70355}" type="slidenum">
              <a:rPr lang="en-US" smtClean="0"/>
              <a:t>‹#›</a:t>
            </a:fld>
            <a:endParaRPr lang="en-US"/>
          </a:p>
        </p:txBody>
      </p:sp>
    </p:spTree>
    <p:extLst>
      <p:ext uri="{BB962C8B-B14F-4D97-AF65-F5344CB8AC3E}">
        <p14:creationId xmlns:p14="http://schemas.microsoft.com/office/powerpoint/2010/main" val="3737940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1100F-95BB-4D3B-8972-D32406511D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345F0A-ED33-4D70-80ED-EC1E3D6BE3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3BF8E-7E9A-4C33-B2AC-1E7A670BCC38}"/>
              </a:ext>
            </a:extLst>
          </p:cNvPr>
          <p:cNvSpPr>
            <a:spLocks noGrp="1"/>
          </p:cNvSpPr>
          <p:nvPr>
            <p:ph type="dt" sz="half" idx="10"/>
          </p:nvPr>
        </p:nvSpPr>
        <p:spPr/>
        <p:txBody>
          <a:bodyPr/>
          <a:lstStyle/>
          <a:p>
            <a:fld id="{60F6BEDD-F9C4-4D2B-8D8B-D24FB0C8CFE8}" type="datetimeFigureOut">
              <a:rPr lang="en-US" smtClean="0"/>
              <a:t>1/26/2023</a:t>
            </a:fld>
            <a:endParaRPr lang="en-US"/>
          </a:p>
        </p:txBody>
      </p:sp>
      <p:sp>
        <p:nvSpPr>
          <p:cNvPr id="5" name="Footer Placeholder 4">
            <a:extLst>
              <a:ext uri="{FF2B5EF4-FFF2-40B4-BE49-F238E27FC236}">
                <a16:creationId xmlns:a16="http://schemas.microsoft.com/office/drawing/2014/main" id="{650ED3B7-C21C-485F-B45C-854EC75B0B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F59E9-B9B7-4422-9FE1-F4E84576F357}"/>
              </a:ext>
            </a:extLst>
          </p:cNvPr>
          <p:cNvSpPr>
            <a:spLocks noGrp="1"/>
          </p:cNvSpPr>
          <p:nvPr>
            <p:ph type="sldNum" sz="quarter" idx="12"/>
          </p:nvPr>
        </p:nvSpPr>
        <p:spPr/>
        <p:txBody>
          <a:bodyPr/>
          <a:lstStyle/>
          <a:p>
            <a:fld id="{90EC1043-5FFC-49C9-91C2-A9DC33D70355}" type="slidenum">
              <a:rPr lang="en-US" smtClean="0"/>
              <a:t>‹#›</a:t>
            </a:fld>
            <a:endParaRPr lang="en-US"/>
          </a:p>
        </p:txBody>
      </p:sp>
    </p:spTree>
    <p:extLst>
      <p:ext uri="{BB962C8B-B14F-4D97-AF65-F5344CB8AC3E}">
        <p14:creationId xmlns:p14="http://schemas.microsoft.com/office/powerpoint/2010/main" val="3835580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5B89A9-4CDA-4BA0-88A4-5795138751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E7D46F-EE0F-4F38-9A5C-0E550E8F71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BDEF8B-DA02-46E3-87EC-47F9518D76C1}"/>
              </a:ext>
            </a:extLst>
          </p:cNvPr>
          <p:cNvSpPr>
            <a:spLocks noGrp="1"/>
          </p:cNvSpPr>
          <p:nvPr>
            <p:ph type="dt" sz="half" idx="10"/>
          </p:nvPr>
        </p:nvSpPr>
        <p:spPr/>
        <p:txBody>
          <a:bodyPr/>
          <a:lstStyle/>
          <a:p>
            <a:fld id="{60F6BEDD-F9C4-4D2B-8D8B-D24FB0C8CFE8}" type="datetimeFigureOut">
              <a:rPr lang="en-US" smtClean="0"/>
              <a:t>1/26/2023</a:t>
            </a:fld>
            <a:endParaRPr lang="en-US"/>
          </a:p>
        </p:txBody>
      </p:sp>
      <p:sp>
        <p:nvSpPr>
          <p:cNvPr id="5" name="Footer Placeholder 4">
            <a:extLst>
              <a:ext uri="{FF2B5EF4-FFF2-40B4-BE49-F238E27FC236}">
                <a16:creationId xmlns:a16="http://schemas.microsoft.com/office/drawing/2014/main" id="{36A3E756-AC75-4DC7-8303-79FEE321F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9D52C4-83F0-44EC-B2C5-E1A081E1B4D7}"/>
              </a:ext>
            </a:extLst>
          </p:cNvPr>
          <p:cNvSpPr>
            <a:spLocks noGrp="1"/>
          </p:cNvSpPr>
          <p:nvPr>
            <p:ph type="sldNum" sz="quarter" idx="12"/>
          </p:nvPr>
        </p:nvSpPr>
        <p:spPr/>
        <p:txBody>
          <a:bodyPr/>
          <a:lstStyle/>
          <a:p>
            <a:fld id="{90EC1043-5FFC-49C9-91C2-A9DC33D70355}" type="slidenum">
              <a:rPr lang="en-US" smtClean="0"/>
              <a:t>‹#›</a:t>
            </a:fld>
            <a:endParaRPr lang="en-US"/>
          </a:p>
        </p:txBody>
      </p:sp>
    </p:spTree>
    <p:extLst>
      <p:ext uri="{BB962C8B-B14F-4D97-AF65-F5344CB8AC3E}">
        <p14:creationId xmlns:p14="http://schemas.microsoft.com/office/powerpoint/2010/main" val="2900121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B94A-6663-4013-B54A-8A2248AD5D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3C9F15-C830-4B73-929F-A20E1165B4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2755C-6898-47A1-BF1D-A5FD02058597}"/>
              </a:ext>
            </a:extLst>
          </p:cNvPr>
          <p:cNvSpPr>
            <a:spLocks noGrp="1"/>
          </p:cNvSpPr>
          <p:nvPr>
            <p:ph type="dt" sz="half" idx="10"/>
          </p:nvPr>
        </p:nvSpPr>
        <p:spPr/>
        <p:txBody>
          <a:bodyPr/>
          <a:lstStyle/>
          <a:p>
            <a:fld id="{60F6BEDD-F9C4-4D2B-8D8B-D24FB0C8CFE8}" type="datetimeFigureOut">
              <a:rPr lang="en-US" smtClean="0"/>
              <a:t>1/26/2023</a:t>
            </a:fld>
            <a:endParaRPr lang="en-US"/>
          </a:p>
        </p:txBody>
      </p:sp>
      <p:sp>
        <p:nvSpPr>
          <p:cNvPr id="5" name="Footer Placeholder 4">
            <a:extLst>
              <a:ext uri="{FF2B5EF4-FFF2-40B4-BE49-F238E27FC236}">
                <a16:creationId xmlns:a16="http://schemas.microsoft.com/office/drawing/2014/main" id="{5C67BB62-1F44-476A-A06D-75047C0BBA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1FF9A1-B671-4A76-8BBC-94A7F4907BF9}"/>
              </a:ext>
            </a:extLst>
          </p:cNvPr>
          <p:cNvSpPr>
            <a:spLocks noGrp="1"/>
          </p:cNvSpPr>
          <p:nvPr>
            <p:ph type="sldNum" sz="quarter" idx="12"/>
          </p:nvPr>
        </p:nvSpPr>
        <p:spPr/>
        <p:txBody>
          <a:bodyPr/>
          <a:lstStyle/>
          <a:p>
            <a:fld id="{90EC1043-5FFC-49C9-91C2-A9DC33D70355}" type="slidenum">
              <a:rPr lang="en-US" smtClean="0"/>
              <a:t>‹#›</a:t>
            </a:fld>
            <a:endParaRPr lang="en-US"/>
          </a:p>
        </p:txBody>
      </p:sp>
    </p:spTree>
    <p:extLst>
      <p:ext uri="{BB962C8B-B14F-4D97-AF65-F5344CB8AC3E}">
        <p14:creationId xmlns:p14="http://schemas.microsoft.com/office/powerpoint/2010/main" val="2822507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14B3E-97F0-4FB1-9AC7-ED5A067918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835E74-BE5E-4816-A541-BDB494F4D3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69958C-F709-4080-BEE7-BB23DD3A9DEB}"/>
              </a:ext>
            </a:extLst>
          </p:cNvPr>
          <p:cNvSpPr>
            <a:spLocks noGrp="1"/>
          </p:cNvSpPr>
          <p:nvPr>
            <p:ph type="dt" sz="half" idx="10"/>
          </p:nvPr>
        </p:nvSpPr>
        <p:spPr/>
        <p:txBody>
          <a:bodyPr/>
          <a:lstStyle/>
          <a:p>
            <a:fld id="{60F6BEDD-F9C4-4D2B-8D8B-D24FB0C8CFE8}" type="datetimeFigureOut">
              <a:rPr lang="en-US" smtClean="0"/>
              <a:t>1/26/2023</a:t>
            </a:fld>
            <a:endParaRPr lang="en-US"/>
          </a:p>
        </p:txBody>
      </p:sp>
      <p:sp>
        <p:nvSpPr>
          <p:cNvPr id="5" name="Footer Placeholder 4">
            <a:extLst>
              <a:ext uri="{FF2B5EF4-FFF2-40B4-BE49-F238E27FC236}">
                <a16:creationId xmlns:a16="http://schemas.microsoft.com/office/drawing/2014/main" id="{CD6E7523-9777-4CF7-8749-D0350DAC9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3C42CF-2228-40C6-9819-2B50DE21E416}"/>
              </a:ext>
            </a:extLst>
          </p:cNvPr>
          <p:cNvSpPr>
            <a:spLocks noGrp="1"/>
          </p:cNvSpPr>
          <p:nvPr>
            <p:ph type="sldNum" sz="quarter" idx="12"/>
          </p:nvPr>
        </p:nvSpPr>
        <p:spPr/>
        <p:txBody>
          <a:bodyPr/>
          <a:lstStyle/>
          <a:p>
            <a:fld id="{90EC1043-5FFC-49C9-91C2-A9DC33D70355}" type="slidenum">
              <a:rPr lang="en-US" smtClean="0"/>
              <a:t>‹#›</a:t>
            </a:fld>
            <a:endParaRPr lang="en-US"/>
          </a:p>
        </p:txBody>
      </p:sp>
    </p:spTree>
    <p:extLst>
      <p:ext uri="{BB962C8B-B14F-4D97-AF65-F5344CB8AC3E}">
        <p14:creationId xmlns:p14="http://schemas.microsoft.com/office/powerpoint/2010/main" val="705518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F3DF2-F6BC-4EA6-8D7D-8DFB7519E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DF5360-E888-464B-A67D-1D00BAD46F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76D4F9-7537-45A5-9879-6CFE65D6EA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F1A911-616A-41B0-8617-9FF7A0FDA30B}"/>
              </a:ext>
            </a:extLst>
          </p:cNvPr>
          <p:cNvSpPr>
            <a:spLocks noGrp="1"/>
          </p:cNvSpPr>
          <p:nvPr>
            <p:ph type="dt" sz="half" idx="10"/>
          </p:nvPr>
        </p:nvSpPr>
        <p:spPr/>
        <p:txBody>
          <a:bodyPr/>
          <a:lstStyle/>
          <a:p>
            <a:fld id="{60F6BEDD-F9C4-4D2B-8D8B-D24FB0C8CFE8}" type="datetimeFigureOut">
              <a:rPr lang="en-US" smtClean="0"/>
              <a:t>1/26/2023</a:t>
            </a:fld>
            <a:endParaRPr lang="en-US"/>
          </a:p>
        </p:txBody>
      </p:sp>
      <p:sp>
        <p:nvSpPr>
          <p:cNvPr id="6" name="Footer Placeholder 5">
            <a:extLst>
              <a:ext uri="{FF2B5EF4-FFF2-40B4-BE49-F238E27FC236}">
                <a16:creationId xmlns:a16="http://schemas.microsoft.com/office/drawing/2014/main" id="{C928B474-1537-4634-A78E-7CCA84A46F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134A07-CC1A-4CEE-98F5-23D080AAD0C3}"/>
              </a:ext>
            </a:extLst>
          </p:cNvPr>
          <p:cNvSpPr>
            <a:spLocks noGrp="1"/>
          </p:cNvSpPr>
          <p:nvPr>
            <p:ph type="sldNum" sz="quarter" idx="12"/>
          </p:nvPr>
        </p:nvSpPr>
        <p:spPr/>
        <p:txBody>
          <a:bodyPr/>
          <a:lstStyle/>
          <a:p>
            <a:fld id="{90EC1043-5FFC-49C9-91C2-A9DC33D70355}" type="slidenum">
              <a:rPr lang="en-US" smtClean="0"/>
              <a:t>‹#›</a:t>
            </a:fld>
            <a:endParaRPr lang="en-US"/>
          </a:p>
        </p:txBody>
      </p:sp>
    </p:spTree>
    <p:extLst>
      <p:ext uri="{BB962C8B-B14F-4D97-AF65-F5344CB8AC3E}">
        <p14:creationId xmlns:p14="http://schemas.microsoft.com/office/powerpoint/2010/main" val="701185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02449-2EE3-44B5-ACA0-4292EAB050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47E40C-1D4A-4EF7-913D-0822EC5C88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1EBFE3-D27B-4A27-B1B5-67989E51A6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C761E9-3352-4210-9892-72511A59F4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62B61B-A0F6-4914-87EA-B43D8F01E1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891567-3B34-4512-9FFB-3F1505568ED2}"/>
              </a:ext>
            </a:extLst>
          </p:cNvPr>
          <p:cNvSpPr>
            <a:spLocks noGrp="1"/>
          </p:cNvSpPr>
          <p:nvPr>
            <p:ph type="dt" sz="half" idx="10"/>
          </p:nvPr>
        </p:nvSpPr>
        <p:spPr/>
        <p:txBody>
          <a:bodyPr/>
          <a:lstStyle/>
          <a:p>
            <a:fld id="{60F6BEDD-F9C4-4D2B-8D8B-D24FB0C8CFE8}" type="datetimeFigureOut">
              <a:rPr lang="en-US" smtClean="0"/>
              <a:t>1/26/2023</a:t>
            </a:fld>
            <a:endParaRPr lang="en-US"/>
          </a:p>
        </p:txBody>
      </p:sp>
      <p:sp>
        <p:nvSpPr>
          <p:cNvPr id="8" name="Footer Placeholder 7">
            <a:extLst>
              <a:ext uri="{FF2B5EF4-FFF2-40B4-BE49-F238E27FC236}">
                <a16:creationId xmlns:a16="http://schemas.microsoft.com/office/drawing/2014/main" id="{1373E800-C285-4FC0-87E8-591F4D91D1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C68ECC-8E70-4CEE-9567-20B8C3FEEF5D}"/>
              </a:ext>
            </a:extLst>
          </p:cNvPr>
          <p:cNvSpPr>
            <a:spLocks noGrp="1"/>
          </p:cNvSpPr>
          <p:nvPr>
            <p:ph type="sldNum" sz="quarter" idx="12"/>
          </p:nvPr>
        </p:nvSpPr>
        <p:spPr/>
        <p:txBody>
          <a:bodyPr/>
          <a:lstStyle/>
          <a:p>
            <a:fld id="{90EC1043-5FFC-49C9-91C2-A9DC33D70355}" type="slidenum">
              <a:rPr lang="en-US" smtClean="0"/>
              <a:t>‹#›</a:t>
            </a:fld>
            <a:endParaRPr lang="en-US"/>
          </a:p>
        </p:txBody>
      </p:sp>
    </p:spTree>
    <p:extLst>
      <p:ext uri="{BB962C8B-B14F-4D97-AF65-F5344CB8AC3E}">
        <p14:creationId xmlns:p14="http://schemas.microsoft.com/office/powerpoint/2010/main" val="3689502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EF2E4-BA33-4853-809C-9CFF221802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CDD69A-8D84-4218-8913-5CB508805E8F}"/>
              </a:ext>
            </a:extLst>
          </p:cNvPr>
          <p:cNvSpPr>
            <a:spLocks noGrp="1"/>
          </p:cNvSpPr>
          <p:nvPr>
            <p:ph type="dt" sz="half" idx="10"/>
          </p:nvPr>
        </p:nvSpPr>
        <p:spPr/>
        <p:txBody>
          <a:bodyPr/>
          <a:lstStyle/>
          <a:p>
            <a:fld id="{60F6BEDD-F9C4-4D2B-8D8B-D24FB0C8CFE8}" type="datetimeFigureOut">
              <a:rPr lang="en-US" smtClean="0"/>
              <a:t>1/26/2023</a:t>
            </a:fld>
            <a:endParaRPr lang="en-US"/>
          </a:p>
        </p:txBody>
      </p:sp>
      <p:sp>
        <p:nvSpPr>
          <p:cNvPr id="4" name="Footer Placeholder 3">
            <a:extLst>
              <a:ext uri="{FF2B5EF4-FFF2-40B4-BE49-F238E27FC236}">
                <a16:creationId xmlns:a16="http://schemas.microsoft.com/office/drawing/2014/main" id="{ABB8CF28-76BF-42C0-AE3C-D2AC0057B4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D1D367-2D7E-48BC-A4A9-2D2F92AEEF40}"/>
              </a:ext>
            </a:extLst>
          </p:cNvPr>
          <p:cNvSpPr>
            <a:spLocks noGrp="1"/>
          </p:cNvSpPr>
          <p:nvPr>
            <p:ph type="sldNum" sz="quarter" idx="12"/>
          </p:nvPr>
        </p:nvSpPr>
        <p:spPr/>
        <p:txBody>
          <a:bodyPr/>
          <a:lstStyle/>
          <a:p>
            <a:fld id="{90EC1043-5FFC-49C9-91C2-A9DC33D70355}" type="slidenum">
              <a:rPr lang="en-US" smtClean="0"/>
              <a:t>‹#›</a:t>
            </a:fld>
            <a:endParaRPr lang="en-US"/>
          </a:p>
        </p:txBody>
      </p:sp>
    </p:spTree>
    <p:extLst>
      <p:ext uri="{BB962C8B-B14F-4D97-AF65-F5344CB8AC3E}">
        <p14:creationId xmlns:p14="http://schemas.microsoft.com/office/powerpoint/2010/main" val="2686908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972F06-416F-49FD-AD5C-832052192F00}"/>
              </a:ext>
            </a:extLst>
          </p:cNvPr>
          <p:cNvSpPr>
            <a:spLocks noGrp="1"/>
          </p:cNvSpPr>
          <p:nvPr>
            <p:ph type="dt" sz="half" idx="10"/>
          </p:nvPr>
        </p:nvSpPr>
        <p:spPr/>
        <p:txBody>
          <a:bodyPr/>
          <a:lstStyle/>
          <a:p>
            <a:fld id="{60F6BEDD-F9C4-4D2B-8D8B-D24FB0C8CFE8}" type="datetimeFigureOut">
              <a:rPr lang="en-US" smtClean="0"/>
              <a:t>1/26/2023</a:t>
            </a:fld>
            <a:endParaRPr lang="en-US"/>
          </a:p>
        </p:txBody>
      </p:sp>
      <p:sp>
        <p:nvSpPr>
          <p:cNvPr id="3" name="Footer Placeholder 2">
            <a:extLst>
              <a:ext uri="{FF2B5EF4-FFF2-40B4-BE49-F238E27FC236}">
                <a16:creationId xmlns:a16="http://schemas.microsoft.com/office/drawing/2014/main" id="{8245C489-6CCD-4257-81E8-6998176228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9D3079-719F-44B3-9853-5FFEC3A358C1}"/>
              </a:ext>
            </a:extLst>
          </p:cNvPr>
          <p:cNvSpPr>
            <a:spLocks noGrp="1"/>
          </p:cNvSpPr>
          <p:nvPr>
            <p:ph type="sldNum" sz="quarter" idx="12"/>
          </p:nvPr>
        </p:nvSpPr>
        <p:spPr/>
        <p:txBody>
          <a:bodyPr/>
          <a:lstStyle/>
          <a:p>
            <a:fld id="{90EC1043-5FFC-49C9-91C2-A9DC33D70355}" type="slidenum">
              <a:rPr lang="en-US" smtClean="0"/>
              <a:t>‹#›</a:t>
            </a:fld>
            <a:endParaRPr lang="en-US"/>
          </a:p>
        </p:txBody>
      </p:sp>
    </p:spTree>
    <p:extLst>
      <p:ext uri="{BB962C8B-B14F-4D97-AF65-F5344CB8AC3E}">
        <p14:creationId xmlns:p14="http://schemas.microsoft.com/office/powerpoint/2010/main" val="1289673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77DBB-408B-4894-9509-4C96CD72FC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008F73-C596-412E-AC3B-5C9EEE6E31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EDA8F7-D124-4AC7-BE24-354569304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69263C-911D-4FC8-8617-94A0E1089D6E}"/>
              </a:ext>
            </a:extLst>
          </p:cNvPr>
          <p:cNvSpPr>
            <a:spLocks noGrp="1"/>
          </p:cNvSpPr>
          <p:nvPr>
            <p:ph type="dt" sz="half" idx="10"/>
          </p:nvPr>
        </p:nvSpPr>
        <p:spPr/>
        <p:txBody>
          <a:bodyPr/>
          <a:lstStyle/>
          <a:p>
            <a:fld id="{60F6BEDD-F9C4-4D2B-8D8B-D24FB0C8CFE8}" type="datetimeFigureOut">
              <a:rPr lang="en-US" smtClean="0"/>
              <a:t>1/26/2023</a:t>
            </a:fld>
            <a:endParaRPr lang="en-US"/>
          </a:p>
        </p:txBody>
      </p:sp>
      <p:sp>
        <p:nvSpPr>
          <p:cNvPr id="6" name="Footer Placeholder 5">
            <a:extLst>
              <a:ext uri="{FF2B5EF4-FFF2-40B4-BE49-F238E27FC236}">
                <a16:creationId xmlns:a16="http://schemas.microsoft.com/office/drawing/2014/main" id="{889576D7-565A-4A74-A955-341856343E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B1BD49-5266-44FD-9049-ADE643A916A6}"/>
              </a:ext>
            </a:extLst>
          </p:cNvPr>
          <p:cNvSpPr>
            <a:spLocks noGrp="1"/>
          </p:cNvSpPr>
          <p:nvPr>
            <p:ph type="sldNum" sz="quarter" idx="12"/>
          </p:nvPr>
        </p:nvSpPr>
        <p:spPr/>
        <p:txBody>
          <a:bodyPr/>
          <a:lstStyle/>
          <a:p>
            <a:fld id="{90EC1043-5FFC-49C9-91C2-A9DC33D70355}" type="slidenum">
              <a:rPr lang="en-US" smtClean="0"/>
              <a:t>‹#›</a:t>
            </a:fld>
            <a:endParaRPr lang="en-US"/>
          </a:p>
        </p:txBody>
      </p:sp>
    </p:spTree>
    <p:extLst>
      <p:ext uri="{BB962C8B-B14F-4D97-AF65-F5344CB8AC3E}">
        <p14:creationId xmlns:p14="http://schemas.microsoft.com/office/powerpoint/2010/main" val="3636894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DA4BF-AA37-4DDE-9D29-C5E150558D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1B9C14-50EA-4CDB-9AB1-5D02D6249D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75A9F2-EB74-4C86-BBB9-107599096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E3175-F0CC-49E9-B305-7471DAE91983}"/>
              </a:ext>
            </a:extLst>
          </p:cNvPr>
          <p:cNvSpPr>
            <a:spLocks noGrp="1"/>
          </p:cNvSpPr>
          <p:nvPr>
            <p:ph type="dt" sz="half" idx="10"/>
          </p:nvPr>
        </p:nvSpPr>
        <p:spPr/>
        <p:txBody>
          <a:bodyPr/>
          <a:lstStyle/>
          <a:p>
            <a:fld id="{60F6BEDD-F9C4-4D2B-8D8B-D24FB0C8CFE8}" type="datetimeFigureOut">
              <a:rPr lang="en-US" smtClean="0"/>
              <a:t>1/26/2023</a:t>
            </a:fld>
            <a:endParaRPr lang="en-US"/>
          </a:p>
        </p:txBody>
      </p:sp>
      <p:sp>
        <p:nvSpPr>
          <p:cNvPr id="6" name="Footer Placeholder 5">
            <a:extLst>
              <a:ext uri="{FF2B5EF4-FFF2-40B4-BE49-F238E27FC236}">
                <a16:creationId xmlns:a16="http://schemas.microsoft.com/office/drawing/2014/main" id="{EC22758B-3FDB-4B3D-A71D-193FD5980F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D0985F-7576-405F-BB6E-9017BDBAD937}"/>
              </a:ext>
            </a:extLst>
          </p:cNvPr>
          <p:cNvSpPr>
            <a:spLocks noGrp="1"/>
          </p:cNvSpPr>
          <p:nvPr>
            <p:ph type="sldNum" sz="quarter" idx="12"/>
          </p:nvPr>
        </p:nvSpPr>
        <p:spPr/>
        <p:txBody>
          <a:bodyPr/>
          <a:lstStyle/>
          <a:p>
            <a:fld id="{90EC1043-5FFC-49C9-91C2-A9DC33D70355}" type="slidenum">
              <a:rPr lang="en-US" smtClean="0"/>
              <a:t>‹#›</a:t>
            </a:fld>
            <a:endParaRPr lang="en-US"/>
          </a:p>
        </p:txBody>
      </p:sp>
    </p:spTree>
    <p:extLst>
      <p:ext uri="{BB962C8B-B14F-4D97-AF65-F5344CB8AC3E}">
        <p14:creationId xmlns:p14="http://schemas.microsoft.com/office/powerpoint/2010/main" val="1241133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648502-3D93-4C88-9AE2-573CEDF72D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4C090D-BB07-418D-8163-B4EE6D8B68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F8A65-045A-48CD-BB89-5CBDBF50C8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6BEDD-F9C4-4D2B-8D8B-D24FB0C8CFE8}" type="datetimeFigureOut">
              <a:rPr lang="en-US" smtClean="0"/>
              <a:t>1/26/2023</a:t>
            </a:fld>
            <a:endParaRPr lang="en-US"/>
          </a:p>
        </p:txBody>
      </p:sp>
      <p:sp>
        <p:nvSpPr>
          <p:cNvPr id="5" name="Footer Placeholder 4">
            <a:extLst>
              <a:ext uri="{FF2B5EF4-FFF2-40B4-BE49-F238E27FC236}">
                <a16:creationId xmlns:a16="http://schemas.microsoft.com/office/drawing/2014/main" id="{EA335010-94D1-41D5-92E6-52C5DC5559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9ED009-FA51-434F-9774-0B4ABB833C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EC1043-5FFC-49C9-91C2-A9DC33D70355}" type="slidenum">
              <a:rPr lang="en-US" smtClean="0"/>
              <a:t>‹#›</a:t>
            </a:fld>
            <a:endParaRPr lang="en-US"/>
          </a:p>
        </p:txBody>
      </p:sp>
    </p:spTree>
    <p:extLst>
      <p:ext uri="{BB962C8B-B14F-4D97-AF65-F5344CB8AC3E}">
        <p14:creationId xmlns:p14="http://schemas.microsoft.com/office/powerpoint/2010/main" val="1759231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sd43bcca-my.sharepoint.com/personal/etate_sd43_bc_ca/Documents/EFP%2012/Stories/Traplines%20ER.pdf" TargetMode="Externa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youtu.be/kJ1khnqqhVM" TargetMode="External"/><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hyperlink" Target="https://youtu.be/dd5imrrUj_0" TargetMode="External"/><Relationship Id="rId5" Type="http://schemas.openxmlformats.org/officeDocument/2006/relationships/hyperlink" Target="https://youtu.be/izgKI9CJNM8" TargetMode="External"/><Relationship Id="rId4" Type="http://schemas.openxmlformats.org/officeDocument/2006/relationships/hyperlink" Target="http://mrrgteacher.blogspot.com/2015/06/04-03-beau-dick-story-of-raven-and-rock.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file:///C:\Users\etate\OneDrive%20-%20School%20District%2043%20(Coquitlam)\English%2010\short%20stories\Aboriginal%20Ways%20of%20Knowing%20and%20Being%20student%20worksheet.docx" TargetMode="Externa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sd43bcca-my.sharepoint.com/personal/etate_sd43_bc_ca/Documents/EFP%2012/Stories/Story%20of%20Starvation.pdf"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sd43bcca-my.sharepoint.com/personal/etate_sd43_bc_ca/Documents/EFP%2012/Stories/What%20Is%20It%20About%20Us%20Story.pdf" TargetMode="External"/><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a:extLst>
              <a:ext uri="{FF2B5EF4-FFF2-40B4-BE49-F238E27FC236}">
                <a16:creationId xmlns:a16="http://schemas.microsoft.com/office/drawing/2014/main" id="{E0FA86B7-CEC3-4F10-A43C-0A2D7C078458}"/>
              </a:ext>
            </a:extLst>
          </p:cNvPr>
          <p:cNvSpPr>
            <a:spLocks noGrp="1"/>
          </p:cNvSpPr>
          <p:nvPr>
            <p:ph type="title"/>
          </p:nvPr>
        </p:nvSpPr>
        <p:spPr>
          <a:xfrm>
            <a:off x="2232252" y="633046"/>
            <a:ext cx="4463623" cy="1314996"/>
          </a:xfrm>
        </p:spPr>
        <p:txBody>
          <a:bodyPr anchor="b">
            <a:normAutofit/>
          </a:bodyPr>
          <a:lstStyle/>
          <a:p>
            <a:r>
              <a:rPr lang="en-US">
                <a:solidFill>
                  <a:schemeClr val="bg1"/>
                </a:solidFill>
                <a:latin typeface="Californian FB" panose="0207040306080B030204" pitchFamily="18" charset="0"/>
              </a:rPr>
              <a:t>Oral Storytelling </a:t>
            </a:r>
          </a:p>
        </p:txBody>
      </p:sp>
      <p:sp>
        <p:nvSpPr>
          <p:cNvPr id="6" name="Freeform: Shape 12">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7" name="Freeform: Shape 14">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 name="Subtitle 2">
            <a:extLst>
              <a:ext uri="{FF2B5EF4-FFF2-40B4-BE49-F238E27FC236}">
                <a16:creationId xmlns:a16="http://schemas.microsoft.com/office/drawing/2014/main" id="{29217723-1724-4A71-B7F7-1811603AC979}"/>
              </a:ext>
            </a:extLst>
          </p:cNvPr>
          <p:cNvSpPr>
            <a:spLocks noGrp="1"/>
          </p:cNvSpPr>
          <p:nvPr>
            <p:ph idx="1"/>
          </p:nvPr>
        </p:nvSpPr>
        <p:spPr>
          <a:xfrm>
            <a:off x="2232252" y="2125737"/>
            <a:ext cx="4463623" cy="4044463"/>
          </a:xfrm>
        </p:spPr>
        <p:txBody>
          <a:bodyPr>
            <a:normAutofit/>
          </a:bodyPr>
          <a:lstStyle/>
          <a:p>
            <a:r>
              <a:rPr lang="en-US" dirty="0">
                <a:solidFill>
                  <a:schemeClr val="bg1"/>
                </a:solidFill>
                <a:latin typeface="Californian FB" panose="0207040306080B030204" pitchFamily="18" charset="0"/>
              </a:rPr>
              <a:t>English First Peoples 12</a:t>
            </a:r>
          </a:p>
          <a:p>
            <a:r>
              <a:rPr lang="en-US" dirty="0">
                <a:solidFill>
                  <a:schemeClr val="bg1"/>
                </a:solidFill>
                <a:latin typeface="Californian FB" panose="0207040306080B030204" pitchFamily="18" charset="0"/>
              </a:rPr>
              <a:t>Ms. Graham</a:t>
            </a:r>
          </a:p>
        </p:txBody>
      </p:sp>
      <p:sp>
        <p:nvSpPr>
          <p:cNvPr id="17" name="Freeform: Shape 16">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9" name="Freeform: Shape 18">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Freeform: Shape 20">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 name="Picture 3">
            <a:extLst>
              <a:ext uri="{FF2B5EF4-FFF2-40B4-BE49-F238E27FC236}">
                <a16:creationId xmlns:a16="http://schemas.microsoft.com/office/drawing/2014/main" id="{2FE0EE72-A3B0-4B52-BA77-ECA5D3E355EC}"/>
              </a:ext>
            </a:extLst>
          </p:cNvPr>
          <p:cNvPicPr>
            <a:picLocks noChangeAspect="1"/>
          </p:cNvPicPr>
          <p:nvPr/>
        </p:nvPicPr>
        <p:blipFill rotWithShape="1">
          <a:blip r:embed="rId2"/>
          <a:srcRect l="6003" r="246" b="-1"/>
          <a:stretch/>
        </p:blipFill>
        <p:spPr>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23"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4" name="Freeform: Shape 23">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73705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7B4204-7CC9-4FCF-80F8-823967751106}"/>
              </a:ext>
            </a:extLst>
          </p:cNvPr>
          <p:cNvSpPr>
            <a:spLocks noGrp="1"/>
          </p:cNvSpPr>
          <p:nvPr>
            <p:ph type="title"/>
          </p:nvPr>
        </p:nvSpPr>
        <p:spPr>
          <a:xfrm>
            <a:off x="838200" y="1259840"/>
            <a:ext cx="6140449" cy="1705351"/>
          </a:xfrm>
        </p:spPr>
        <p:txBody>
          <a:bodyPr vert="horz" lIns="91440" tIns="45720" rIns="91440" bIns="45720" rtlCol="0" anchor="t">
            <a:noAutofit/>
          </a:bodyPr>
          <a:lstStyle/>
          <a:p>
            <a:pPr marL="742950" marR="0" lvl="1" indent="-285750" algn="l" rtl="0">
              <a:lnSpc>
                <a:spcPct val="90000"/>
              </a:lnSpc>
              <a:spcBef>
                <a:spcPct val="0"/>
              </a:spcBef>
              <a:spcAft>
                <a:spcPts val="0"/>
              </a:spcAft>
            </a:pPr>
            <a:r>
              <a:rPr lang="en-US" sz="2000" b="1" kern="1200" dirty="0">
                <a:solidFill>
                  <a:schemeClr val="bg1"/>
                </a:solidFill>
                <a:effectLst/>
                <a:latin typeface="Californian FB" panose="0207040306080B030204" pitchFamily="18" charset="0"/>
                <a:ea typeface="+mj-ea"/>
                <a:cs typeface="+mj-cs"/>
              </a:rPr>
              <a:t>Relationships and Resilience </a:t>
            </a:r>
            <a:br>
              <a:rPr lang="en-US" sz="2000" kern="1200" dirty="0">
                <a:solidFill>
                  <a:schemeClr val="bg1"/>
                </a:solidFill>
                <a:effectLst/>
                <a:latin typeface="Californian FB" panose="0207040306080B030204" pitchFamily="18" charset="0"/>
                <a:ea typeface="+mj-ea"/>
                <a:cs typeface="+mj-cs"/>
              </a:rPr>
            </a:br>
            <a:r>
              <a:rPr lang="en-US" sz="2000" kern="1200" dirty="0">
                <a:solidFill>
                  <a:schemeClr val="bg1"/>
                </a:solidFill>
                <a:effectLst/>
                <a:latin typeface="Californian FB" panose="0207040306080B030204" pitchFamily="18" charset="0"/>
                <a:ea typeface="+mj-ea"/>
                <a:cs typeface="+mj-cs"/>
              </a:rPr>
              <a:t>“Traplines” by Eden Robinson </a:t>
            </a:r>
            <a:br>
              <a:rPr lang="en-US" sz="2000" kern="1200" dirty="0">
                <a:solidFill>
                  <a:schemeClr val="bg1"/>
                </a:solidFill>
                <a:effectLst/>
                <a:latin typeface="Californian FB" panose="0207040306080B030204" pitchFamily="18" charset="0"/>
                <a:ea typeface="+mj-ea"/>
                <a:cs typeface="+mj-cs"/>
              </a:rPr>
            </a:br>
            <a:r>
              <a:rPr lang="en-US" sz="2000" kern="1200" dirty="0">
                <a:solidFill>
                  <a:schemeClr val="bg1"/>
                </a:solidFill>
                <a:effectLst/>
                <a:latin typeface="Californian FB" panose="0207040306080B030204" pitchFamily="18" charset="0"/>
                <a:ea typeface="+mj-ea"/>
                <a:cs typeface="+mj-cs"/>
                <a:hlinkClick r:id="rId2"/>
              </a:rPr>
              <a:t>https://sd43bcca-my.sharepoint.com/personal/etate_sd43_bc_ca/Documents/EFP%2012/Stories/Traplines%20ER.pdf</a:t>
            </a:r>
            <a:br>
              <a:rPr lang="en-US" sz="2000" kern="1200" dirty="0">
                <a:solidFill>
                  <a:schemeClr val="bg1"/>
                </a:solidFill>
                <a:effectLst/>
                <a:latin typeface="Californian FB" panose="0207040306080B030204" pitchFamily="18" charset="0"/>
                <a:ea typeface="+mj-ea"/>
                <a:cs typeface="+mj-cs"/>
              </a:rPr>
            </a:br>
            <a:endParaRPr lang="en-US" sz="2000" kern="1200" dirty="0">
              <a:solidFill>
                <a:schemeClr val="bg1"/>
              </a:solidFill>
              <a:latin typeface="Californian FB" panose="0207040306080B030204" pitchFamily="18" charset="0"/>
              <a:ea typeface="+mj-ea"/>
              <a:cs typeface="+mj-cs"/>
            </a:endParaRPr>
          </a:p>
        </p:txBody>
      </p:sp>
      <p:sp>
        <p:nvSpPr>
          <p:cNvPr id="3" name="Content Placeholder 2">
            <a:extLst>
              <a:ext uri="{FF2B5EF4-FFF2-40B4-BE49-F238E27FC236}">
                <a16:creationId xmlns:a16="http://schemas.microsoft.com/office/drawing/2014/main" id="{9F0FD814-4B1D-491D-9ED8-549FCD14D5E4}"/>
              </a:ext>
            </a:extLst>
          </p:cNvPr>
          <p:cNvSpPr>
            <a:spLocks noGrp="1"/>
          </p:cNvSpPr>
          <p:nvPr>
            <p:ph sz="half" idx="1"/>
          </p:nvPr>
        </p:nvSpPr>
        <p:spPr>
          <a:xfrm>
            <a:off x="838200" y="3146400"/>
            <a:ext cx="6140449" cy="2862288"/>
          </a:xfrm>
        </p:spPr>
        <p:txBody>
          <a:bodyPr vert="horz" lIns="91440" tIns="45720" rIns="91440" bIns="45720" rtlCol="0">
            <a:normAutofit/>
          </a:bodyPr>
          <a:lstStyle/>
          <a:p>
            <a:pPr marL="1600200" marR="0" lvl="3">
              <a:spcBef>
                <a:spcPts val="0"/>
              </a:spcBef>
              <a:spcAft>
                <a:spcPts val="0"/>
              </a:spcAft>
            </a:pPr>
            <a:r>
              <a:rPr lang="en-US" sz="2000" dirty="0">
                <a:solidFill>
                  <a:schemeClr val="bg1">
                    <a:alpha val="80000"/>
                  </a:schemeClr>
                </a:solidFill>
                <a:effectLst/>
                <a:latin typeface="Californian FB" panose="0207040306080B030204" pitchFamily="18" charset="0"/>
              </a:rPr>
              <a:t>Why does Will not live with the Smythe’s and decide to run away instead? </a:t>
            </a:r>
          </a:p>
          <a:p>
            <a:pPr marL="1600200" marR="0" lvl="3">
              <a:spcBef>
                <a:spcPts val="0"/>
              </a:spcBef>
              <a:spcAft>
                <a:spcPts val="0"/>
              </a:spcAft>
            </a:pPr>
            <a:r>
              <a:rPr lang="en-US" sz="2000" dirty="0">
                <a:solidFill>
                  <a:schemeClr val="bg1">
                    <a:alpha val="80000"/>
                  </a:schemeClr>
                </a:solidFill>
                <a:effectLst/>
                <a:latin typeface="Californian FB" panose="0207040306080B030204" pitchFamily="18" charset="0"/>
              </a:rPr>
              <a:t>Robinson uses the imagery of Christmas scenes quite often. What was the purpose of doing this? And no, not just because it is December. </a:t>
            </a:r>
          </a:p>
          <a:p>
            <a:pPr marL="1600200" marR="0" lvl="3">
              <a:spcBef>
                <a:spcPts val="0"/>
              </a:spcBef>
              <a:spcAft>
                <a:spcPts val="800"/>
              </a:spcAft>
            </a:pPr>
            <a:r>
              <a:rPr lang="en-US" sz="2000" dirty="0">
                <a:solidFill>
                  <a:schemeClr val="bg1">
                    <a:alpha val="80000"/>
                  </a:schemeClr>
                </a:solidFill>
                <a:effectLst/>
                <a:latin typeface="Californian FB" panose="0207040306080B030204" pitchFamily="18" charset="0"/>
              </a:rPr>
              <a:t>What memories are fond memories to Will? What does this say about his identity? </a:t>
            </a:r>
          </a:p>
          <a:p>
            <a:endParaRPr lang="en-US" sz="2000" dirty="0">
              <a:solidFill>
                <a:schemeClr val="bg1">
                  <a:alpha val="80000"/>
                </a:schemeClr>
              </a:solidFill>
            </a:endParaRPr>
          </a:p>
        </p:txBody>
      </p:sp>
      <p:grpSp>
        <p:nvGrpSpPr>
          <p:cNvPr id="27" name="Group 11">
            <a:extLst>
              <a:ext uri="{FF2B5EF4-FFF2-40B4-BE49-F238E27FC236}">
                <a16:creationId xmlns:a16="http://schemas.microsoft.com/office/drawing/2014/main" id="{B868920F-3C89-4780-A399-2A0099F45D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3" name="Group 12">
              <a:extLst>
                <a:ext uri="{FF2B5EF4-FFF2-40B4-BE49-F238E27FC236}">
                  <a16:creationId xmlns:a16="http://schemas.microsoft.com/office/drawing/2014/main" id="{86BC9098-A1F2-42B4-B3CE-C89D727FAFE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7" name="Freeform: Shape 16">
                <a:extLst>
                  <a:ext uri="{FF2B5EF4-FFF2-40B4-BE49-F238E27FC236}">
                    <a16:creationId xmlns:a16="http://schemas.microsoft.com/office/drawing/2014/main" id="{421BA563-EEB4-4E92-9277-DBB5C6315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17">
                <a:extLst>
                  <a:ext uri="{FF2B5EF4-FFF2-40B4-BE49-F238E27FC236}">
                    <a16:creationId xmlns:a16="http://schemas.microsoft.com/office/drawing/2014/main" id="{C99245BA-7784-4E0D-ABE1-A4FB596E4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29" name="Group 13">
              <a:extLst>
                <a:ext uri="{FF2B5EF4-FFF2-40B4-BE49-F238E27FC236}">
                  <a16:creationId xmlns:a16="http://schemas.microsoft.com/office/drawing/2014/main" id="{3F442D6D-30A3-40EA-ADD8-5313A3BB973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5" name="Freeform: Shape 14">
                <a:extLst>
                  <a:ext uri="{FF2B5EF4-FFF2-40B4-BE49-F238E27FC236}">
                    <a16:creationId xmlns:a16="http://schemas.microsoft.com/office/drawing/2014/main" id="{29E679B4-D12E-448A-8D8F-7183D6A2E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15">
                <a:extLst>
                  <a:ext uri="{FF2B5EF4-FFF2-40B4-BE49-F238E27FC236}">
                    <a16:creationId xmlns:a16="http://schemas.microsoft.com/office/drawing/2014/main" id="{417E3CDF-0144-4FB2-A798-156EC3104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5" name="Content Placeholder 4">
            <a:extLst>
              <a:ext uri="{FF2B5EF4-FFF2-40B4-BE49-F238E27FC236}">
                <a16:creationId xmlns:a16="http://schemas.microsoft.com/office/drawing/2014/main" id="{1E4F4A79-79E4-4D79-AAC3-62D1EC00E360}"/>
              </a:ext>
            </a:extLst>
          </p:cNvPr>
          <p:cNvPicPr>
            <a:picLocks noGrp="1" noChangeAspect="1"/>
          </p:cNvPicPr>
          <p:nvPr>
            <p:ph sz="half" idx="2"/>
          </p:nvPr>
        </p:nvPicPr>
        <p:blipFill>
          <a:blip r:embed="rId4"/>
          <a:stretch>
            <a:fillRect/>
          </a:stretch>
        </p:blipFill>
        <p:spPr>
          <a:xfrm>
            <a:off x="8735323" y="1429488"/>
            <a:ext cx="2611228" cy="4064169"/>
          </a:xfrm>
          <a:prstGeom prst="rect">
            <a:avLst/>
          </a:prstGeom>
        </p:spPr>
      </p:pic>
    </p:spTree>
    <p:extLst>
      <p:ext uri="{BB962C8B-B14F-4D97-AF65-F5344CB8AC3E}">
        <p14:creationId xmlns:p14="http://schemas.microsoft.com/office/powerpoint/2010/main" val="596743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330D6772-5550-42D5-B8BC-CDE283656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19">
            <a:extLst>
              <a:ext uri="{FF2B5EF4-FFF2-40B4-BE49-F238E27FC236}">
                <a16:creationId xmlns:a16="http://schemas.microsoft.com/office/drawing/2014/main" id="{97DB0DD1-0F30-4B7E-A6DC-3DDA7D5B3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3" name="Content Placeholder 12">
            <a:extLst>
              <a:ext uri="{FF2B5EF4-FFF2-40B4-BE49-F238E27FC236}">
                <a16:creationId xmlns:a16="http://schemas.microsoft.com/office/drawing/2014/main" id="{2C6F0804-0FA2-4DF4-906A-8C174F4CAEE3}"/>
              </a:ext>
            </a:extLst>
          </p:cNvPr>
          <p:cNvPicPr>
            <a:picLocks noGrp="1" noChangeAspect="1"/>
          </p:cNvPicPr>
          <p:nvPr>
            <p:ph sz="half" idx="2"/>
          </p:nvPr>
        </p:nvPicPr>
        <p:blipFill rotWithShape="1">
          <a:blip r:embed="rId2">
            <a:alphaModFix amt="60000"/>
          </a:blip>
          <a:srcRect t="31161" r="-1" b="25386"/>
          <a:stretch/>
        </p:blipFill>
        <p:spPr>
          <a:xfrm>
            <a:off x="-1" y="10"/>
            <a:ext cx="12192001" cy="6857990"/>
          </a:xfrm>
          <a:prstGeom prst="rect">
            <a:avLst/>
          </a:prstGeom>
        </p:spPr>
      </p:pic>
      <p:sp>
        <p:nvSpPr>
          <p:cNvPr id="2" name="Title 1">
            <a:extLst>
              <a:ext uri="{FF2B5EF4-FFF2-40B4-BE49-F238E27FC236}">
                <a16:creationId xmlns:a16="http://schemas.microsoft.com/office/drawing/2014/main" id="{54A5F007-CC47-4AD5-923F-79D8A778B2BF}"/>
              </a:ext>
            </a:extLst>
          </p:cNvPr>
          <p:cNvSpPr>
            <a:spLocks noGrp="1"/>
          </p:cNvSpPr>
          <p:nvPr>
            <p:ph type="title"/>
          </p:nvPr>
        </p:nvSpPr>
        <p:spPr>
          <a:xfrm>
            <a:off x="838199" y="1671569"/>
            <a:ext cx="4155825" cy="4072044"/>
          </a:xfrm>
        </p:spPr>
        <p:txBody>
          <a:bodyPr vert="horz" lIns="91440" tIns="45720" rIns="91440" bIns="45720" rtlCol="0" anchor="t">
            <a:normAutofit fontScale="90000"/>
          </a:bodyPr>
          <a:lstStyle/>
          <a:p>
            <a:pPr marL="742950" lvl="1" indent="-285750" algn="l" rtl="0">
              <a:lnSpc>
                <a:spcPct val="90000"/>
              </a:lnSpc>
              <a:spcBef>
                <a:spcPct val="0"/>
              </a:spcBef>
            </a:pPr>
            <a:r>
              <a:rPr lang="en-US" sz="3400" b="1" kern="1200">
                <a:solidFill>
                  <a:srgbClr val="FFFFFF"/>
                </a:solidFill>
                <a:effectLst/>
                <a:latin typeface="+mj-lt"/>
                <a:ea typeface="+mj-ea"/>
                <a:cs typeface="+mj-cs"/>
              </a:rPr>
              <a:t>Contemporary Storytelling (modern</a:t>
            </a:r>
            <a:r>
              <a:rPr lang="en-US" sz="3400" b="1" kern="1200">
                <a:solidFill>
                  <a:srgbClr val="FFFFFF"/>
                </a:solidFill>
                <a:latin typeface="+mj-lt"/>
                <a:ea typeface="+mj-ea"/>
                <a:cs typeface="+mj-cs"/>
              </a:rPr>
              <a:t>)</a:t>
            </a:r>
            <a:br>
              <a:rPr lang="en-US" sz="3400" b="1" kern="1200">
                <a:solidFill>
                  <a:srgbClr val="FFFFFF"/>
                </a:solidFill>
                <a:latin typeface="+mj-lt"/>
                <a:ea typeface="+mj-ea"/>
                <a:cs typeface="+mj-cs"/>
              </a:rPr>
            </a:br>
            <a:r>
              <a:rPr lang="en-US" sz="3400" b="1" kern="1200">
                <a:solidFill>
                  <a:srgbClr val="FFFFFF"/>
                </a:solidFill>
                <a:latin typeface="+mj-lt"/>
                <a:ea typeface="+mj-ea"/>
                <a:cs typeface="+mj-cs"/>
              </a:rPr>
              <a:t>Mermaids by Richard Van Camp</a:t>
            </a:r>
            <a:br>
              <a:rPr lang="en-US" sz="3400" b="1" kern="1200">
                <a:solidFill>
                  <a:srgbClr val="FFFFFF"/>
                </a:solidFill>
                <a:latin typeface="+mj-lt"/>
                <a:ea typeface="+mj-ea"/>
                <a:cs typeface="+mj-cs"/>
              </a:rPr>
            </a:br>
            <a:br>
              <a:rPr lang="en-US" sz="3400" b="1" kern="1200">
                <a:solidFill>
                  <a:srgbClr val="FFFFFF"/>
                </a:solidFill>
                <a:latin typeface="+mj-lt"/>
                <a:ea typeface="+mj-ea"/>
                <a:cs typeface="+mj-cs"/>
              </a:rPr>
            </a:br>
            <a:br>
              <a:rPr lang="en-US" sz="3400" kern="1200">
                <a:solidFill>
                  <a:srgbClr val="FFFFFF"/>
                </a:solidFill>
                <a:effectLst/>
                <a:latin typeface="+mj-lt"/>
                <a:ea typeface="+mj-ea"/>
                <a:cs typeface="+mj-cs"/>
              </a:rPr>
            </a:br>
            <a:r>
              <a:rPr lang="en-US" sz="3400" b="1" i="1" kern="1200">
                <a:solidFill>
                  <a:srgbClr val="FFFFFF"/>
                </a:solidFill>
                <a:effectLst/>
                <a:latin typeface="+mj-lt"/>
                <a:ea typeface="+mj-ea"/>
                <a:cs typeface="+mj-cs"/>
              </a:rPr>
              <a:t> </a:t>
            </a:r>
            <a:br>
              <a:rPr lang="en-US" sz="3400" b="1" kern="1200">
                <a:solidFill>
                  <a:srgbClr val="FFFFFF"/>
                </a:solidFill>
                <a:effectLst/>
                <a:latin typeface="+mj-lt"/>
                <a:ea typeface="+mj-ea"/>
                <a:cs typeface="+mj-cs"/>
              </a:rPr>
            </a:br>
            <a:endParaRPr lang="en-US" sz="3400" b="1" kern="1200">
              <a:solidFill>
                <a:srgbClr val="FFFFFF"/>
              </a:solidFill>
              <a:latin typeface="+mj-lt"/>
              <a:ea typeface="+mj-ea"/>
              <a:cs typeface="+mj-cs"/>
            </a:endParaRPr>
          </a:p>
        </p:txBody>
      </p:sp>
      <p:graphicFrame>
        <p:nvGraphicFramePr>
          <p:cNvPr id="8" name="Content Placeholder 3">
            <a:extLst>
              <a:ext uri="{FF2B5EF4-FFF2-40B4-BE49-F238E27FC236}">
                <a16:creationId xmlns:a16="http://schemas.microsoft.com/office/drawing/2014/main" id="{49115982-2B6C-478D-86EA-7800CB771BC1}"/>
              </a:ext>
            </a:extLst>
          </p:cNvPr>
          <p:cNvGraphicFramePr>
            <a:graphicFrameLocks noGrp="1"/>
          </p:cNvGraphicFramePr>
          <p:nvPr>
            <p:ph sz="half" idx="1"/>
            <p:extLst>
              <p:ext uri="{D42A27DB-BD31-4B8C-83A1-F6EECF244321}">
                <p14:modId xmlns:p14="http://schemas.microsoft.com/office/powerpoint/2010/main" val="862279162"/>
              </p:ext>
            </p:extLst>
          </p:nvPr>
        </p:nvGraphicFramePr>
        <p:xfrm>
          <a:off x="5186551" y="1671569"/>
          <a:ext cx="6167248" cy="4072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8775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BDCBB97-EAF4-4810-AE7F-482ED4F085ED}"/>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600" kern="1200" dirty="0">
                <a:solidFill>
                  <a:srgbClr val="FFFFFF"/>
                </a:solidFill>
                <a:latin typeface="Californian FB" panose="0207040306080B030204" pitchFamily="18" charset="0"/>
              </a:rPr>
              <a:t>Curricular Competencies</a:t>
            </a:r>
          </a:p>
        </p:txBody>
      </p:sp>
      <p:pic>
        <p:nvPicPr>
          <p:cNvPr id="4" name="Content Placeholder 3">
            <a:extLst>
              <a:ext uri="{FF2B5EF4-FFF2-40B4-BE49-F238E27FC236}">
                <a16:creationId xmlns:a16="http://schemas.microsoft.com/office/drawing/2014/main" id="{900C972F-5BA8-4BDC-AED0-66EF930D9B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4502428" y="1351597"/>
            <a:ext cx="7225748" cy="4154805"/>
          </a:xfrm>
          <a:prstGeom prst="rect">
            <a:avLst/>
          </a:prstGeom>
          <a:noFill/>
        </p:spPr>
      </p:pic>
    </p:spTree>
    <p:extLst>
      <p:ext uri="{BB962C8B-B14F-4D97-AF65-F5344CB8AC3E}">
        <p14:creationId xmlns:p14="http://schemas.microsoft.com/office/powerpoint/2010/main" val="4002567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E443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67A6015-3D99-4AAC-BF88-260CCAAEEDC1}"/>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dirty="0">
                <a:solidFill>
                  <a:srgbClr val="FFFFFF"/>
                </a:solidFill>
                <a:latin typeface="Californian FB" panose="0207040306080B030204" pitchFamily="18" charset="0"/>
              </a:rPr>
              <a:t>In Your Groups:</a:t>
            </a:r>
          </a:p>
        </p:txBody>
      </p:sp>
      <p:pic>
        <p:nvPicPr>
          <p:cNvPr id="1026" name="Picture 2" descr="Image result for thomas king quotes">
            <a:extLst>
              <a:ext uri="{FF2B5EF4-FFF2-40B4-BE49-F238E27FC236}">
                <a16:creationId xmlns:a16="http://schemas.microsoft.com/office/drawing/2014/main" id="{30301A8B-DDFA-44C9-B86D-68DFD86BD40F}"/>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1" b="760"/>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94F277A-1EDE-4A4C-B23C-5B30CDFEC1E8}"/>
              </a:ext>
            </a:extLst>
          </p:cNvPr>
          <p:cNvSpPr>
            <a:spLocks noGrp="1"/>
          </p:cNvSpPr>
          <p:nvPr>
            <p:ph sz="half" idx="1"/>
          </p:nvPr>
        </p:nvSpPr>
        <p:spPr>
          <a:xfrm>
            <a:off x="8029319" y="917725"/>
            <a:ext cx="3424739" cy="4852362"/>
          </a:xfrm>
        </p:spPr>
        <p:txBody>
          <a:bodyPr vert="horz" lIns="91440" tIns="45720" rIns="91440" bIns="45720" rtlCol="0" anchor="ctr">
            <a:normAutofit fontScale="92500" lnSpcReduction="10000"/>
          </a:bodyPr>
          <a:lstStyle/>
          <a:p>
            <a:pPr marL="342900" marR="0" lvl="0">
              <a:spcBef>
                <a:spcPts val="0"/>
              </a:spcBef>
              <a:spcAft>
                <a:spcPts val="0"/>
              </a:spcAft>
            </a:pPr>
            <a:r>
              <a:rPr lang="en-US" sz="2000" dirty="0">
                <a:solidFill>
                  <a:srgbClr val="FFFFFF"/>
                </a:solidFill>
                <a:effectLst/>
                <a:latin typeface="Californian FB" panose="0207040306080B030204" pitchFamily="18" charset="0"/>
              </a:rPr>
              <a:t>Re-visit/read Thomas King’s story “You’ll Never Believe What Happened: The Truth About Stories”. Answer the following questions:</a:t>
            </a:r>
          </a:p>
          <a:p>
            <a:pPr marL="742950" marR="0" lvl="1">
              <a:spcBef>
                <a:spcPts val="0"/>
              </a:spcBef>
              <a:spcAft>
                <a:spcPts val="0"/>
              </a:spcAft>
            </a:pPr>
            <a:r>
              <a:rPr lang="en-US" sz="2000" dirty="0">
                <a:solidFill>
                  <a:srgbClr val="FFFFFF"/>
                </a:solidFill>
                <a:effectLst/>
                <a:latin typeface="Californian FB" panose="0207040306080B030204" pitchFamily="18" charset="0"/>
              </a:rPr>
              <a:t>What is King’s mother’s story?</a:t>
            </a:r>
          </a:p>
          <a:p>
            <a:pPr marL="742950" marR="0" lvl="1">
              <a:spcBef>
                <a:spcPts val="0"/>
              </a:spcBef>
              <a:spcAft>
                <a:spcPts val="0"/>
              </a:spcAft>
            </a:pPr>
            <a:r>
              <a:rPr lang="en-US" sz="2000" dirty="0">
                <a:solidFill>
                  <a:srgbClr val="FFFFFF"/>
                </a:solidFill>
                <a:effectLst/>
                <a:latin typeface="Californian FB" panose="0207040306080B030204" pitchFamily="18" charset="0"/>
              </a:rPr>
              <a:t>What is King’s father’s story?</a:t>
            </a:r>
          </a:p>
          <a:p>
            <a:pPr marL="742950" marR="0" lvl="1">
              <a:spcBef>
                <a:spcPts val="0"/>
              </a:spcBef>
              <a:spcAft>
                <a:spcPts val="800"/>
              </a:spcAft>
            </a:pPr>
            <a:r>
              <a:rPr lang="en-US" sz="2000" dirty="0">
                <a:solidFill>
                  <a:srgbClr val="FFFFFF"/>
                </a:solidFill>
                <a:effectLst/>
                <a:latin typeface="Californian FB" panose="0207040306080B030204" pitchFamily="18" charset="0"/>
              </a:rPr>
              <a:t>“The truth about stories is that that’s all we are.” (pg. 208) How does this one quote summarize the theme of the story?</a:t>
            </a:r>
          </a:p>
          <a:p>
            <a:pPr marL="742950" marR="0" lvl="1">
              <a:spcBef>
                <a:spcPts val="0"/>
              </a:spcBef>
              <a:spcAft>
                <a:spcPts val="800"/>
              </a:spcAft>
            </a:pPr>
            <a:r>
              <a:rPr lang="en-US" sz="2000" dirty="0">
                <a:solidFill>
                  <a:srgbClr val="FFFFFF"/>
                </a:solidFill>
                <a:latin typeface="Californian FB" panose="0207040306080B030204" pitchFamily="18" charset="0"/>
              </a:rPr>
              <a:t>In your group’s shared document record the answers to the above questions.</a:t>
            </a:r>
            <a:r>
              <a:rPr lang="en-US" sz="2000" dirty="0">
                <a:solidFill>
                  <a:srgbClr val="FFFFFF"/>
                </a:solidFill>
                <a:effectLst/>
                <a:latin typeface="Californian FB" panose="0207040306080B030204" pitchFamily="18" charset="0"/>
              </a:rPr>
              <a:t> </a:t>
            </a:r>
          </a:p>
          <a:p>
            <a:endParaRPr lang="en-US" sz="2000" dirty="0">
              <a:solidFill>
                <a:srgbClr val="FFFFFF"/>
              </a:solidFill>
            </a:endParaRPr>
          </a:p>
        </p:txBody>
      </p:sp>
    </p:spTree>
    <p:extLst>
      <p:ext uri="{BB962C8B-B14F-4D97-AF65-F5344CB8AC3E}">
        <p14:creationId xmlns:p14="http://schemas.microsoft.com/office/powerpoint/2010/main" val="620508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2">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itle 4">
            <a:extLst>
              <a:ext uri="{FF2B5EF4-FFF2-40B4-BE49-F238E27FC236}">
                <a16:creationId xmlns:a16="http://schemas.microsoft.com/office/drawing/2014/main" id="{0B5B5297-4618-40E0-9B55-EAE96221D48B}"/>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dirty="0">
                <a:solidFill>
                  <a:schemeClr val="bg1"/>
                </a:solidFill>
                <a:latin typeface="Californian FB" panose="0207040306080B030204" pitchFamily="18" charset="0"/>
              </a:rPr>
              <a:t>Record each members interpretation</a:t>
            </a:r>
          </a:p>
        </p:txBody>
      </p:sp>
      <p:cxnSp>
        <p:nvCxnSpPr>
          <p:cNvPr id="19" name="Straight Connector 14">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87503401-E37B-49F7-BCF8-6DA8DC02AF0C}"/>
              </a:ext>
            </a:extLst>
          </p:cNvPr>
          <p:cNvSpPr>
            <a:spLocks noGrp="1"/>
          </p:cNvSpPr>
          <p:nvPr>
            <p:ph type="body" sz="half" idx="2"/>
          </p:nvPr>
        </p:nvSpPr>
        <p:spPr>
          <a:xfrm>
            <a:off x="897769" y="1909192"/>
            <a:ext cx="4586513" cy="3647710"/>
          </a:xfrm>
        </p:spPr>
        <p:txBody>
          <a:bodyPr vert="horz" lIns="91440" tIns="45720" rIns="91440" bIns="45720" rtlCol="0">
            <a:normAutofit/>
          </a:bodyPr>
          <a:lstStyle/>
          <a:p>
            <a:pPr indent="-228600">
              <a:buFont typeface="Arial" panose="020B0604020202020204" pitchFamily="34" charset="0"/>
              <a:buChar char="•"/>
            </a:pPr>
            <a:r>
              <a:rPr lang="en-US" sz="1900" dirty="0">
                <a:solidFill>
                  <a:schemeClr val="bg1"/>
                </a:solidFill>
                <a:latin typeface="Californian FB" panose="0207040306080B030204" pitchFamily="18" charset="0"/>
              </a:rPr>
              <a:t>“</a:t>
            </a:r>
            <a:r>
              <a:rPr lang="en-US" sz="1900" i="1" dirty="0">
                <a:solidFill>
                  <a:schemeClr val="bg1"/>
                </a:solidFill>
                <a:latin typeface="Californian FB" panose="0207040306080B030204" pitchFamily="18" charset="0"/>
              </a:rPr>
              <a:t>Through my language I understand- I am being spoken to, I’m not the one speaking. The words are coming from any tongues and mouths of Okanagan people and the land around them. I am a listener to the language’s stories, and when my words form, I am merely retelling the same stories in different patterns</a:t>
            </a:r>
            <a:r>
              <a:rPr lang="en-US" sz="1900" dirty="0">
                <a:solidFill>
                  <a:schemeClr val="bg1"/>
                </a:solidFill>
                <a:latin typeface="Californian FB" panose="0207040306080B030204" pitchFamily="18" charset="0"/>
              </a:rPr>
              <a:t>.” Jeannette Armstrong, pg. 208. </a:t>
            </a:r>
          </a:p>
          <a:p>
            <a:pPr indent="-228600">
              <a:buFont typeface="Arial" panose="020B0604020202020204" pitchFamily="34" charset="0"/>
              <a:buChar char="•"/>
            </a:pPr>
            <a:r>
              <a:rPr lang="en-US" sz="1900" i="1" dirty="0">
                <a:solidFill>
                  <a:schemeClr val="bg1"/>
                </a:solidFill>
                <a:latin typeface="Californian FB" panose="0207040306080B030204" pitchFamily="18" charset="0"/>
              </a:rPr>
              <a:t>Both educator and protector, Jeannette Armstrong is a professor of Indigenous Studies and a Canada Research Chair in Indigenous Philosophy</a:t>
            </a:r>
          </a:p>
          <a:p>
            <a:pPr indent="-228600">
              <a:buFont typeface="Arial" panose="020B0604020202020204" pitchFamily="34" charset="0"/>
              <a:buChar char="•"/>
            </a:pPr>
            <a:endParaRPr lang="en-US" sz="1900" dirty="0">
              <a:solidFill>
                <a:schemeClr val="bg1"/>
              </a:solidFill>
            </a:endParaRPr>
          </a:p>
        </p:txBody>
      </p:sp>
      <p:cxnSp>
        <p:nvCxnSpPr>
          <p:cNvPr id="17" name="Straight Connector 16">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Placeholder 7">
            <a:extLst>
              <a:ext uri="{FF2B5EF4-FFF2-40B4-BE49-F238E27FC236}">
                <a16:creationId xmlns:a16="http://schemas.microsoft.com/office/drawing/2014/main" id="{B444E993-0EEA-4238-8F05-7C65724EA641}"/>
              </a:ext>
            </a:extLst>
          </p:cNvPr>
          <p:cNvPicPr>
            <a:picLocks noGrp="1" noChangeAspect="1"/>
          </p:cNvPicPr>
          <p:nvPr>
            <p:ph type="pic" idx="1"/>
          </p:nvPr>
        </p:nvPicPr>
        <p:blipFill rotWithShape="1">
          <a:blip r:embed="rId2"/>
          <a:srcRect r="6636"/>
          <a:stretch/>
        </p:blipFill>
        <p:spPr>
          <a:xfrm>
            <a:off x="6525453" y="10"/>
            <a:ext cx="5666547" cy="6857990"/>
          </a:xfrm>
          <a:prstGeom prst="rect">
            <a:avLst/>
          </a:prstGeom>
        </p:spPr>
      </p:pic>
    </p:spTree>
    <p:extLst>
      <p:ext uri="{BB962C8B-B14F-4D97-AF65-F5344CB8AC3E}">
        <p14:creationId xmlns:p14="http://schemas.microsoft.com/office/powerpoint/2010/main" val="797193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7B25E-BFB0-44DD-A42F-95A14C84819F}"/>
              </a:ext>
            </a:extLst>
          </p:cNvPr>
          <p:cNvSpPr>
            <a:spLocks noGrp="1"/>
          </p:cNvSpPr>
          <p:nvPr>
            <p:ph type="title"/>
          </p:nvPr>
        </p:nvSpPr>
        <p:spPr/>
        <p:txBody>
          <a:bodyPr/>
          <a:lstStyle/>
          <a:p>
            <a:r>
              <a:rPr lang="en-US" dirty="0">
                <a:latin typeface="Californian FB" panose="0207040306080B030204" pitchFamily="18" charset="0"/>
              </a:rPr>
              <a:t>Traditional Stories</a:t>
            </a:r>
          </a:p>
        </p:txBody>
      </p:sp>
      <p:sp>
        <p:nvSpPr>
          <p:cNvPr id="3" name="Content Placeholder 2">
            <a:extLst>
              <a:ext uri="{FF2B5EF4-FFF2-40B4-BE49-F238E27FC236}">
                <a16:creationId xmlns:a16="http://schemas.microsoft.com/office/drawing/2014/main" id="{5250BE92-8B1D-4280-826F-76E1D8F2AB51}"/>
              </a:ext>
            </a:extLst>
          </p:cNvPr>
          <p:cNvSpPr>
            <a:spLocks noGrp="1"/>
          </p:cNvSpPr>
          <p:nvPr>
            <p:ph sz="half" idx="1"/>
          </p:nvPr>
        </p:nvSpPr>
        <p:spPr/>
        <p:txBody>
          <a:bodyPr>
            <a:normAutofit lnSpcReduction="10000"/>
          </a:bodyPr>
          <a:lstStyle/>
          <a:p>
            <a:r>
              <a:rPr lang="en-US" sz="2000" b="1" dirty="0">
                <a:solidFill>
                  <a:schemeClr val="bg1"/>
                </a:solidFill>
                <a:effectLst/>
                <a:latin typeface="Californian FB" panose="0207040306080B030204" pitchFamily="18" charset="0"/>
                <a:ea typeface="Calibri" panose="020F0502020204030204" pitchFamily="34" charset="0"/>
                <a:cs typeface="Times New Roman" panose="02020603050405020304" pitchFamily="18" charset="0"/>
              </a:rPr>
              <a:t>After re-listening to all three traditional stories, comment on the similarities of these stories. </a:t>
            </a:r>
          </a:p>
          <a:p>
            <a:r>
              <a:rPr lang="en-US" sz="2000" b="1" dirty="0">
                <a:solidFill>
                  <a:schemeClr val="bg1"/>
                </a:solidFill>
                <a:effectLst/>
                <a:latin typeface="Californian FB" panose="0207040306080B030204" pitchFamily="18" charset="0"/>
                <a:ea typeface="Calibri" panose="020F0502020204030204" pitchFamily="34" charset="0"/>
                <a:cs typeface="Times New Roman" panose="02020603050405020304" pitchFamily="18" charset="0"/>
              </a:rPr>
              <a:t>With your group, generate a list of your “</a:t>
            </a:r>
            <a:r>
              <a:rPr lang="en-US" sz="2000" b="1" dirty="0" err="1">
                <a:solidFill>
                  <a:schemeClr val="bg1"/>
                </a:solidFill>
                <a:effectLst/>
                <a:latin typeface="Californian FB" panose="0207040306080B030204" pitchFamily="18" charset="0"/>
                <a:ea typeface="Calibri" panose="020F0502020204030204" pitchFamily="34" charset="0"/>
                <a:cs typeface="Times New Roman" panose="02020603050405020304" pitchFamily="18" charset="0"/>
              </a:rPr>
              <a:t>noticings</a:t>
            </a:r>
            <a:r>
              <a:rPr lang="en-US" sz="2000" b="1" dirty="0">
                <a:solidFill>
                  <a:schemeClr val="bg1"/>
                </a:solidFill>
                <a:effectLst/>
                <a:latin typeface="Californian FB" panose="0207040306080B030204" pitchFamily="18" charset="0"/>
                <a:ea typeface="Calibri" panose="020F0502020204030204" pitchFamily="34" charset="0"/>
                <a:cs typeface="Times New Roman" panose="02020603050405020304" pitchFamily="18" charset="0"/>
              </a:rPr>
              <a:t>”. </a:t>
            </a:r>
          </a:p>
          <a:p>
            <a:r>
              <a:rPr lang="en-US" sz="2000" b="1" dirty="0">
                <a:solidFill>
                  <a:schemeClr val="bg1"/>
                </a:solidFill>
                <a:latin typeface="Californian FB" panose="0207040306080B030204" pitchFamily="18" charset="0"/>
                <a:ea typeface="Calibri" panose="020F0502020204030204" pitchFamily="34" charset="0"/>
                <a:cs typeface="Times New Roman" panose="02020603050405020304" pitchFamily="18" charset="0"/>
              </a:rPr>
              <a:t>Who are the characters?</a:t>
            </a:r>
          </a:p>
          <a:p>
            <a:r>
              <a:rPr lang="en-US" sz="2000" b="1" dirty="0">
                <a:solidFill>
                  <a:schemeClr val="bg1"/>
                </a:solidFill>
                <a:effectLst/>
                <a:latin typeface="Californian FB" panose="0207040306080B030204" pitchFamily="18" charset="0"/>
                <a:ea typeface="Calibri" panose="020F0502020204030204" pitchFamily="34" charset="0"/>
                <a:cs typeface="Times New Roman" panose="02020603050405020304" pitchFamily="18" charset="0"/>
              </a:rPr>
              <a:t>What is the theme/lesson being taught?</a:t>
            </a:r>
          </a:p>
          <a:p>
            <a:r>
              <a:rPr lang="en-US" sz="2000" b="1" dirty="0">
                <a:solidFill>
                  <a:schemeClr val="bg1"/>
                </a:solidFill>
                <a:latin typeface="Californian FB" panose="0207040306080B030204" pitchFamily="18" charset="0"/>
                <a:ea typeface="Calibri" panose="020F0502020204030204" pitchFamily="34" charset="0"/>
                <a:cs typeface="Times New Roman" panose="02020603050405020304" pitchFamily="18" charset="0"/>
              </a:rPr>
              <a:t>How does the land inform/connect with the story?</a:t>
            </a:r>
            <a:endParaRPr lang="en-US" sz="2000" b="1" dirty="0">
              <a:solidFill>
                <a:schemeClr val="bg1"/>
              </a:solidFill>
              <a:effectLst/>
              <a:latin typeface="Californian FB" panose="0207040306080B030204" pitchFamily="18" charset="0"/>
              <a:ea typeface="Calibri" panose="020F0502020204030204" pitchFamily="34" charset="0"/>
              <a:cs typeface="Times New Roman" panose="02020603050405020304" pitchFamily="18" charset="0"/>
            </a:endParaRPr>
          </a:p>
          <a:p>
            <a:r>
              <a:rPr lang="en-US" sz="2000" b="1" dirty="0">
                <a:solidFill>
                  <a:schemeClr val="bg1"/>
                </a:solidFill>
                <a:effectLst/>
                <a:latin typeface="Californian FB" panose="0207040306080B030204" pitchFamily="18" charset="0"/>
                <a:ea typeface="Calibri" panose="020F0502020204030204" pitchFamily="34" charset="0"/>
                <a:cs typeface="Times New Roman" panose="02020603050405020304" pitchFamily="18" charset="0"/>
              </a:rPr>
              <a:t>Are you able to expand on curricular competencies #2-4 above?  </a:t>
            </a:r>
          </a:p>
          <a:p>
            <a:r>
              <a:rPr lang="en-US" sz="2000" b="1" dirty="0">
                <a:solidFill>
                  <a:schemeClr val="bg1"/>
                </a:solidFill>
                <a:effectLst/>
                <a:latin typeface="Californian FB" panose="0207040306080B030204" pitchFamily="18" charset="0"/>
                <a:ea typeface="Calibri" panose="020F0502020204030204" pitchFamily="34" charset="0"/>
                <a:cs typeface="Times New Roman" panose="02020603050405020304" pitchFamily="18" charset="0"/>
              </a:rPr>
              <a:t>Record your thoughts in your shared EFP 12 folder titled, “ Traditional Storytelling”</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Content Placeholder 3">
            <a:extLst>
              <a:ext uri="{FF2B5EF4-FFF2-40B4-BE49-F238E27FC236}">
                <a16:creationId xmlns:a16="http://schemas.microsoft.com/office/drawing/2014/main" id="{4DA1E00C-0FB1-45FE-AB4B-9DB0BE83D391}"/>
              </a:ext>
            </a:extLst>
          </p:cNvPr>
          <p:cNvSpPr>
            <a:spLocks noGrp="1"/>
          </p:cNvSpPr>
          <p:nvPr>
            <p:ph sz="half" idx="2"/>
          </p:nvPr>
        </p:nvSpPr>
        <p:spPr/>
        <p:txBody>
          <a:bodyPr>
            <a:normAutofit lnSpcReduction="10000"/>
          </a:bodyPr>
          <a:lstStyle/>
          <a:p>
            <a:r>
              <a:rPr lang="en-US" b="1" dirty="0">
                <a:latin typeface="Californian FB" panose="0207040306080B030204" pitchFamily="18" charset="0"/>
              </a:rPr>
              <a:t>1. </a:t>
            </a:r>
            <a:r>
              <a:rPr lang="en-US" b="1" dirty="0">
                <a:latin typeface="Californian FB" panose="0207040306080B030204" pitchFamily="18" charset="0"/>
                <a:hlinkClick r:id="rId3"/>
              </a:rPr>
              <a:t>Raven and the First Men</a:t>
            </a:r>
            <a:endParaRPr lang="en-US" b="1" dirty="0">
              <a:latin typeface="Californian FB" panose="0207040306080B030204" pitchFamily="18" charset="0"/>
            </a:endParaRPr>
          </a:p>
          <a:p>
            <a:r>
              <a:rPr lang="en-US" b="1" dirty="0">
                <a:latin typeface="Californian FB" panose="0207040306080B030204" pitchFamily="18" charset="0"/>
              </a:rPr>
              <a:t>2. </a:t>
            </a:r>
            <a:r>
              <a:rPr lang="en-US" b="1" dirty="0">
                <a:latin typeface="Californian FB" panose="0207040306080B030204" pitchFamily="18" charset="0"/>
                <a:hlinkClick r:id="rId4"/>
              </a:rPr>
              <a:t>The Raven and the Rock</a:t>
            </a:r>
            <a:endParaRPr lang="en-US" b="1" dirty="0">
              <a:latin typeface="Californian FB" panose="0207040306080B030204" pitchFamily="18" charset="0"/>
            </a:endParaRPr>
          </a:p>
          <a:p>
            <a:r>
              <a:rPr lang="en-US" b="1" dirty="0">
                <a:latin typeface="Californian FB" panose="0207040306080B030204" pitchFamily="18" charset="0"/>
              </a:rPr>
              <a:t>3. </a:t>
            </a:r>
            <a:r>
              <a:rPr lang="en-US" b="1" dirty="0">
                <a:latin typeface="Californian FB" panose="0207040306080B030204" pitchFamily="18" charset="0"/>
                <a:hlinkClick r:id="rId5"/>
              </a:rPr>
              <a:t>The Wild Woman of the Woods: </a:t>
            </a:r>
          </a:p>
          <a:p>
            <a:r>
              <a:rPr lang="en-US" b="1" dirty="0">
                <a:latin typeface="Californian FB" panose="0207040306080B030204" pitchFamily="18" charset="0"/>
                <a:hlinkClick r:id="rId6"/>
              </a:rPr>
              <a:t>4. </a:t>
            </a:r>
            <a:r>
              <a:rPr lang="en-US" b="1" dirty="0" err="1">
                <a:latin typeface="Californian FB" panose="0207040306080B030204" pitchFamily="18" charset="0"/>
                <a:hlinkClick r:id="rId6"/>
              </a:rPr>
              <a:t>Dzunukwa</a:t>
            </a:r>
            <a:endParaRPr lang="en-US" b="1">
              <a:latin typeface="Californian FB" panose="0207040306080B030204" pitchFamily="18" charset="0"/>
            </a:endParaRPr>
          </a:p>
          <a:p>
            <a:endParaRPr lang="en-US" b="1" dirty="0">
              <a:latin typeface="Californian FB" panose="0207040306080B030204" pitchFamily="18" charset="0"/>
            </a:endParaRPr>
          </a:p>
          <a:p>
            <a:endParaRPr lang="en-US" b="1" dirty="0">
              <a:latin typeface="Californian FB" panose="0207040306080B030204" pitchFamily="18" charset="0"/>
            </a:endParaRPr>
          </a:p>
          <a:p>
            <a:endParaRPr lang="en-US" dirty="0"/>
          </a:p>
        </p:txBody>
      </p:sp>
    </p:spTree>
    <p:extLst>
      <p:ext uri="{BB962C8B-B14F-4D97-AF65-F5344CB8AC3E}">
        <p14:creationId xmlns:p14="http://schemas.microsoft.com/office/powerpoint/2010/main" val="3764326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itle 4">
            <a:extLst>
              <a:ext uri="{FF2B5EF4-FFF2-40B4-BE49-F238E27FC236}">
                <a16:creationId xmlns:a16="http://schemas.microsoft.com/office/drawing/2014/main" id="{6FD2DE45-1521-44C7-8BA4-3F79FE19FF56}"/>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2700" kern="1200" dirty="0">
                <a:solidFill>
                  <a:schemeClr val="bg1"/>
                </a:solidFill>
                <a:latin typeface="Californian FB" panose="0207040306080B030204" pitchFamily="18" charset="0"/>
              </a:rPr>
              <a:t>Applying Indigenous Ways of Knowing and Being</a:t>
            </a:r>
            <a:br>
              <a:rPr lang="en-US" sz="2700" kern="1200" dirty="0">
                <a:solidFill>
                  <a:schemeClr val="bg1"/>
                </a:solidFill>
                <a:latin typeface="Californian FB" panose="0207040306080B030204" pitchFamily="18" charset="0"/>
              </a:rPr>
            </a:br>
            <a:endParaRPr lang="en-US" sz="2700" kern="1200" dirty="0">
              <a:solidFill>
                <a:schemeClr val="bg1"/>
              </a:solidFill>
              <a:latin typeface="Californian FB" panose="0207040306080B030204" pitchFamily="18" charset="0"/>
            </a:endParaRPr>
          </a:p>
        </p:txBody>
      </p:sp>
      <p:cxnSp>
        <p:nvCxnSpPr>
          <p:cNvPr id="15" name="Straight Connector 14">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DCC19689-E378-4E49-B01D-6A8B030A920C}"/>
              </a:ext>
            </a:extLst>
          </p:cNvPr>
          <p:cNvSpPr>
            <a:spLocks noGrp="1"/>
          </p:cNvSpPr>
          <p:nvPr>
            <p:ph sz="half" idx="1"/>
          </p:nvPr>
        </p:nvSpPr>
        <p:spPr>
          <a:xfrm>
            <a:off x="897769" y="1909192"/>
            <a:ext cx="4586513" cy="3647710"/>
          </a:xfrm>
        </p:spPr>
        <p:txBody>
          <a:bodyPr vert="horz" lIns="91440" tIns="45720" rIns="91440" bIns="45720" rtlCol="0">
            <a:normAutofit lnSpcReduction="10000"/>
          </a:bodyPr>
          <a:lstStyle/>
          <a:p>
            <a:r>
              <a:rPr lang="en-US" sz="2000" dirty="0">
                <a:solidFill>
                  <a:schemeClr val="bg1"/>
                </a:solidFill>
                <a:latin typeface="Californian FB" panose="0207040306080B030204" pitchFamily="18" charset="0"/>
                <a:hlinkClick r:id="rId2" action="ppaction://hlinkfile"/>
              </a:rPr>
              <a:t>C:\Users\etate\OneDrive - School District 43 (Coquitlam)\English 10\short stories\Aboriginal Ways of Knowing and Being student worksheet.docx</a:t>
            </a:r>
            <a:endParaRPr lang="en-US" sz="2000" dirty="0">
              <a:solidFill>
                <a:schemeClr val="bg1"/>
              </a:solidFill>
              <a:latin typeface="Californian FB" panose="0207040306080B030204" pitchFamily="18" charset="0"/>
            </a:endParaRPr>
          </a:p>
          <a:p>
            <a:r>
              <a:rPr lang="en-US" sz="2000" dirty="0">
                <a:solidFill>
                  <a:schemeClr val="bg1"/>
                </a:solidFill>
                <a:latin typeface="Californian FB" panose="0207040306080B030204" pitchFamily="18" charset="0"/>
              </a:rPr>
              <a:t>Download this on to your own device. You may discuss with your group members, but everyone’s should be different.</a:t>
            </a:r>
          </a:p>
          <a:p>
            <a:r>
              <a:rPr lang="en-US" sz="2000" dirty="0">
                <a:solidFill>
                  <a:schemeClr val="bg1"/>
                </a:solidFill>
                <a:latin typeface="Californian FB" panose="0207040306080B030204" pitchFamily="18" charset="0"/>
              </a:rPr>
              <a:t>This will be handed in at the end of the unit for project mark out of 8. You will add one example for each NEW story read.</a:t>
            </a:r>
          </a:p>
        </p:txBody>
      </p:sp>
      <p:cxnSp>
        <p:nvCxnSpPr>
          <p:cNvPr id="17" name="Straight Connector 16">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Content Placeholder 7">
            <a:extLst>
              <a:ext uri="{FF2B5EF4-FFF2-40B4-BE49-F238E27FC236}">
                <a16:creationId xmlns:a16="http://schemas.microsoft.com/office/drawing/2014/main" id="{9768E054-9615-4A53-AFE7-ACBA4FD8601C}"/>
              </a:ext>
            </a:extLst>
          </p:cNvPr>
          <p:cNvPicPr>
            <a:picLocks noGrp="1" noChangeAspect="1"/>
          </p:cNvPicPr>
          <p:nvPr>
            <p:ph sz="half" idx="2"/>
          </p:nvPr>
        </p:nvPicPr>
        <p:blipFill>
          <a:blip r:embed="rId3"/>
          <a:stretch>
            <a:fillRect/>
          </a:stretch>
        </p:blipFill>
        <p:spPr>
          <a:xfrm>
            <a:off x="6525453" y="0"/>
            <a:ext cx="5212081" cy="6858000"/>
          </a:xfrm>
          <a:prstGeom prst="rect">
            <a:avLst/>
          </a:prstGeom>
          <a:blipFill>
            <a:blip r:embed="rId4"/>
            <a:tile tx="0" ty="0" sx="100000" sy="100000" flip="none" algn="tl"/>
          </a:blipFill>
        </p:spPr>
      </p:pic>
    </p:spTree>
    <p:extLst>
      <p:ext uri="{BB962C8B-B14F-4D97-AF65-F5344CB8AC3E}">
        <p14:creationId xmlns:p14="http://schemas.microsoft.com/office/powerpoint/2010/main" val="4156599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ideo 4">
            <a:extLst>
              <a:ext uri="{FF2B5EF4-FFF2-40B4-BE49-F238E27FC236}">
                <a16:creationId xmlns:a16="http://schemas.microsoft.com/office/drawing/2014/main" id="{261F78CD-492E-4A97-A176-E26A1155EDC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2" name="Title 1">
            <a:extLst>
              <a:ext uri="{FF2B5EF4-FFF2-40B4-BE49-F238E27FC236}">
                <a16:creationId xmlns:a16="http://schemas.microsoft.com/office/drawing/2014/main" id="{78BBAD61-E92D-433A-882C-08688948D3D9}"/>
              </a:ext>
            </a:extLst>
          </p:cNvPr>
          <p:cNvSpPr>
            <a:spLocks noGrp="1"/>
          </p:cNvSpPr>
          <p:nvPr>
            <p:ph type="title"/>
          </p:nvPr>
        </p:nvSpPr>
        <p:spPr>
          <a:effectLst>
            <a:outerShdw blurRad="50800" dist="38100" dir="2700000" algn="tl" rotWithShape="0">
              <a:prstClr val="black">
                <a:alpha val="40000"/>
              </a:prstClr>
            </a:outerShdw>
          </a:effectLst>
        </p:spPr>
        <p:txBody>
          <a:bodyPr>
            <a:normAutofit/>
          </a:bodyPr>
          <a:lstStyle/>
          <a:p>
            <a:r>
              <a:rPr lang="en-US" sz="5200">
                <a:solidFill>
                  <a:srgbClr val="FFFFFF"/>
                </a:solidFill>
                <a:latin typeface="Californian FB" panose="0207040306080B030204" pitchFamily="18" charset="0"/>
              </a:rPr>
              <a:t>The stories and questions:</a:t>
            </a:r>
          </a:p>
        </p:txBody>
      </p:sp>
      <p:sp>
        <p:nvSpPr>
          <p:cNvPr id="3" name="Content Placeholder 2">
            <a:extLst>
              <a:ext uri="{FF2B5EF4-FFF2-40B4-BE49-F238E27FC236}">
                <a16:creationId xmlns:a16="http://schemas.microsoft.com/office/drawing/2014/main" id="{AB87CBD9-8BB0-4700-9A84-581D6EB007A4}"/>
              </a:ext>
            </a:extLst>
          </p:cNvPr>
          <p:cNvSpPr>
            <a:spLocks noGrp="1"/>
          </p:cNvSpPr>
          <p:nvPr>
            <p:ph type="body" idx="1"/>
          </p:nvPr>
        </p:nvSpPr>
        <p:spPr>
          <a:effectLst>
            <a:outerShdw blurRad="50800" dist="38100" dir="2700000" algn="tl" rotWithShape="0">
              <a:prstClr val="black">
                <a:alpha val="40000"/>
              </a:prstClr>
            </a:outerShdw>
          </a:effectLst>
        </p:spPr>
        <p:txBody>
          <a:bodyPr>
            <a:normAutofit lnSpcReduction="10000"/>
          </a:bodyPr>
          <a:lstStyle/>
          <a:p>
            <a:r>
              <a:rPr lang="en-US" dirty="0">
                <a:solidFill>
                  <a:srgbClr val="FFFFFF"/>
                </a:solidFill>
                <a:latin typeface="Californian FB" panose="0207040306080B030204" pitchFamily="18" charset="0"/>
              </a:rPr>
              <a:t>Over the next three days, you will read a total of 3 new stories plus revisit one read in class.</a:t>
            </a:r>
          </a:p>
          <a:p>
            <a:r>
              <a:rPr lang="en-US" dirty="0">
                <a:solidFill>
                  <a:srgbClr val="FFFFFF"/>
                </a:solidFill>
                <a:latin typeface="Californian FB" panose="0207040306080B030204" pitchFamily="18" charset="0"/>
              </a:rPr>
              <a:t>These will form the talking points for your podcast, so make sure that you understand what is being asked and connect to prior learning. </a:t>
            </a:r>
          </a:p>
        </p:txBody>
      </p:sp>
    </p:spTree>
    <p:extLst>
      <p:ext uri="{BB962C8B-B14F-4D97-AF65-F5344CB8AC3E}">
        <p14:creationId xmlns:p14="http://schemas.microsoft.com/office/powerpoint/2010/main" val="371671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E4F3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64B79C-C377-48F1-A725-6FBB3C673DF8}"/>
              </a:ext>
            </a:extLst>
          </p:cNvPr>
          <p:cNvSpPr>
            <a:spLocks noGrp="1"/>
          </p:cNvSpPr>
          <p:nvPr>
            <p:ph type="title"/>
          </p:nvPr>
        </p:nvSpPr>
        <p:spPr>
          <a:xfrm>
            <a:off x="524256" y="4767072"/>
            <a:ext cx="6594189" cy="1625210"/>
          </a:xfrm>
        </p:spPr>
        <p:txBody>
          <a:bodyPr vert="horz" lIns="91440" tIns="45720" rIns="91440" bIns="45720" rtlCol="0" anchor="ctr">
            <a:normAutofit fontScale="90000"/>
          </a:bodyPr>
          <a:lstStyle/>
          <a:p>
            <a:pPr marL="742950" marR="0" lvl="1" indent="-285750" algn="r" rtl="0">
              <a:lnSpc>
                <a:spcPct val="90000"/>
              </a:lnSpc>
              <a:spcBef>
                <a:spcPct val="0"/>
              </a:spcBef>
              <a:spcAft>
                <a:spcPts val="0"/>
              </a:spcAft>
            </a:pPr>
            <a:r>
              <a:rPr lang="en-US" sz="2400" b="1" kern="1200" dirty="0">
                <a:solidFill>
                  <a:srgbClr val="FFFFFF"/>
                </a:solidFill>
                <a:effectLst/>
                <a:latin typeface="Californian FB" panose="0207040306080B030204" pitchFamily="18" charset="0"/>
                <a:ea typeface="+mj-ea"/>
                <a:cs typeface="+mj-cs"/>
              </a:rPr>
              <a:t>Inuit: Traditional Stories </a:t>
            </a:r>
            <a:br>
              <a:rPr lang="en-US" sz="2400" kern="1200" dirty="0">
                <a:solidFill>
                  <a:srgbClr val="FFFFFF"/>
                </a:solidFill>
                <a:effectLst/>
                <a:latin typeface="Californian FB" panose="0207040306080B030204" pitchFamily="18" charset="0"/>
                <a:ea typeface="+mj-ea"/>
                <a:cs typeface="+mj-cs"/>
              </a:rPr>
            </a:br>
            <a:r>
              <a:rPr lang="en-US" sz="2400" kern="1200" dirty="0">
                <a:solidFill>
                  <a:srgbClr val="FFFFFF"/>
                </a:solidFill>
                <a:effectLst/>
                <a:latin typeface="Californian FB" panose="0207040306080B030204" pitchFamily="18" charset="0"/>
                <a:ea typeface="+mj-ea"/>
                <a:cs typeface="+mj-cs"/>
              </a:rPr>
              <a:t>“The Story of Starvation”</a:t>
            </a:r>
            <a:r>
              <a:rPr lang="en-US" sz="2400" i="1" kern="1200" dirty="0">
                <a:solidFill>
                  <a:srgbClr val="FFFFFF"/>
                </a:solidFill>
                <a:effectLst/>
                <a:latin typeface="Californian FB" panose="0207040306080B030204" pitchFamily="18" charset="0"/>
                <a:ea typeface="+mj-ea"/>
                <a:cs typeface="+mj-cs"/>
              </a:rPr>
              <a:t> </a:t>
            </a:r>
            <a:r>
              <a:rPr lang="en-US" sz="2400" kern="1200" dirty="0">
                <a:solidFill>
                  <a:srgbClr val="FFFFFF"/>
                </a:solidFill>
                <a:effectLst/>
                <a:latin typeface="Californian FB" panose="0207040306080B030204" pitchFamily="18" charset="0"/>
                <a:ea typeface="+mj-ea"/>
                <a:cs typeface="+mj-cs"/>
              </a:rPr>
              <a:t>by Marion </a:t>
            </a:r>
            <a:r>
              <a:rPr lang="en-US" sz="2400" kern="1200" dirty="0" err="1">
                <a:solidFill>
                  <a:srgbClr val="FFFFFF"/>
                </a:solidFill>
                <a:effectLst/>
                <a:latin typeface="Californian FB" panose="0207040306080B030204" pitchFamily="18" charset="0"/>
                <a:ea typeface="+mj-ea"/>
                <a:cs typeface="+mj-cs"/>
              </a:rPr>
              <a:t>Tuu’luq</a:t>
            </a:r>
            <a:br>
              <a:rPr lang="en-US" sz="2400" kern="1200" dirty="0">
                <a:solidFill>
                  <a:srgbClr val="FFFFFF"/>
                </a:solidFill>
                <a:effectLst/>
                <a:latin typeface="Californian FB" panose="0207040306080B030204" pitchFamily="18" charset="0"/>
                <a:ea typeface="+mj-ea"/>
                <a:cs typeface="+mj-cs"/>
              </a:rPr>
            </a:br>
            <a:r>
              <a:rPr lang="en-US" sz="2400" kern="1200" dirty="0">
                <a:solidFill>
                  <a:srgbClr val="FFFFFF"/>
                </a:solidFill>
                <a:effectLst/>
                <a:latin typeface="Californian FB" panose="0207040306080B030204" pitchFamily="18" charset="0"/>
                <a:ea typeface="+mj-ea"/>
                <a:cs typeface="+mj-cs"/>
                <a:hlinkClick r:id="rId2"/>
              </a:rPr>
              <a:t>https://sd43bcca-my.sharepoint.com/personal/etate_sd43_bc_ca/Documents/EFP%2012/Stories/Story%20of%20Starvation.pdf</a:t>
            </a:r>
            <a:r>
              <a:rPr lang="en-US" sz="2400" i="1" kern="1200" dirty="0">
                <a:solidFill>
                  <a:srgbClr val="FFFFFF"/>
                </a:solidFill>
                <a:effectLst/>
                <a:latin typeface="Californian FB" panose="0207040306080B030204" pitchFamily="18" charset="0"/>
                <a:ea typeface="+mj-ea"/>
                <a:cs typeface="+mj-cs"/>
              </a:rPr>
              <a:t>  </a:t>
            </a:r>
            <a:br>
              <a:rPr lang="en-US" sz="2400" kern="1200" dirty="0">
                <a:solidFill>
                  <a:srgbClr val="FFFFFF"/>
                </a:solidFill>
                <a:effectLst/>
                <a:latin typeface="Californian FB" panose="0207040306080B030204" pitchFamily="18" charset="0"/>
                <a:ea typeface="+mj-ea"/>
                <a:cs typeface="+mj-cs"/>
              </a:rPr>
            </a:br>
            <a:endParaRPr lang="en-US" sz="2400" kern="1200" dirty="0">
              <a:solidFill>
                <a:srgbClr val="FFFFFF"/>
              </a:solidFill>
              <a:latin typeface="Californian FB" panose="0207040306080B030204" pitchFamily="18" charset="0"/>
              <a:ea typeface="+mj-ea"/>
              <a:cs typeface="+mj-cs"/>
            </a:endParaRPr>
          </a:p>
        </p:txBody>
      </p:sp>
      <p:pic>
        <p:nvPicPr>
          <p:cNvPr id="5" name="Content Placeholder 4">
            <a:extLst>
              <a:ext uri="{FF2B5EF4-FFF2-40B4-BE49-F238E27FC236}">
                <a16:creationId xmlns:a16="http://schemas.microsoft.com/office/drawing/2014/main" id="{56254DA8-E18A-4A89-8D45-88BF4D6561CF}"/>
              </a:ext>
            </a:extLst>
          </p:cNvPr>
          <p:cNvPicPr>
            <a:picLocks noGrp="1" noChangeAspect="1"/>
          </p:cNvPicPr>
          <p:nvPr>
            <p:ph sz="half" idx="1"/>
          </p:nvPr>
        </p:nvPicPr>
        <p:blipFill rotWithShape="1">
          <a:blip r:embed="rId3"/>
          <a:srcRect t="20848" r="-1" b="11360"/>
          <a:stretch/>
        </p:blipFill>
        <p:spPr>
          <a:xfrm>
            <a:off x="327547" y="321733"/>
            <a:ext cx="7058306" cy="4107392"/>
          </a:xfrm>
          <a:prstGeom prst="rect">
            <a:avLst/>
          </a:prstGeom>
        </p:spPr>
      </p:pic>
      <p:sp>
        <p:nvSpPr>
          <p:cNvPr id="15"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3C7382CB-BD4C-419D-8D22-B1B34F6C2260}"/>
              </a:ext>
            </a:extLst>
          </p:cNvPr>
          <p:cNvSpPr>
            <a:spLocks noGrp="1"/>
          </p:cNvSpPr>
          <p:nvPr>
            <p:ph sz="half" idx="2"/>
          </p:nvPr>
        </p:nvSpPr>
        <p:spPr>
          <a:xfrm>
            <a:off x="8029319" y="660400"/>
            <a:ext cx="3424739" cy="5109687"/>
          </a:xfrm>
        </p:spPr>
        <p:txBody>
          <a:bodyPr vert="horz" lIns="91440" tIns="45720" rIns="91440" bIns="45720" rtlCol="0" anchor="ctr">
            <a:normAutofit lnSpcReduction="10000"/>
          </a:bodyPr>
          <a:lstStyle/>
          <a:p>
            <a:pPr lvl="3">
              <a:spcBef>
                <a:spcPts val="0"/>
              </a:spcBef>
            </a:pPr>
            <a:r>
              <a:rPr lang="en-US" sz="1400" dirty="0">
                <a:solidFill>
                  <a:srgbClr val="FFFFFF"/>
                </a:solidFill>
                <a:effectLst/>
                <a:latin typeface="Californian FB" panose="0207040306080B030204" pitchFamily="18" charset="0"/>
              </a:rPr>
              <a:t>What is the importance of this kind of story and its role in recording First Peoples history?</a:t>
            </a:r>
          </a:p>
          <a:p>
            <a:pPr marL="1600200" marR="0" lvl="3">
              <a:spcBef>
                <a:spcPts val="0"/>
              </a:spcBef>
              <a:spcAft>
                <a:spcPts val="0"/>
              </a:spcAft>
            </a:pPr>
            <a:r>
              <a:rPr lang="en-US" sz="1400" dirty="0">
                <a:solidFill>
                  <a:srgbClr val="FFFFFF"/>
                </a:solidFill>
                <a:effectLst/>
                <a:latin typeface="Californian FB" panose="0207040306080B030204" pitchFamily="18" charset="0"/>
              </a:rPr>
              <a:t>How does the ‘voice’ of the storyteller impress the reader with its accuracy?</a:t>
            </a:r>
          </a:p>
          <a:p>
            <a:pPr marL="1600200" marR="0" lvl="3">
              <a:spcBef>
                <a:spcPts val="0"/>
              </a:spcBef>
              <a:spcAft>
                <a:spcPts val="0"/>
              </a:spcAft>
            </a:pPr>
            <a:r>
              <a:rPr lang="en-US" sz="1400" dirty="0">
                <a:solidFill>
                  <a:srgbClr val="FFFFFF"/>
                </a:solidFill>
                <a:effectLst/>
                <a:latin typeface="Californian FB" panose="0207040306080B030204" pitchFamily="18" charset="0"/>
              </a:rPr>
              <a:t>Is this a ‘story’ in the traditional sense? Why or why not?</a:t>
            </a:r>
          </a:p>
          <a:p>
            <a:pPr marL="1600200" marR="0" lvl="3">
              <a:spcBef>
                <a:spcPts val="0"/>
              </a:spcBef>
              <a:spcAft>
                <a:spcPts val="0"/>
              </a:spcAft>
            </a:pPr>
            <a:r>
              <a:rPr lang="en-US" sz="1400" dirty="0">
                <a:solidFill>
                  <a:srgbClr val="FFFFFF"/>
                </a:solidFill>
                <a:effectLst/>
                <a:latin typeface="Californian FB" panose="0207040306080B030204" pitchFamily="18" charset="0"/>
              </a:rPr>
              <a:t>Thinking about what you learned about traditional storytelling, identify and discuss some of the ‘signature’ or markers that make it an oral story? (structure, repetition). </a:t>
            </a:r>
          </a:p>
          <a:p>
            <a:pPr marL="1600200" marR="0" lvl="3">
              <a:spcBef>
                <a:spcPts val="0"/>
              </a:spcBef>
              <a:spcAft>
                <a:spcPts val="800"/>
              </a:spcAft>
            </a:pPr>
            <a:r>
              <a:rPr lang="en-US" sz="1400" dirty="0">
                <a:solidFill>
                  <a:srgbClr val="FFFFFF"/>
                </a:solidFill>
                <a:effectLst/>
                <a:latin typeface="Californian FB" panose="0207040306080B030204" pitchFamily="18" charset="0"/>
              </a:rPr>
              <a:t>Discuss the idea of being endowed with a unique gift by ancestors. (the ability to see what others can not)</a:t>
            </a:r>
          </a:p>
          <a:p>
            <a:endParaRPr lang="en-US" sz="1300" dirty="0">
              <a:solidFill>
                <a:srgbClr val="FFFFFF"/>
              </a:solidFill>
            </a:endParaRPr>
          </a:p>
        </p:txBody>
      </p:sp>
    </p:spTree>
    <p:extLst>
      <p:ext uri="{BB962C8B-B14F-4D97-AF65-F5344CB8AC3E}">
        <p14:creationId xmlns:p14="http://schemas.microsoft.com/office/powerpoint/2010/main" val="193593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457E0-16D0-4720-8CCF-1A10991F18B2}"/>
              </a:ext>
            </a:extLst>
          </p:cNvPr>
          <p:cNvSpPr>
            <a:spLocks noGrp="1"/>
          </p:cNvSpPr>
          <p:nvPr>
            <p:ph type="title"/>
          </p:nvPr>
        </p:nvSpPr>
        <p:spPr>
          <a:xfrm>
            <a:off x="801098" y="1396289"/>
            <a:ext cx="6387102" cy="1325563"/>
          </a:xfrm>
        </p:spPr>
        <p:txBody>
          <a:bodyPr vert="horz" lIns="91440" tIns="45720" rIns="91440" bIns="45720" rtlCol="0" anchor="ctr">
            <a:normAutofit/>
          </a:bodyPr>
          <a:lstStyle/>
          <a:p>
            <a:pPr marL="742950" marR="0" lvl="1" indent="-285750" algn="l" rtl="0">
              <a:lnSpc>
                <a:spcPct val="90000"/>
              </a:lnSpc>
              <a:spcBef>
                <a:spcPct val="0"/>
              </a:spcBef>
              <a:spcAft>
                <a:spcPts val="0"/>
              </a:spcAft>
            </a:pPr>
            <a:r>
              <a:rPr lang="en-US" sz="1400" b="1" kern="1200">
                <a:solidFill>
                  <a:schemeClr val="tx1"/>
                </a:solidFill>
                <a:effectLst/>
                <a:latin typeface="+mj-lt"/>
                <a:ea typeface="+mj-ea"/>
                <a:cs typeface="+mj-cs"/>
              </a:rPr>
              <a:t>Allegory in Stories</a:t>
            </a:r>
            <a:br>
              <a:rPr lang="en-US" sz="1400" kern="1200">
                <a:solidFill>
                  <a:schemeClr val="tx1"/>
                </a:solidFill>
                <a:effectLst/>
                <a:latin typeface="+mj-lt"/>
                <a:ea typeface="+mj-ea"/>
                <a:cs typeface="+mj-cs"/>
              </a:rPr>
            </a:br>
            <a:r>
              <a:rPr lang="en-US" sz="1400" kern="1200">
                <a:solidFill>
                  <a:schemeClr val="tx1"/>
                </a:solidFill>
                <a:effectLst/>
                <a:latin typeface="+mj-lt"/>
                <a:ea typeface="+mj-ea"/>
                <a:cs typeface="+mj-cs"/>
              </a:rPr>
              <a:t>“What is It About Us You Don’t Like” by Thomas King</a:t>
            </a:r>
            <a:br>
              <a:rPr lang="en-US" sz="1400" kern="1200">
                <a:solidFill>
                  <a:schemeClr val="tx1"/>
                </a:solidFill>
                <a:effectLst/>
                <a:latin typeface="+mj-lt"/>
                <a:ea typeface="+mj-ea"/>
                <a:cs typeface="+mj-cs"/>
              </a:rPr>
            </a:br>
            <a:r>
              <a:rPr lang="en-US" sz="1400" kern="1200">
                <a:solidFill>
                  <a:schemeClr val="tx1"/>
                </a:solidFill>
                <a:effectLst/>
                <a:latin typeface="+mj-lt"/>
                <a:ea typeface="+mj-ea"/>
                <a:cs typeface="+mj-cs"/>
                <a:hlinkClick r:id="rId2"/>
              </a:rPr>
              <a:t>https://sd43bcca-my.sharepoint.com/personal/etate_sd43_bc_ca/Documents/EFP%2012/Stories/What%20Is%20It%20About%20Us%20Story.pdf</a:t>
            </a:r>
            <a:endParaRPr lang="en-US" sz="1400" kern="1200">
              <a:solidFill>
                <a:schemeClr val="tx1"/>
              </a:solidFill>
              <a:latin typeface="+mj-lt"/>
              <a:ea typeface="+mj-ea"/>
              <a:cs typeface="+mj-cs"/>
            </a:endParaRPr>
          </a:p>
        </p:txBody>
      </p:sp>
      <p:sp>
        <p:nvSpPr>
          <p:cNvPr id="12" name="Content Placeholder 11">
            <a:extLst>
              <a:ext uri="{FF2B5EF4-FFF2-40B4-BE49-F238E27FC236}">
                <a16:creationId xmlns:a16="http://schemas.microsoft.com/office/drawing/2014/main" id="{29264020-4A78-42C2-8D77-FB2C3344D30E}"/>
              </a:ext>
            </a:extLst>
          </p:cNvPr>
          <p:cNvSpPr>
            <a:spLocks noGrp="1"/>
          </p:cNvSpPr>
          <p:nvPr>
            <p:ph sz="half" idx="1"/>
          </p:nvPr>
        </p:nvSpPr>
        <p:spPr>
          <a:xfrm>
            <a:off x="805542" y="2871982"/>
            <a:ext cx="6382657" cy="3181684"/>
          </a:xfrm>
        </p:spPr>
        <p:txBody>
          <a:bodyPr vert="horz" lIns="91440" tIns="45720" rIns="91440" bIns="45720" rtlCol="0" anchor="t">
            <a:normAutofit/>
          </a:bodyPr>
          <a:lstStyle/>
          <a:p>
            <a:pPr marL="1600200" marR="0" lvl="3">
              <a:spcBef>
                <a:spcPts val="0"/>
              </a:spcBef>
              <a:spcAft>
                <a:spcPts val="0"/>
              </a:spcAft>
            </a:pPr>
            <a:r>
              <a:rPr lang="en-US" sz="1500" dirty="0">
                <a:effectLst/>
                <a:latin typeface="Californian FB" panose="0207040306080B030204" pitchFamily="18" charset="0"/>
              </a:rPr>
              <a:t>Where does King use verbal irony? Explain</a:t>
            </a:r>
          </a:p>
          <a:p>
            <a:pPr marL="1600200" marR="0" lvl="3">
              <a:spcBef>
                <a:spcPts val="0"/>
              </a:spcBef>
              <a:spcAft>
                <a:spcPts val="0"/>
              </a:spcAft>
            </a:pPr>
            <a:r>
              <a:rPr lang="en-US" sz="1500" dirty="0">
                <a:effectLst/>
                <a:latin typeface="Californian FB" panose="0207040306080B030204" pitchFamily="18" charset="0"/>
              </a:rPr>
              <a:t>What is an allegory? Look up the definition and share ideas.  </a:t>
            </a:r>
          </a:p>
          <a:p>
            <a:pPr marL="1600200" marR="0" lvl="3">
              <a:spcBef>
                <a:spcPts val="0"/>
              </a:spcBef>
              <a:spcAft>
                <a:spcPts val="0"/>
              </a:spcAft>
            </a:pPr>
            <a:r>
              <a:rPr lang="en-US" sz="1500" dirty="0">
                <a:latin typeface="Californian FB" panose="0207040306080B030204" pitchFamily="18" charset="0"/>
              </a:rPr>
              <a:t>How i</a:t>
            </a:r>
            <a:r>
              <a:rPr lang="en-US" sz="1500" dirty="0">
                <a:effectLst/>
                <a:latin typeface="Californian FB" panose="0207040306080B030204" pitchFamily="18" charset="0"/>
              </a:rPr>
              <a:t>s </a:t>
            </a:r>
            <a:r>
              <a:rPr lang="en-US" sz="1500" i="1" dirty="0">
                <a:effectLst/>
                <a:latin typeface="Californian FB" panose="0207040306080B030204" pitchFamily="18" charset="0"/>
              </a:rPr>
              <a:t>coyote and duck </a:t>
            </a:r>
            <a:r>
              <a:rPr lang="en-US" sz="1500" dirty="0">
                <a:effectLst/>
                <a:latin typeface="Californian FB" panose="0207040306080B030204" pitchFamily="18" charset="0"/>
              </a:rPr>
              <a:t>an allegory for colonization? Find evidence to support or refute this claim. You should have 3-5 points. </a:t>
            </a:r>
          </a:p>
          <a:p>
            <a:pPr marL="1600200" marR="0" lvl="3">
              <a:spcBef>
                <a:spcPts val="0"/>
              </a:spcBef>
              <a:spcAft>
                <a:spcPts val="0"/>
              </a:spcAft>
            </a:pPr>
            <a:r>
              <a:rPr lang="en-US" sz="1500" dirty="0">
                <a:effectLst/>
                <a:latin typeface="Californian FB" panose="0207040306080B030204" pitchFamily="18" charset="0"/>
              </a:rPr>
              <a:t>King uses a circular structure in this story. Find it. What other common Indigenous story telling traits are visible in this circular structure? Go back to the ppt to be reminded about the uniqueness of their stories. </a:t>
            </a:r>
          </a:p>
          <a:p>
            <a:pPr marL="1600200" marR="0" lvl="3">
              <a:spcBef>
                <a:spcPts val="0"/>
              </a:spcBef>
              <a:spcAft>
                <a:spcPts val="800"/>
              </a:spcAft>
            </a:pPr>
            <a:r>
              <a:rPr lang="en-US" sz="1500" dirty="0">
                <a:effectLst/>
                <a:latin typeface="Californian FB" panose="0207040306080B030204" pitchFamily="18" charset="0"/>
              </a:rPr>
              <a:t>How does this story reflect the historical experiences of Indigenous people in Canada? </a:t>
            </a:r>
          </a:p>
          <a:p>
            <a:endParaRPr lang="en-US" sz="1500" dirty="0"/>
          </a:p>
        </p:txBody>
      </p:sp>
      <p:sp>
        <p:nvSpPr>
          <p:cNvPr id="39" name="Freeform: Shape 34">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cartoon of a dog&#10;&#10;Description automatically generated with low confidence">
            <a:extLst>
              <a:ext uri="{FF2B5EF4-FFF2-40B4-BE49-F238E27FC236}">
                <a16:creationId xmlns:a16="http://schemas.microsoft.com/office/drawing/2014/main" id="{2983B495-783C-4B91-BDFA-533E12E19B4C}"/>
              </a:ext>
            </a:extLst>
          </p:cNvPr>
          <p:cNvPicPr>
            <a:picLocks noChangeAspect="1"/>
          </p:cNvPicPr>
          <p:nvPr/>
        </p:nvPicPr>
        <p:blipFill rotWithShape="1">
          <a:blip r:embed="rId3"/>
          <a:srcRect l="16800" r="1922" b="-2"/>
          <a:stretch/>
        </p:blipFill>
        <p:spPr>
          <a:xfrm>
            <a:off x="7689829" y="10"/>
            <a:ext cx="4502173" cy="3448209"/>
          </a:xfrm>
          <a:custGeom>
            <a:avLst/>
            <a:gdLst/>
            <a:ahLst/>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40" name="Freeform: Shape 36">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7" descr="Logo&#10;&#10;Description automatically generated">
            <a:extLst>
              <a:ext uri="{FF2B5EF4-FFF2-40B4-BE49-F238E27FC236}">
                <a16:creationId xmlns:a16="http://schemas.microsoft.com/office/drawing/2014/main" id="{D7748184-8647-41FB-93C8-ADA2835EA0DA}"/>
              </a:ext>
            </a:extLst>
          </p:cNvPr>
          <p:cNvPicPr>
            <a:picLocks noGrp="1" noChangeAspect="1"/>
          </p:cNvPicPr>
          <p:nvPr>
            <p:ph sz="half" idx="2"/>
          </p:nvPr>
        </p:nvPicPr>
        <p:blipFill rotWithShape="1">
          <a:blip r:embed="rId4"/>
          <a:srcRect t="9396" r="1" b="1"/>
          <a:stretch/>
        </p:blipFill>
        <p:spPr>
          <a:xfrm>
            <a:off x="8768827" y="4082141"/>
            <a:ext cx="3423175" cy="277585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298459263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1584</TotalTime>
  <Words>913</Words>
  <Application>Microsoft Office PowerPoint</Application>
  <PresentationFormat>Widescreen</PresentationFormat>
  <Paragraphs>54</Paragraphs>
  <Slides>11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Californian FB</vt:lpstr>
      <vt:lpstr>Office Theme</vt:lpstr>
      <vt:lpstr>Oral Storytelling </vt:lpstr>
      <vt:lpstr>Curricular Competencies</vt:lpstr>
      <vt:lpstr>In Your Groups:</vt:lpstr>
      <vt:lpstr>Record each members interpretation</vt:lpstr>
      <vt:lpstr>Traditional Stories</vt:lpstr>
      <vt:lpstr>Applying Indigenous Ways of Knowing and Being </vt:lpstr>
      <vt:lpstr>The stories and questions:</vt:lpstr>
      <vt:lpstr>Inuit: Traditional Stories  “The Story of Starvation” by Marion Tuu’luq https://sd43bcca-my.sharepoint.com/personal/etate_sd43_bc_ca/Documents/EFP%2012/Stories/Story%20of%20Starvation.pdf   </vt:lpstr>
      <vt:lpstr>Allegory in Stories “What is It About Us You Don’t Like” by Thomas King https://sd43bcca-my.sharepoint.com/personal/etate_sd43_bc_ca/Documents/EFP%2012/Stories/What%20Is%20It%20About%20Us%20Story.pdf</vt:lpstr>
      <vt:lpstr>Relationships and Resilience  “Traplines” by Eden Robinson  https://sd43bcca-my.sharepoint.com/personal/etate_sd43_bc_ca/Documents/EFP%2012/Stories/Traplines%20ER.pdf </vt:lpstr>
      <vt:lpstr>Contemporary Storytelling (modern) Mermaids by Richard Van Camp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Oral Storytelling </dc:title>
  <dc:creator>Tate, Erin</dc:creator>
  <cp:lastModifiedBy>Graham, Erin</cp:lastModifiedBy>
  <cp:revision>1</cp:revision>
  <dcterms:created xsi:type="dcterms:W3CDTF">2022-02-09T19:42:32Z</dcterms:created>
  <dcterms:modified xsi:type="dcterms:W3CDTF">2023-01-26T21:35:01Z</dcterms:modified>
</cp:coreProperties>
</file>