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82" r:id="rId5"/>
    <p:sldId id="258" r:id="rId6"/>
    <p:sldId id="275" r:id="rId7"/>
    <p:sldId id="261" r:id="rId8"/>
    <p:sldId id="263" r:id="rId9"/>
    <p:sldId id="264" r:id="rId10"/>
    <p:sldId id="262" r:id="rId11"/>
    <p:sldId id="260" r:id="rId12"/>
    <p:sldId id="284" r:id="rId13"/>
    <p:sldId id="265" r:id="rId14"/>
    <p:sldId id="266" r:id="rId15"/>
    <p:sldId id="270" r:id="rId16"/>
    <p:sldId id="273" r:id="rId17"/>
    <p:sldId id="283" r:id="rId18"/>
    <p:sldId id="285" r:id="rId19"/>
    <p:sldId id="268" r:id="rId20"/>
    <p:sldId id="269" r:id="rId21"/>
    <p:sldId id="271" r:id="rId22"/>
    <p:sldId id="272" r:id="rId23"/>
    <p:sldId id="274" r:id="rId24"/>
    <p:sldId id="276" r:id="rId25"/>
    <p:sldId id="277" r:id="rId26"/>
    <p:sldId id="278" r:id="rId27"/>
    <p:sldId id="280"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7C6DFB-B61B-45BF-A309-C49542B8462A}" v="2" dt="2023-04-27T22:38:22.2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ham, Erin" userId="a3f030dd-d14b-4864-b235-6b37cb1a1c30" providerId="ADAL" clId="{737C6DFB-B61B-45BF-A309-C49542B8462A}"/>
    <pc:docChg chg="modSld">
      <pc:chgData name="Graham, Erin" userId="a3f030dd-d14b-4864-b235-6b37cb1a1c30" providerId="ADAL" clId="{737C6DFB-B61B-45BF-A309-C49542B8462A}" dt="2023-04-27T22:38:34.832" v="10" actId="20577"/>
      <pc:docMkLst>
        <pc:docMk/>
      </pc:docMkLst>
      <pc:sldChg chg="modSp">
        <pc:chgData name="Graham, Erin" userId="a3f030dd-d14b-4864-b235-6b37cb1a1c30" providerId="ADAL" clId="{737C6DFB-B61B-45BF-A309-C49542B8462A}" dt="2023-04-27T22:38:22.246" v="1" actId="20577"/>
        <pc:sldMkLst>
          <pc:docMk/>
          <pc:sldMk cId="749852684" sldId="256"/>
        </pc:sldMkLst>
        <pc:spChg chg="mod">
          <ac:chgData name="Graham, Erin" userId="a3f030dd-d14b-4864-b235-6b37cb1a1c30" providerId="ADAL" clId="{737C6DFB-B61B-45BF-A309-C49542B8462A}" dt="2023-04-27T22:38:22.246" v="1" actId="20577"/>
          <ac:spMkLst>
            <pc:docMk/>
            <pc:sldMk cId="749852684" sldId="256"/>
            <ac:spMk id="2" creationId="{F1F5A259-A23A-4D00-8593-5D91D72437F9}"/>
          </ac:spMkLst>
        </pc:spChg>
      </pc:sldChg>
      <pc:sldChg chg="modSp mod">
        <pc:chgData name="Graham, Erin" userId="a3f030dd-d14b-4864-b235-6b37cb1a1c30" providerId="ADAL" clId="{737C6DFB-B61B-45BF-A309-C49542B8462A}" dt="2023-04-27T22:38:34.832" v="10" actId="20577"/>
        <pc:sldMkLst>
          <pc:docMk/>
          <pc:sldMk cId="3477313689" sldId="282"/>
        </pc:sldMkLst>
        <pc:spChg chg="mod">
          <ac:chgData name="Graham, Erin" userId="a3f030dd-d14b-4864-b235-6b37cb1a1c30" providerId="ADAL" clId="{737C6DFB-B61B-45BF-A309-C49542B8462A}" dt="2023-04-27T22:38:34.832" v="10" actId="20577"/>
          <ac:spMkLst>
            <pc:docMk/>
            <pc:sldMk cId="3477313689" sldId="282"/>
            <ac:spMk id="3" creationId="{31791921-2171-B6DE-7B0F-2B252D2D002F}"/>
          </ac:spMkLst>
        </pc:spChg>
      </pc:sldChg>
    </pc:docChg>
  </pc:docChgLst>
</pc:chgInfo>
</file>

<file path=ppt/diagrams/_rels/data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A364EE-D96E-4609-A516-ED33C348FA19}"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2C939CD3-A0F0-4775-9E76-CAB224F6B79F}">
      <dgm:prSet/>
      <dgm:spPr/>
      <dgm:t>
        <a:bodyPr/>
        <a:lstStyle/>
        <a:p>
          <a:r>
            <a:rPr lang="en-US"/>
            <a:t>Clarify</a:t>
          </a:r>
        </a:p>
      </dgm:t>
    </dgm:pt>
    <dgm:pt modelId="{63C3782C-7565-4E4C-B210-87D4EDC982D3}" type="parTrans" cxnId="{5A1F7A74-24A7-4366-A090-0DC8E3252393}">
      <dgm:prSet/>
      <dgm:spPr/>
      <dgm:t>
        <a:bodyPr/>
        <a:lstStyle/>
        <a:p>
          <a:endParaRPr lang="en-US"/>
        </a:p>
      </dgm:t>
    </dgm:pt>
    <dgm:pt modelId="{4DBB5F03-2767-4341-BE08-3F1AAA3D59F2}" type="sibTrans" cxnId="{5A1F7A74-24A7-4366-A090-0DC8E3252393}">
      <dgm:prSet/>
      <dgm:spPr/>
      <dgm:t>
        <a:bodyPr/>
        <a:lstStyle/>
        <a:p>
          <a:endParaRPr lang="en-US"/>
        </a:p>
      </dgm:t>
    </dgm:pt>
    <dgm:pt modelId="{3908206C-E946-4EE0-95A6-00BDCE3CA520}">
      <dgm:prSet custT="1"/>
      <dgm:spPr/>
      <dgm:t>
        <a:bodyPr/>
        <a:lstStyle/>
        <a:p>
          <a:r>
            <a:rPr lang="en-US" sz="2800" dirty="0"/>
            <a:t>Clarify something unknown or not well understood</a:t>
          </a:r>
        </a:p>
      </dgm:t>
    </dgm:pt>
    <dgm:pt modelId="{5FEC7429-D7CC-4640-9D9A-0CBE10D71245}" type="parTrans" cxnId="{AE7AA8FB-BC1D-4A11-9531-3B3A2F2F6649}">
      <dgm:prSet/>
      <dgm:spPr/>
      <dgm:t>
        <a:bodyPr/>
        <a:lstStyle/>
        <a:p>
          <a:endParaRPr lang="en-US"/>
        </a:p>
      </dgm:t>
    </dgm:pt>
    <dgm:pt modelId="{DFE673C5-1302-45C0-AE1E-E6CA69492B1A}" type="sibTrans" cxnId="{AE7AA8FB-BC1D-4A11-9531-3B3A2F2F6649}">
      <dgm:prSet/>
      <dgm:spPr/>
      <dgm:t>
        <a:bodyPr/>
        <a:lstStyle/>
        <a:p>
          <a:endParaRPr lang="en-US"/>
        </a:p>
      </dgm:t>
    </dgm:pt>
    <dgm:pt modelId="{31737C68-7ACA-4EB2-A9F3-AC7EA645EEE8}">
      <dgm:prSet/>
      <dgm:spPr/>
      <dgm:t>
        <a:bodyPr/>
        <a:lstStyle/>
        <a:p>
          <a:r>
            <a:rPr lang="en-US" dirty="0"/>
            <a:t>Insight</a:t>
          </a:r>
        </a:p>
      </dgm:t>
    </dgm:pt>
    <dgm:pt modelId="{E5F77A7F-CDB1-460B-A50B-6B419E0ACFC0}" type="parTrans" cxnId="{BA76643A-30DF-4BA5-ADEB-47E8CB638E41}">
      <dgm:prSet/>
      <dgm:spPr/>
      <dgm:t>
        <a:bodyPr/>
        <a:lstStyle/>
        <a:p>
          <a:endParaRPr lang="en-US"/>
        </a:p>
      </dgm:t>
    </dgm:pt>
    <dgm:pt modelId="{C0482DDC-3536-4BCA-B9AD-38906BB02FCC}" type="sibTrans" cxnId="{BA76643A-30DF-4BA5-ADEB-47E8CB638E41}">
      <dgm:prSet/>
      <dgm:spPr/>
      <dgm:t>
        <a:bodyPr/>
        <a:lstStyle/>
        <a:p>
          <a:endParaRPr lang="en-US"/>
        </a:p>
      </dgm:t>
    </dgm:pt>
    <dgm:pt modelId="{869C35E2-4A0C-44B1-BF15-2BCF01E0DE76}">
      <dgm:prSet custT="1"/>
      <dgm:spPr/>
      <dgm:t>
        <a:bodyPr/>
        <a:lstStyle/>
        <a:p>
          <a:r>
            <a:rPr lang="en-US" sz="2800" dirty="0"/>
            <a:t>Lead to fresh insight or new ways of viewing humanity</a:t>
          </a:r>
        </a:p>
      </dgm:t>
    </dgm:pt>
    <dgm:pt modelId="{972AC083-DDFA-4B4D-8AAF-EC7E95456D82}" type="parTrans" cxnId="{74B7B831-3E60-4081-BB87-587F8245256C}">
      <dgm:prSet/>
      <dgm:spPr/>
      <dgm:t>
        <a:bodyPr/>
        <a:lstStyle/>
        <a:p>
          <a:endParaRPr lang="en-US"/>
        </a:p>
      </dgm:t>
    </dgm:pt>
    <dgm:pt modelId="{27D50598-7E2A-4315-ADE6-26E4F86D347E}" type="sibTrans" cxnId="{74B7B831-3E60-4081-BB87-587F8245256C}">
      <dgm:prSet/>
      <dgm:spPr/>
      <dgm:t>
        <a:bodyPr/>
        <a:lstStyle/>
        <a:p>
          <a:endParaRPr lang="en-US"/>
        </a:p>
      </dgm:t>
    </dgm:pt>
    <dgm:pt modelId="{EA1EF38C-20F3-4558-8E2D-EDC2561634BE}">
      <dgm:prSet/>
      <dgm:spPr/>
      <dgm:t>
        <a:bodyPr/>
        <a:lstStyle/>
        <a:p>
          <a:r>
            <a:rPr lang="en-US" dirty="0"/>
            <a:t>Focus</a:t>
          </a:r>
        </a:p>
      </dgm:t>
    </dgm:pt>
    <dgm:pt modelId="{919EE8D3-4A03-4E7F-AB61-CB025FCF3C39}" type="parTrans" cxnId="{14909989-D58D-4AA4-A9AB-107475A97B28}">
      <dgm:prSet/>
      <dgm:spPr/>
      <dgm:t>
        <a:bodyPr/>
        <a:lstStyle/>
        <a:p>
          <a:endParaRPr lang="en-US"/>
        </a:p>
      </dgm:t>
    </dgm:pt>
    <dgm:pt modelId="{36053D99-F954-4A42-91E8-A422A5EA4308}" type="sibTrans" cxnId="{14909989-D58D-4AA4-A9AB-107475A97B28}">
      <dgm:prSet/>
      <dgm:spPr/>
      <dgm:t>
        <a:bodyPr/>
        <a:lstStyle/>
        <a:p>
          <a:endParaRPr lang="en-US"/>
        </a:p>
      </dgm:t>
    </dgm:pt>
    <dgm:pt modelId="{857975A9-FD90-4164-AFF1-95D71895FF97}">
      <dgm:prSet custT="1"/>
      <dgm:spPr/>
      <dgm:t>
        <a:bodyPr/>
        <a:lstStyle/>
        <a:p>
          <a:r>
            <a:rPr lang="en-US" sz="2800" dirty="0"/>
            <a:t>Bring one or both of the subjects into sharper focus</a:t>
          </a:r>
        </a:p>
      </dgm:t>
    </dgm:pt>
    <dgm:pt modelId="{B6737DB8-1D98-49F5-9C99-EAE7CB6F31DD}" type="parTrans" cxnId="{6EF03E0D-833A-49EA-BA3D-FB91F871D52C}">
      <dgm:prSet/>
      <dgm:spPr/>
      <dgm:t>
        <a:bodyPr/>
        <a:lstStyle/>
        <a:p>
          <a:endParaRPr lang="en-US"/>
        </a:p>
      </dgm:t>
    </dgm:pt>
    <dgm:pt modelId="{C5CCB38B-BB24-4333-8A0D-D1159C26B0F6}" type="sibTrans" cxnId="{6EF03E0D-833A-49EA-BA3D-FB91F871D52C}">
      <dgm:prSet/>
      <dgm:spPr/>
      <dgm:t>
        <a:bodyPr/>
        <a:lstStyle/>
        <a:p>
          <a:endParaRPr lang="en-US"/>
        </a:p>
      </dgm:t>
    </dgm:pt>
    <dgm:pt modelId="{43541204-2B68-4D8C-9F0D-34C3DD6B0B4E}">
      <dgm:prSet/>
      <dgm:spPr/>
      <dgm:t>
        <a:bodyPr/>
        <a:lstStyle/>
        <a:p>
          <a:r>
            <a:rPr lang="en-US" dirty="0"/>
            <a:t>Superiority</a:t>
          </a:r>
        </a:p>
      </dgm:t>
    </dgm:pt>
    <dgm:pt modelId="{CEE6AB72-C575-42B3-8022-4C677A604823}" type="parTrans" cxnId="{F1A53EDC-598F-48E3-8FCA-224218DD612A}">
      <dgm:prSet/>
      <dgm:spPr/>
      <dgm:t>
        <a:bodyPr/>
        <a:lstStyle/>
        <a:p>
          <a:endParaRPr lang="en-US"/>
        </a:p>
      </dgm:t>
    </dgm:pt>
    <dgm:pt modelId="{81B4772E-D6F8-4539-A182-BEA61801AE19}" type="sibTrans" cxnId="{F1A53EDC-598F-48E3-8FCA-224218DD612A}">
      <dgm:prSet/>
      <dgm:spPr/>
      <dgm:t>
        <a:bodyPr/>
        <a:lstStyle/>
        <a:p>
          <a:endParaRPr lang="en-US"/>
        </a:p>
      </dgm:t>
    </dgm:pt>
    <dgm:pt modelId="{CB9EDC52-6DCB-4B10-995E-7161CE2355A1}">
      <dgm:prSet custT="1"/>
      <dgm:spPr/>
      <dgm:t>
        <a:bodyPr/>
        <a:lstStyle/>
        <a:p>
          <a:r>
            <a:rPr lang="en-US" sz="2800" dirty="0"/>
            <a:t>Show that one subject is better than the other</a:t>
          </a:r>
          <a:r>
            <a:rPr lang="en-US" sz="1500" dirty="0"/>
            <a:t>.</a:t>
          </a:r>
        </a:p>
      </dgm:t>
    </dgm:pt>
    <dgm:pt modelId="{8A2EAB78-3D3F-4FCE-8A47-8499B6DD8108}" type="parTrans" cxnId="{7BC60229-44C7-4DC9-A6BE-41CA6A526677}">
      <dgm:prSet/>
      <dgm:spPr/>
      <dgm:t>
        <a:bodyPr/>
        <a:lstStyle/>
        <a:p>
          <a:endParaRPr lang="en-US"/>
        </a:p>
      </dgm:t>
    </dgm:pt>
    <dgm:pt modelId="{E5E14BD8-777A-4987-B786-18129EDCFD9B}" type="sibTrans" cxnId="{7BC60229-44C7-4DC9-A6BE-41CA6A526677}">
      <dgm:prSet/>
      <dgm:spPr/>
      <dgm:t>
        <a:bodyPr/>
        <a:lstStyle/>
        <a:p>
          <a:endParaRPr lang="en-US"/>
        </a:p>
      </dgm:t>
    </dgm:pt>
    <dgm:pt modelId="{64043D9A-DE46-44A0-8371-AC1BD85E17BC}" type="pres">
      <dgm:prSet presAssocID="{6EA364EE-D96E-4609-A516-ED33C348FA19}" presName="Name0" presStyleCnt="0">
        <dgm:presLayoutVars>
          <dgm:dir/>
          <dgm:animLvl val="lvl"/>
          <dgm:resizeHandles val="exact"/>
        </dgm:presLayoutVars>
      </dgm:prSet>
      <dgm:spPr/>
    </dgm:pt>
    <dgm:pt modelId="{30D9FC8A-8F20-4BC2-A367-61E3F27BA61F}" type="pres">
      <dgm:prSet presAssocID="{2C939CD3-A0F0-4775-9E76-CAB224F6B79F}" presName="linNode" presStyleCnt="0"/>
      <dgm:spPr/>
    </dgm:pt>
    <dgm:pt modelId="{CEB82A07-5204-4754-A3C0-57996193DDC4}" type="pres">
      <dgm:prSet presAssocID="{2C939CD3-A0F0-4775-9E76-CAB224F6B79F}" presName="parentText" presStyleLbl="alignNode1" presStyleIdx="0" presStyleCnt="4">
        <dgm:presLayoutVars>
          <dgm:chMax val="1"/>
          <dgm:bulletEnabled/>
        </dgm:presLayoutVars>
      </dgm:prSet>
      <dgm:spPr/>
    </dgm:pt>
    <dgm:pt modelId="{FE959247-2EE8-49D6-AE5A-DF2E8B55D3EC}" type="pres">
      <dgm:prSet presAssocID="{2C939CD3-A0F0-4775-9E76-CAB224F6B79F}" presName="descendantText" presStyleLbl="alignAccFollowNode1" presStyleIdx="0" presStyleCnt="4">
        <dgm:presLayoutVars>
          <dgm:bulletEnabled/>
        </dgm:presLayoutVars>
      </dgm:prSet>
      <dgm:spPr/>
    </dgm:pt>
    <dgm:pt modelId="{F9267D3E-50BF-433A-BE5F-A9D1454E274B}" type="pres">
      <dgm:prSet presAssocID="{4DBB5F03-2767-4341-BE08-3F1AAA3D59F2}" presName="sp" presStyleCnt="0"/>
      <dgm:spPr/>
    </dgm:pt>
    <dgm:pt modelId="{A1BC4A5D-701C-419D-AFEB-975310FFCE80}" type="pres">
      <dgm:prSet presAssocID="{31737C68-7ACA-4EB2-A9F3-AC7EA645EEE8}" presName="linNode" presStyleCnt="0"/>
      <dgm:spPr/>
    </dgm:pt>
    <dgm:pt modelId="{CAF8399C-8208-4C11-86A9-4ACCBBE8D844}" type="pres">
      <dgm:prSet presAssocID="{31737C68-7ACA-4EB2-A9F3-AC7EA645EEE8}" presName="parentText" presStyleLbl="alignNode1" presStyleIdx="1" presStyleCnt="4">
        <dgm:presLayoutVars>
          <dgm:chMax val="1"/>
          <dgm:bulletEnabled/>
        </dgm:presLayoutVars>
      </dgm:prSet>
      <dgm:spPr/>
    </dgm:pt>
    <dgm:pt modelId="{8E7A3A44-AC3E-481C-8491-6F2022B6B3C2}" type="pres">
      <dgm:prSet presAssocID="{31737C68-7ACA-4EB2-A9F3-AC7EA645EEE8}" presName="descendantText" presStyleLbl="alignAccFollowNode1" presStyleIdx="1" presStyleCnt="4">
        <dgm:presLayoutVars>
          <dgm:bulletEnabled/>
        </dgm:presLayoutVars>
      </dgm:prSet>
      <dgm:spPr/>
    </dgm:pt>
    <dgm:pt modelId="{CE015173-2FF0-4F0C-8CC2-A53C8D2C6040}" type="pres">
      <dgm:prSet presAssocID="{C0482DDC-3536-4BCA-B9AD-38906BB02FCC}" presName="sp" presStyleCnt="0"/>
      <dgm:spPr/>
    </dgm:pt>
    <dgm:pt modelId="{4F0D9C57-671C-4801-B7CB-39593E1BE823}" type="pres">
      <dgm:prSet presAssocID="{EA1EF38C-20F3-4558-8E2D-EDC2561634BE}" presName="linNode" presStyleCnt="0"/>
      <dgm:spPr/>
    </dgm:pt>
    <dgm:pt modelId="{52B321B0-1BE9-4896-81B9-5A60CD4205A8}" type="pres">
      <dgm:prSet presAssocID="{EA1EF38C-20F3-4558-8E2D-EDC2561634BE}" presName="parentText" presStyleLbl="alignNode1" presStyleIdx="2" presStyleCnt="4">
        <dgm:presLayoutVars>
          <dgm:chMax val="1"/>
          <dgm:bulletEnabled/>
        </dgm:presLayoutVars>
      </dgm:prSet>
      <dgm:spPr/>
    </dgm:pt>
    <dgm:pt modelId="{CF28C1EF-4D32-429D-82CA-972DF390B401}" type="pres">
      <dgm:prSet presAssocID="{EA1EF38C-20F3-4558-8E2D-EDC2561634BE}" presName="descendantText" presStyleLbl="alignAccFollowNode1" presStyleIdx="2" presStyleCnt="4">
        <dgm:presLayoutVars>
          <dgm:bulletEnabled/>
        </dgm:presLayoutVars>
      </dgm:prSet>
      <dgm:spPr/>
    </dgm:pt>
    <dgm:pt modelId="{E722953D-0B1D-4C4F-96DC-0F92F2B37A5B}" type="pres">
      <dgm:prSet presAssocID="{36053D99-F954-4A42-91E8-A422A5EA4308}" presName="sp" presStyleCnt="0"/>
      <dgm:spPr/>
    </dgm:pt>
    <dgm:pt modelId="{776AADDA-E9D1-4665-B50E-BA41942C816F}" type="pres">
      <dgm:prSet presAssocID="{43541204-2B68-4D8C-9F0D-34C3DD6B0B4E}" presName="linNode" presStyleCnt="0"/>
      <dgm:spPr/>
    </dgm:pt>
    <dgm:pt modelId="{6D289E65-9B7C-4427-8CD2-AE453AF7F77D}" type="pres">
      <dgm:prSet presAssocID="{43541204-2B68-4D8C-9F0D-34C3DD6B0B4E}" presName="parentText" presStyleLbl="alignNode1" presStyleIdx="3" presStyleCnt="4">
        <dgm:presLayoutVars>
          <dgm:chMax val="1"/>
          <dgm:bulletEnabled/>
        </dgm:presLayoutVars>
      </dgm:prSet>
      <dgm:spPr/>
    </dgm:pt>
    <dgm:pt modelId="{44F0C846-47F3-4970-A383-1493B481B5AF}" type="pres">
      <dgm:prSet presAssocID="{43541204-2B68-4D8C-9F0D-34C3DD6B0B4E}" presName="descendantText" presStyleLbl="alignAccFollowNode1" presStyleIdx="3" presStyleCnt="4">
        <dgm:presLayoutVars>
          <dgm:bulletEnabled/>
        </dgm:presLayoutVars>
      </dgm:prSet>
      <dgm:spPr/>
    </dgm:pt>
  </dgm:ptLst>
  <dgm:cxnLst>
    <dgm:cxn modelId="{6EF03E0D-833A-49EA-BA3D-FB91F871D52C}" srcId="{EA1EF38C-20F3-4558-8E2D-EDC2561634BE}" destId="{857975A9-FD90-4164-AFF1-95D71895FF97}" srcOrd="0" destOrd="0" parTransId="{B6737DB8-1D98-49F5-9C99-EAE7CB6F31DD}" sibTransId="{C5CCB38B-BB24-4333-8A0D-D1159C26B0F6}"/>
    <dgm:cxn modelId="{60F7F211-F925-4B17-AADA-DC36B1B8BDAC}" type="presOf" srcId="{CB9EDC52-6DCB-4B10-995E-7161CE2355A1}" destId="{44F0C846-47F3-4970-A383-1493B481B5AF}" srcOrd="0" destOrd="0" presId="urn:microsoft.com/office/officeart/2016/7/layout/VerticalSolidActionList"/>
    <dgm:cxn modelId="{7BC60229-44C7-4DC9-A6BE-41CA6A526677}" srcId="{43541204-2B68-4D8C-9F0D-34C3DD6B0B4E}" destId="{CB9EDC52-6DCB-4B10-995E-7161CE2355A1}" srcOrd="0" destOrd="0" parTransId="{8A2EAB78-3D3F-4FCE-8A47-8499B6DD8108}" sibTransId="{E5E14BD8-777A-4987-B786-18129EDCFD9B}"/>
    <dgm:cxn modelId="{74B7B831-3E60-4081-BB87-587F8245256C}" srcId="{31737C68-7ACA-4EB2-A9F3-AC7EA645EEE8}" destId="{869C35E2-4A0C-44B1-BF15-2BCF01E0DE76}" srcOrd="0" destOrd="0" parTransId="{972AC083-DDFA-4B4D-8AAF-EC7E95456D82}" sibTransId="{27D50598-7E2A-4315-ADE6-26E4F86D347E}"/>
    <dgm:cxn modelId="{BA76643A-30DF-4BA5-ADEB-47E8CB638E41}" srcId="{6EA364EE-D96E-4609-A516-ED33C348FA19}" destId="{31737C68-7ACA-4EB2-A9F3-AC7EA645EEE8}" srcOrd="1" destOrd="0" parTransId="{E5F77A7F-CDB1-460B-A50B-6B419E0ACFC0}" sibTransId="{C0482DDC-3536-4BCA-B9AD-38906BB02FCC}"/>
    <dgm:cxn modelId="{B8C44666-371D-4ADB-B2C0-C7BB1FFCD502}" type="presOf" srcId="{31737C68-7ACA-4EB2-A9F3-AC7EA645EEE8}" destId="{CAF8399C-8208-4C11-86A9-4ACCBBE8D844}" srcOrd="0" destOrd="0" presId="urn:microsoft.com/office/officeart/2016/7/layout/VerticalSolidActionList"/>
    <dgm:cxn modelId="{5A1F7A74-24A7-4366-A090-0DC8E3252393}" srcId="{6EA364EE-D96E-4609-A516-ED33C348FA19}" destId="{2C939CD3-A0F0-4775-9E76-CAB224F6B79F}" srcOrd="0" destOrd="0" parTransId="{63C3782C-7565-4E4C-B210-87D4EDC982D3}" sibTransId="{4DBB5F03-2767-4341-BE08-3F1AAA3D59F2}"/>
    <dgm:cxn modelId="{4E57E655-DD19-4BEF-83F9-A4A5AF79D4C3}" type="presOf" srcId="{869C35E2-4A0C-44B1-BF15-2BCF01E0DE76}" destId="{8E7A3A44-AC3E-481C-8491-6F2022B6B3C2}" srcOrd="0" destOrd="0" presId="urn:microsoft.com/office/officeart/2016/7/layout/VerticalSolidActionList"/>
    <dgm:cxn modelId="{76FC0C7C-820D-40B2-8B90-FF111AE67D87}" type="presOf" srcId="{EA1EF38C-20F3-4558-8E2D-EDC2561634BE}" destId="{52B321B0-1BE9-4896-81B9-5A60CD4205A8}" srcOrd="0" destOrd="0" presId="urn:microsoft.com/office/officeart/2016/7/layout/VerticalSolidActionList"/>
    <dgm:cxn modelId="{14909989-D58D-4AA4-A9AB-107475A97B28}" srcId="{6EA364EE-D96E-4609-A516-ED33C348FA19}" destId="{EA1EF38C-20F3-4558-8E2D-EDC2561634BE}" srcOrd="2" destOrd="0" parTransId="{919EE8D3-4A03-4E7F-AB61-CB025FCF3C39}" sibTransId="{36053D99-F954-4A42-91E8-A422A5EA4308}"/>
    <dgm:cxn modelId="{8AE81F93-4038-4D21-9C6F-102D92504647}" type="presOf" srcId="{3908206C-E946-4EE0-95A6-00BDCE3CA520}" destId="{FE959247-2EE8-49D6-AE5A-DF2E8B55D3EC}" srcOrd="0" destOrd="0" presId="urn:microsoft.com/office/officeart/2016/7/layout/VerticalSolidActionList"/>
    <dgm:cxn modelId="{FEB90EAE-12EF-43A0-A3C5-4137B919ACB8}" type="presOf" srcId="{2C939CD3-A0F0-4775-9E76-CAB224F6B79F}" destId="{CEB82A07-5204-4754-A3C0-57996193DDC4}" srcOrd="0" destOrd="0" presId="urn:microsoft.com/office/officeart/2016/7/layout/VerticalSolidActionList"/>
    <dgm:cxn modelId="{895C0ABF-10A2-4067-90F9-2EB41A7D48AC}" type="presOf" srcId="{857975A9-FD90-4164-AFF1-95D71895FF97}" destId="{CF28C1EF-4D32-429D-82CA-972DF390B401}" srcOrd="0" destOrd="0" presId="urn:microsoft.com/office/officeart/2016/7/layout/VerticalSolidActionList"/>
    <dgm:cxn modelId="{512BB2C8-2582-42B2-B753-B4EFC96C5A94}" type="presOf" srcId="{43541204-2B68-4D8C-9F0D-34C3DD6B0B4E}" destId="{6D289E65-9B7C-4427-8CD2-AE453AF7F77D}" srcOrd="0" destOrd="0" presId="urn:microsoft.com/office/officeart/2016/7/layout/VerticalSolidActionList"/>
    <dgm:cxn modelId="{F1A53EDC-598F-48E3-8FCA-224218DD612A}" srcId="{6EA364EE-D96E-4609-A516-ED33C348FA19}" destId="{43541204-2B68-4D8C-9F0D-34C3DD6B0B4E}" srcOrd="3" destOrd="0" parTransId="{CEE6AB72-C575-42B3-8022-4C677A604823}" sibTransId="{81B4772E-D6F8-4539-A182-BEA61801AE19}"/>
    <dgm:cxn modelId="{7EC630DE-AD81-4AB4-BC78-0CB2A03B3B95}" type="presOf" srcId="{6EA364EE-D96E-4609-A516-ED33C348FA19}" destId="{64043D9A-DE46-44A0-8371-AC1BD85E17BC}" srcOrd="0" destOrd="0" presId="urn:microsoft.com/office/officeart/2016/7/layout/VerticalSolidActionList"/>
    <dgm:cxn modelId="{AE7AA8FB-BC1D-4A11-9531-3B3A2F2F6649}" srcId="{2C939CD3-A0F0-4775-9E76-CAB224F6B79F}" destId="{3908206C-E946-4EE0-95A6-00BDCE3CA520}" srcOrd="0" destOrd="0" parTransId="{5FEC7429-D7CC-4640-9D9A-0CBE10D71245}" sibTransId="{DFE673C5-1302-45C0-AE1E-E6CA69492B1A}"/>
    <dgm:cxn modelId="{2FAA679E-F324-4F4B-946A-E7A3BD1E815C}" type="presParOf" srcId="{64043D9A-DE46-44A0-8371-AC1BD85E17BC}" destId="{30D9FC8A-8F20-4BC2-A367-61E3F27BA61F}" srcOrd="0" destOrd="0" presId="urn:microsoft.com/office/officeart/2016/7/layout/VerticalSolidActionList"/>
    <dgm:cxn modelId="{D9B5B258-8972-443F-9ADE-CFF822E2473A}" type="presParOf" srcId="{30D9FC8A-8F20-4BC2-A367-61E3F27BA61F}" destId="{CEB82A07-5204-4754-A3C0-57996193DDC4}" srcOrd="0" destOrd="0" presId="urn:microsoft.com/office/officeart/2016/7/layout/VerticalSolidActionList"/>
    <dgm:cxn modelId="{AFD086CD-F048-42B8-81FF-D723EF2FCB15}" type="presParOf" srcId="{30D9FC8A-8F20-4BC2-A367-61E3F27BA61F}" destId="{FE959247-2EE8-49D6-AE5A-DF2E8B55D3EC}" srcOrd="1" destOrd="0" presId="urn:microsoft.com/office/officeart/2016/7/layout/VerticalSolidActionList"/>
    <dgm:cxn modelId="{6D7FB3D6-4860-4B70-A328-B8522BF386A1}" type="presParOf" srcId="{64043D9A-DE46-44A0-8371-AC1BD85E17BC}" destId="{F9267D3E-50BF-433A-BE5F-A9D1454E274B}" srcOrd="1" destOrd="0" presId="urn:microsoft.com/office/officeart/2016/7/layout/VerticalSolidActionList"/>
    <dgm:cxn modelId="{479CB6C9-6EBF-45CE-8E02-D851AC7B73AF}" type="presParOf" srcId="{64043D9A-DE46-44A0-8371-AC1BD85E17BC}" destId="{A1BC4A5D-701C-419D-AFEB-975310FFCE80}" srcOrd="2" destOrd="0" presId="urn:microsoft.com/office/officeart/2016/7/layout/VerticalSolidActionList"/>
    <dgm:cxn modelId="{3F1FE2A0-52F1-4FE9-8963-84AF54C67DC5}" type="presParOf" srcId="{A1BC4A5D-701C-419D-AFEB-975310FFCE80}" destId="{CAF8399C-8208-4C11-86A9-4ACCBBE8D844}" srcOrd="0" destOrd="0" presId="urn:microsoft.com/office/officeart/2016/7/layout/VerticalSolidActionList"/>
    <dgm:cxn modelId="{7EC7B292-C23F-4C92-8BF7-D5889F0DC6AD}" type="presParOf" srcId="{A1BC4A5D-701C-419D-AFEB-975310FFCE80}" destId="{8E7A3A44-AC3E-481C-8491-6F2022B6B3C2}" srcOrd="1" destOrd="0" presId="urn:microsoft.com/office/officeart/2016/7/layout/VerticalSolidActionList"/>
    <dgm:cxn modelId="{D7C4467C-9D37-4A87-86A3-5D8914C60409}" type="presParOf" srcId="{64043D9A-DE46-44A0-8371-AC1BD85E17BC}" destId="{CE015173-2FF0-4F0C-8CC2-A53C8D2C6040}" srcOrd="3" destOrd="0" presId="urn:microsoft.com/office/officeart/2016/7/layout/VerticalSolidActionList"/>
    <dgm:cxn modelId="{DE5CDC16-AE0E-4154-9A01-43600584DF05}" type="presParOf" srcId="{64043D9A-DE46-44A0-8371-AC1BD85E17BC}" destId="{4F0D9C57-671C-4801-B7CB-39593E1BE823}" srcOrd="4" destOrd="0" presId="urn:microsoft.com/office/officeart/2016/7/layout/VerticalSolidActionList"/>
    <dgm:cxn modelId="{E5F9AC95-E34B-4080-B344-54E201F217B9}" type="presParOf" srcId="{4F0D9C57-671C-4801-B7CB-39593E1BE823}" destId="{52B321B0-1BE9-4896-81B9-5A60CD4205A8}" srcOrd="0" destOrd="0" presId="urn:microsoft.com/office/officeart/2016/7/layout/VerticalSolidActionList"/>
    <dgm:cxn modelId="{ADA0AE36-8B7F-48C4-A4D9-BA15A2B87E41}" type="presParOf" srcId="{4F0D9C57-671C-4801-B7CB-39593E1BE823}" destId="{CF28C1EF-4D32-429D-82CA-972DF390B401}" srcOrd="1" destOrd="0" presId="urn:microsoft.com/office/officeart/2016/7/layout/VerticalSolidActionList"/>
    <dgm:cxn modelId="{D1BDB208-41AD-4685-8B8D-A74E878942B2}" type="presParOf" srcId="{64043D9A-DE46-44A0-8371-AC1BD85E17BC}" destId="{E722953D-0B1D-4C4F-96DC-0F92F2B37A5B}" srcOrd="5" destOrd="0" presId="urn:microsoft.com/office/officeart/2016/7/layout/VerticalSolidActionList"/>
    <dgm:cxn modelId="{53FA2844-D4BF-450A-9E0C-F2495CC06515}" type="presParOf" srcId="{64043D9A-DE46-44A0-8371-AC1BD85E17BC}" destId="{776AADDA-E9D1-4665-B50E-BA41942C816F}" srcOrd="6" destOrd="0" presId="urn:microsoft.com/office/officeart/2016/7/layout/VerticalSolidActionList"/>
    <dgm:cxn modelId="{29AC1ACB-CFB1-440E-BA5C-EF98BC171989}" type="presParOf" srcId="{776AADDA-E9D1-4665-B50E-BA41942C816F}" destId="{6D289E65-9B7C-4427-8CD2-AE453AF7F77D}" srcOrd="0" destOrd="0" presId="urn:microsoft.com/office/officeart/2016/7/layout/VerticalSolidActionList"/>
    <dgm:cxn modelId="{1DF40206-F71E-413C-99D3-45DCF3558B57}" type="presParOf" srcId="{776AADDA-E9D1-4665-B50E-BA41942C816F}" destId="{44F0C846-47F3-4970-A383-1493B481B5AF}"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2D30EB-D0B2-4CB3-9DA8-F9BA00AE7DD1}" type="doc">
      <dgm:prSet loTypeId="urn:microsoft.com/office/officeart/2005/8/layout/process4" loCatId="list" qsTypeId="urn:microsoft.com/office/officeart/2005/8/quickstyle/simple4" qsCatId="simple" csTypeId="urn:microsoft.com/office/officeart/2005/8/colors/colorful2" csCatId="colorful" phldr="1"/>
      <dgm:spPr/>
      <dgm:t>
        <a:bodyPr/>
        <a:lstStyle/>
        <a:p>
          <a:endParaRPr lang="en-US"/>
        </a:p>
      </dgm:t>
    </dgm:pt>
    <dgm:pt modelId="{9C6C44CD-F757-4C96-B46D-44BACC71ABA2}">
      <dgm:prSet/>
      <dgm:spPr/>
      <dgm:t>
        <a:bodyPr/>
        <a:lstStyle/>
        <a:p>
          <a:r>
            <a:rPr lang="en-US" dirty="0"/>
            <a:t>How has Hollywood affected the Indigenous identity? </a:t>
          </a:r>
        </a:p>
      </dgm:t>
    </dgm:pt>
    <dgm:pt modelId="{1983A280-DBCC-433F-AEF6-A13C7790A094}" type="parTrans" cxnId="{6977889F-A211-405B-93CE-1FA8A15F49EC}">
      <dgm:prSet/>
      <dgm:spPr/>
      <dgm:t>
        <a:bodyPr/>
        <a:lstStyle/>
        <a:p>
          <a:endParaRPr lang="en-US"/>
        </a:p>
      </dgm:t>
    </dgm:pt>
    <dgm:pt modelId="{0C776745-11B3-415C-B6A9-EF393B073020}" type="sibTrans" cxnId="{6977889F-A211-405B-93CE-1FA8A15F49EC}">
      <dgm:prSet/>
      <dgm:spPr/>
      <dgm:t>
        <a:bodyPr/>
        <a:lstStyle/>
        <a:p>
          <a:endParaRPr lang="en-US"/>
        </a:p>
      </dgm:t>
    </dgm:pt>
    <dgm:pt modelId="{8F5D46A1-BD07-4E65-AD8C-70E18341FA4D}">
      <dgm:prSet/>
      <dgm:spPr/>
      <dgm:t>
        <a:bodyPr/>
        <a:lstStyle/>
        <a:p>
          <a:pPr>
            <a:buFont typeface="Symbol" panose="05050102010706020507" pitchFamily="18" charset="2"/>
            <a:buChar char=""/>
          </a:pPr>
          <a:r>
            <a:rPr lang="en-CA" dirty="0"/>
            <a:t>How are Indigenous people reclaiming their culture and their identity? </a:t>
          </a:r>
        </a:p>
      </dgm:t>
    </dgm:pt>
    <dgm:pt modelId="{0F6D863B-7BA4-4AE3-9E97-5958DA45B323}" type="parTrans" cxnId="{EB331787-05D4-4916-9673-4654815DFED8}">
      <dgm:prSet/>
      <dgm:spPr/>
      <dgm:t>
        <a:bodyPr/>
        <a:lstStyle/>
        <a:p>
          <a:endParaRPr lang="en-CA"/>
        </a:p>
      </dgm:t>
    </dgm:pt>
    <dgm:pt modelId="{43796D9C-D674-452B-95F7-E07E6F28E1C5}" type="sibTrans" cxnId="{EB331787-05D4-4916-9673-4654815DFED8}">
      <dgm:prSet/>
      <dgm:spPr/>
      <dgm:t>
        <a:bodyPr/>
        <a:lstStyle/>
        <a:p>
          <a:endParaRPr lang="en-CA"/>
        </a:p>
      </dgm:t>
    </dgm:pt>
    <dgm:pt modelId="{C1FCE07E-57F2-46F5-9903-06DF1078BDF0}">
      <dgm:prSet/>
      <dgm:spPr/>
      <dgm:t>
        <a:bodyPr/>
        <a:lstStyle/>
        <a:p>
          <a:pPr>
            <a:buFont typeface="Symbol" panose="05050102010706020507" pitchFamily="18" charset="2"/>
            <a:buChar char=""/>
          </a:pPr>
          <a:r>
            <a:rPr lang="en-CA" dirty="0"/>
            <a:t>How and what has affected the Indigenous identity? </a:t>
          </a:r>
        </a:p>
      </dgm:t>
    </dgm:pt>
    <dgm:pt modelId="{ADFA6CAE-6F1D-4DE3-9FCF-6447EA7F39B6}" type="parTrans" cxnId="{5886E61E-7A30-4378-9535-1FEB78D80A0B}">
      <dgm:prSet/>
      <dgm:spPr/>
      <dgm:t>
        <a:bodyPr/>
        <a:lstStyle/>
        <a:p>
          <a:endParaRPr lang="en-CA"/>
        </a:p>
      </dgm:t>
    </dgm:pt>
    <dgm:pt modelId="{A66F7FE9-48E5-486A-8958-E020698EF35A}" type="sibTrans" cxnId="{5886E61E-7A30-4378-9535-1FEB78D80A0B}">
      <dgm:prSet/>
      <dgm:spPr/>
      <dgm:t>
        <a:bodyPr/>
        <a:lstStyle/>
        <a:p>
          <a:endParaRPr lang="en-CA"/>
        </a:p>
      </dgm:t>
    </dgm:pt>
    <dgm:pt modelId="{26F035E7-A385-48FA-944B-8B26D47DA130}" type="pres">
      <dgm:prSet presAssocID="{772D30EB-D0B2-4CB3-9DA8-F9BA00AE7DD1}" presName="Name0" presStyleCnt="0">
        <dgm:presLayoutVars>
          <dgm:dir/>
          <dgm:animLvl val="lvl"/>
          <dgm:resizeHandles val="exact"/>
        </dgm:presLayoutVars>
      </dgm:prSet>
      <dgm:spPr/>
    </dgm:pt>
    <dgm:pt modelId="{F9115E69-757C-462A-AAC8-BD58526CB1F2}" type="pres">
      <dgm:prSet presAssocID="{9C6C44CD-F757-4C96-B46D-44BACC71ABA2}" presName="boxAndChildren" presStyleCnt="0"/>
      <dgm:spPr/>
    </dgm:pt>
    <dgm:pt modelId="{2A707CB0-EF1A-48A3-8CDF-6B067BC8514D}" type="pres">
      <dgm:prSet presAssocID="{9C6C44CD-F757-4C96-B46D-44BACC71ABA2}" presName="parentTextBox" presStyleLbl="node1" presStyleIdx="0" presStyleCnt="3"/>
      <dgm:spPr/>
    </dgm:pt>
    <dgm:pt modelId="{37E4636A-5B9F-461A-9D11-A84AC0AC8528}" type="pres">
      <dgm:prSet presAssocID="{43796D9C-D674-452B-95F7-E07E6F28E1C5}" presName="sp" presStyleCnt="0"/>
      <dgm:spPr/>
    </dgm:pt>
    <dgm:pt modelId="{695A8505-D0E3-4E48-8837-81904DD7711B}" type="pres">
      <dgm:prSet presAssocID="{8F5D46A1-BD07-4E65-AD8C-70E18341FA4D}" presName="arrowAndChildren" presStyleCnt="0"/>
      <dgm:spPr/>
    </dgm:pt>
    <dgm:pt modelId="{4BD2889D-B736-4581-BE46-B7AC30E15A74}" type="pres">
      <dgm:prSet presAssocID="{8F5D46A1-BD07-4E65-AD8C-70E18341FA4D}" presName="parentTextArrow" presStyleLbl="node1" presStyleIdx="1" presStyleCnt="3"/>
      <dgm:spPr/>
    </dgm:pt>
    <dgm:pt modelId="{5D4109DC-AB74-4924-8599-5640AEFE9FFF}" type="pres">
      <dgm:prSet presAssocID="{A66F7FE9-48E5-486A-8958-E020698EF35A}" presName="sp" presStyleCnt="0"/>
      <dgm:spPr/>
    </dgm:pt>
    <dgm:pt modelId="{41A24FF6-443C-4C44-85C2-E6CA13AE1D29}" type="pres">
      <dgm:prSet presAssocID="{C1FCE07E-57F2-46F5-9903-06DF1078BDF0}" presName="arrowAndChildren" presStyleCnt="0"/>
      <dgm:spPr/>
    </dgm:pt>
    <dgm:pt modelId="{DB2A07DD-1A22-4A10-9D53-E03AE9390A00}" type="pres">
      <dgm:prSet presAssocID="{C1FCE07E-57F2-46F5-9903-06DF1078BDF0}" presName="parentTextArrow" presStyleLbl="node1" presStyleIdx="2" presStyleCnt="3"/>
      <dgm:spPr/>
    </dgm:pt>
  </dgm:ptLst>
  <dgm:cxnLst>
    <dgm:cxn modelId="{BB1D130A-7223-407C-A8D9-DBC10BA6931B}" type="presOf" srcId="{772D30EB-D0B2-4CB3-9DA8-F9BA00AE7DD1}" destId="{26F035E7-A385-48FA-944B-8B26D47DA130}" srcOrd="0" destOrd="0" presId="urn:microsoft.com/office/officeart/2005/8/layout/process4"/>
    <dgm:cxn modelId="{956CF313-30D9-48D2-BEDD-5130AE607C52}" type="presOf" srcId="{9C6C44CD-F757-4C96-B46D-44BACC71ABA2}" destId="{2A707CB0-EF1A-48A3-8CDF-6B067BC8514D}" srcOrd="0" destOrd="0" presId="urn:microsoft.com/office/officeart/2005/8/layout/process4"/>
    <dgm:cxn modelId="{5886E61E-7A30-4378-9535-1FEB78D80A0B}" srcId="{772D30EB-D0B2-4CB3-9DA8-F9BA00AE7DD1}" destId="{C1FCE07E-57F2-46F5-9903-06DF1078BDF0}" srcOrd="0" destOrd="0" parTransId="{ADFA6CAE-6F1D-4DE3-9FCF-6447EA7F39B6}" sibTransId="{A66F7FE9-48E5-486A-8958-E020698EF35A}"/>
    <dgm:cxn modelId="{80653C25-C790-4937-838D-447A62EE772A}" type="presOf" srcId="{8F5D46A1-BD07-4E65-AD8C-70E18341FA4D}" destId="{4BD2889D-B736-4581-BE46-B7AC30E15A74}" srcOrd="0" destOrd="0" presId="urn:microsoft.com/office/officeart/2005/8/layout/process4"/>
    <dgm:cxn modelId="{B906C636-A7BF-402F-B696-31793FAE1EBB}" type="presOf" srcId="{C1FCE07E-57F2-46F5-9903-06DF1078BDF0}" destId="{DB2A07DD-1A22-4A10-9D53-E03AE9390A00}" srcOrd="0" destOrd="0" presId="urn:microsoft.com/office/officeart/2005/8/layout/process4"/>
    <dgm:cxn modelId="{EB331787-05D4-4916-9673-4654815DFED8}" srcId="{772D30EB-D0B2-4CB3-9DA8-F9BA00AE7DD1}" destId="{8F5D46A1-BD07-4E65-AD8C-70E18341FA4D}" srcOrd="1" destOrd="0" parTransId="{0F6D863B-7BA4-4AE3-9E97-5958DA45B323}" sibTransId="{43796D9C-D674-452B-95F7-E07E6F28E1C5}"/>
    <dgm:cxn modelId="{6977889F-A211-405B-93CE-1FA8A15F49EC}" srcId="{772D30EB-D0B2-4CB3-9DA8-F9BA00AE7DD1}" destId="{9C6C44CD-F757-4C96-B46D-44BACC71ABA2}" srcOrd="2" destOrd="0" parTransId="{1983A280-DBCC-433F-AEF6-A13C7790A094}" sibTransId="{0C776745-11B3-415C-B6A9-EF393B073020}"/>
    <dgm:cxn modelId="{B931124C-3B5B-4CE9-8CA7-9C4462EEBCD6}" type="presParOf" srcId="{26F035E7-A385-48FA-944B-8B26D47DA130}" destId="{F9115E69-757C-462A-AAC8-BD58526CB1F2}" srcOrd="0" destOrd="0" presId="urn:microsoft.com/office/officeart/2005/8/layout/process4"/>
    <dgm:cxn modelId="{F1E3B0A1-DF4E-47AE-88A7-94CC8205901B}" type="presParOf" srcId="{F9115E69-757C-462A-AAC8-BD58526CB1F2}" destId="{2A707CB0-EF1A-48A3-8CDF-6B067BC8514D}" srcOrd="0" destOrd="0" presId="urn:microsoft.com/office/officeart/2005/8/layout/process4"/>
    <dgm:cxn modelId="{4C56AC25-3CFB-420A-9EA1-6377AC3F5F59}" type="presParOf" srcId="{26F035E7-A385-48FA-944B-8B26D47DA130}" destId="{37E4636A-5B9F-461A-9D11-A84AC0AC8528}" srcOrd="1" destOrd="0" presId="urn:microsoft.com/office/officeart/2005/8/layout/process4"/>
    <dgm:cxn modelId="{41F16B57-5C93-486E-97E0-4EFFC4E5AB59}" type="presParOf" srcId="{26F035E7-A385-48FA-944B-8B26D47DA130}" destId="{695A8505-D0E3-4E48-8837-81904DD7711B}" srcOrd="2" destOrd="0" presId="urn:microsoft.com/office/officeart/2005/8/layout/process4"/>
    <dgm:cxn modelId="{344C5F26-F493-402B-B5B9-4C370BB61CDB}" type="presParOf" srcId="{695A8505-D0E3-4E48-8837-81904DD7711B}" destId="{4BD2889D-B736-4581-BE46-B7AC30E15A74}" srcOrd="0" destOrd="0" presId="urn:microsoft.com/office/officeart/2005/8/layout/process4"/>
    <dgm:cxn modelId="{37575C6A-243B-46CB-AC38-08AE682A9B1A}" type="presParOf" srcId="{26F035E7-A385-48FA-944B-8B26D47DA130}" destId="{5D4109DC-AB74-4924-8599-5640AEFE9FFF}" srcOrd="3" destOrd="0" presId="urn:microsoft.com/office/officeart/2005/8/layout/process4"/>
    <dgm:cxn modelId="{9631240F-3968-48BC-ADFE-F8FA971FFE1F}" type="presParOf" srcId="{26F035E7-A385-48FA-944B-8B26D47DA130}" destId="{41A24FF6-443C-4C44-85C2-E6CA13AE1D29}" srcOrd="4" destOrd="0" presId="urn:microsoft.com/office/officeart/2005/8/layout/process4"/>
    <dgm:cxn modelId="{D5BA2151-70F4-45F3-90BE-89B0B3E95F4B}" type="presParOf" srcId="{41A24FF6-443C-4C44-85C2-E6CA13AE1D29}" destId="{DB2A07DD-1A22-4A10-9D53-E03AE9390A00}"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522497A-FCD3-4365-92D5-81A3E1984736}" type="doc">
      <dgm:prSet loTypeId="urn:microsoft.com/office/officeart/2005/8/layout/vProcess5" loCatId="process" qsTypeId="urn:microsoft.com/office/officeart/2005/8/quickstyle/simple4" qsCatId="simple" csTypeId="urn:microsoft.com/office/officeart/2005/8/colors/colorful2" csCatId="colorful"/>
      <dgm:spPr/>
      <dgm:t>
        <a:bodyPr/>
        <a:lstStyle/>
        <a:p>
          <a:endParaRPr lang="en-US"/>
        </a:p>
      </dgm:t>
    </dgm:pt>
    <dgm:pt modelId="{019C216D-9F09-48BD-A50D-75205ADDF358}">
      <dgm:prSet/>
      <dgm:spPr/>
      <dgm:t>
        <a:bodyPr/>
        <a:lstStyle/>
        <a:p>
          <a:r>
            <a:rPr lang="en-US"/>
            <a:t>How does the connection to land affect Indigenous identity?</a:t>
          </a:r>
        </a:p>
      </dgm:t>
    </dgm:pt>
    <dgm:pt modelId="{B9A5138D-BEAF-440D-B5AF-C3724F15CE10}" type="parTrans" cxnId="{7D767300-BADA-4F78-97D3-C62109547629}">
      <dgm:prSet/>
      <dgm:spPr/>
      <dgm:t>
        <a:bodyPr/>
        <a:lstStyle/>
        <a:p>
          <a:endParaRPr lang="en-US"/>
        </a:p>
      </dgm:t>
    </dgm:pt>
    <dgm:pt modelId="{9D3F80B4-FFDA-4596-B6F2-B412DFD794BE}" type="sibTrans" cxnId="{7D767300-BADA-4F78-97D3-C62109547629}">
      <dgm:prSet/>
      <dgm:spPr/>
      <dgm:t>
        <a:bodyPr/>
        <a:lstStyle/>
        <a:p>
          <a:endParaRPr lang="en-US"/>
        </a:p>
      </dgm:t>
    </dgm:pt>
    <dgm:pt modelId="{4C789A89-A028-4494-8A57-9F531F613B83}">
      <dgm:prSet/>
      <dgm:spPr/>
      <dgm:t>
        <a:bodyPr/>
        <a:lstStyle/>
        <a:p>
          <a:r>
            <a:rPr lang="en-US"/>
            <a:t>How did residential schools affect the identity of the Indigenous people?</a:t>
          </a:r>
        </a:p>
      </dgm:t>
    </dgm:pt>
    <dgm:pt modelId="{54D460FE-66A1-4094-AEC4-7487819505C6}" type="parTrans" cxnId="{C6EAF495-AC80-42C4-ABA2-D1ABA182B89D}">
      <dgm:prSet/>
      <dgm:spPr/>
      <dgm:t>
        <a:bodyPr/>
        <a:lstStyle/>
        <a:p>
          <a:endParaRPr lang="en-US"/>
        </a:p>
      </dgm:t>
    </dgm:pt>
    <dgm:pt modelId="{1FDE7FEB-A01A-41BE-AF12-5B957668EF95}" type="sibTrans" cxnId="{C6EAF495-AC80-42C4-ABA2-D1ABA182B89D}">
      <dgm:prSet/>
      <dgm:spPr/>
      <dgm:t>
        <a:bodyPr/>
        <a:lstStyle/>
        <a:p>
          <a:endParaRPr lang="en-US"/>
        </a:p>
      </dgm:t>
    </dgm:pt>
    <dgm:pt modelId="{B702C385-6BD6-469E-8429-A9D4A4923719}">
      <dgm:prSet/>
      <dgm:spPr/>
      <dgm:t>
        <a:bodyPr/>
        <a:lstStyle/>
        <a:p>
          <a:r>
            <a:rPr lang="en-US"/>
            <a:t>What effect did colonization have on the Indigenous connection to the land? </a:t>
          </a:r>
        </a:p>
      </dgm:t>
    </dgm:pt>
    <dgm:pt modelId="{AE000EEC-51DD-4819-B948-4F1459559982}" type="parTrans" cxnId="{8542CA07-6480-425C-A71A-75B38C1EB804}">
      <dgm:prSet/>
      <dgm:spPr/>
      <dgm:t>
        <a:bodyPr/>
        <a:lstStyle/>
        <a:p>
          <a:endParaRPr lang="en-US"/>
        </a:p>
      </dgm:t>
    </dgm:pt>
    <dgm:pt modelId="{54A590FE-1656-4609-B273-BB0157968812}" type="sibTrans" cxnId="{8542CA07-6480-425C-A71A-75B38C1EB804}">
      <dgm:prSet/>
      <dgm:spPr/>
      <dgm:t>
        <a:bodyPr/>
        <a:lstStyle/>
        <a:p>
          <a:endParaRPr lang="en-US"/>
        </a:p>
      </dgm:t>
    </dgm:pt>
    <dgm:pt modelId="{B059F60C-AD80-4535-8DDB-82EF7C8A9E70}" type="pres">
      <dgm:prSet presAssocID="{3522497A-FCD3-4365-92D5-81A3E1984736}" presName="outerComposite" presStyleCnt="0">
        <dgm:presLayoutVars>
          <dgm:chMax val="5"/>
          <dgm:dir/>
          <dgm:resizeHandles val="exact"/>
        </dgm:presLayoutVars>
      </dgm:prSet>
      <dgm:spPr/>
    </dgm:pt>
    <dgm:pt modelId="{B33F2193-D315-4F6E-8597-4E9139DD3840}" type="pres">
      <dgm:prSet presAssocID="{3522497A-FCD3-4365-92D5-81A3E1984736}" presName="dummyMaxCanvas" presStyleCnt="0">
        <dgm:presLayoutVars/>
      </dgm:prSet>
      <dgm:spPr/>
    </dgm:pt>
    <dgm:pt modelId="{D6DD48BB-6675-4544-85B4-D813A074CE8B}" type="pres">
      <dgm:prSet presAssocID="{3522497A-FCD3-4365-92D5-81A3E1984736}" presName="ThreeNodes_1" presStyleLbl="node1" presStyleIdx="0" presStyleCnt="3">
        <dgm:presLayoutVars>
          <dgm:bulletEnabled val="1"/>
        </dgm:presLayoutVars>
      </dgm:prSet>
      <dgm:spPr/>
    </dgm:pt>
    <dgm:pt modelId="{14325CF1-3B1A-42C4-B19D-015A325DDF6D}" type="pres">
      <dgm:prSet presAssocID="{3522497A-FCD3-4365-92D5-81A3E1984736}" presName="ThreeNodes_2" presStyleLbl="node1" presStyleIdx="1" presStyleCnt="3">
        <dgm:presLayoutVars>
          <dgm:bulletEnabled val="1"/>
        </dgm:presLayoutVars>
      </dgm:prSet>
      <dgm:spPr/>
    </dgm:pt>
    <dgm:pt modelId="{82D6D16E-4BFD-4C8E-836E-4F68D46D98BA}" type="pres">
      <dgm:prSet presAssocID="{3522497A-FCD3-4365-92D5-81A3E1984736}" presName="ThreeNodes_3" presStyleLbl="node1" presStyleIdx="2" presStyleCnt="3">
        <dgm:presLayoutVars>
          <dgm:bulletEnabled val="1"/>
        </dgm:presLayoutVars>
      </dgm:prSet>
      <dgm:spPr/>
    </dgm:pt>
    <dgm:pt modelId="{AB4EB7A0-F70C-4E33-BE70-EE9B58214E48}" type="pres">
      <dgm:prSet presAssocID="{3522497A-FCD3-4365-92D5-81A3E1984736}" presName="ThreeConn_1-2" presStyleLbl="fgAccFollowNode1" presStyleIdx="0" presStyleCnt="2">
        <dgm:presLayoutVars>
          <dgm:bulletEnabled val="1"/>
        </dgm:presLayoutVars>
      </dgm:prSet>
      <dgm:spPr/>
    </dgm:pt>
    <dgm:pt modelId="{FB7096E6-9F65-4E0B-9481-881F167C98DB}" type="pres">
      <dgm:prSet presAssocID="{3522497A-FCD3-4365-92D5-81A3E1984736}" presName="ThreeConn_2-3" presStyleLbl="fgAccFollowNode1" presStyleIdx="1" presStyleCnt="2">
        <dgm:presLayoutVars>
          <dgm:bulletEnabled val="1"/>
        </dgm:presLayoutVars>
      </dgm:prSet>
      <dgm:spPr/>
    </dgm:pt>
    <dgm:pt modelId="{3E726712-3C67-42C6-90F0-21A53DA80EAC}" type="pres">
      <dgm:prSet presAssocID="{3522497A-FCD3-4365-92D5-81A3E1984736}" presName="ThreeNodes_1_text" presStyleLbl="node1" presStyleIdx="2" presStyleCnt="3">
        <dgm:presLayoutVars>
          <dgm:bulletEnabled val="1"/>
        </dgm:presLayoutVars>
      </dgm:prSet>
      <dgm:spPr/>
    </dgm:pt>
    <dgm:pt modelId="{38F3D4DE-9543-48DA-AAD3-B0E42F42C9E4}" type="pres">
      <dgm:prSet presAssocID="{3522497A-FCD3-4365-92D5-81A3E1984736}" presName="ThreeNodes_2_text" presStyleLbl="node1" presStyleIdx="2" presStyleCnt="3">
        <dgm:presLayoutVars>
          <dgm:bulletEnabled val="1"/>
        </dgm:presLayoutVars>
      </dgm:prSet>
      <dgm:spPr/>
    </dgm:pt>
    <dgm:pt modelId="{9568DDBB-9E1A-4842-BA4F-A12123D44B32}" type="pres">
      <dgm:prSet presAssocID="{3522497A-FCD3-4365-92D5-81A3E1984736}" presName="ThreeNodes_3_text" presStyleLbl="node1" presStyleIdx="2" presStyleCnt="3">
        <dgm:presLayoutVars>
          <dgm:bulletEnabled val="1"/>
        </dgm:presLayoutVars>
      </dgm:prSet>
      <dgm:spPr/>
    </dgm:pt>
  </dgm:ptLst>
  <dgm:cxnLst>
    <dgm:cxn modelId="{7D767300-BADA-4F78-97D3-C62109547629}" srcId="{3522497A-FCD3-4365-92D5-81A3E1984736}" destId="{019C216D-9F09-48BD-A50D-75205ADDF358}" srcOrd="0" destOrd="0" parTransId="{B9A5138D-BEAF-440D-B5AF-C3724F15CE10}" sibTransId="{9D3F80B4-FFDA-4596-B6F2-B412DFD794BE}"/>
    <dgm:cxn modelId="{8542CA07-6480-425C-A71A-75B38C1EB804}" srcId="{3522497A-FCD3-4365-92D5-81A3E1984736}" destId="{B702C385-6BD6-469E-8429-A9D4A4923719}" srcOrd="2" destOrd="0" parTransId="{AE000EEC-51DD-4819-B948-4F1459559982}" sibTransId="{54A590FE-1656-4609-B273-BB0157968812}"/>
    <dgm:cxn modelId="{5FD82B0F-0FB7-4DA7-8017-F5F7AAAC30F6}" type="presOf" srcId="{1FDE7FEB-A01A-41BE-AF12-5B957668EF95}" destId="{FB7096E6-9F65-4E0B-9481-881F167C98DB}" srcOrd="0" destOrd="0" presId="urn:microsoft.com/office/officeart/2005/8/layout/vProcess5"/>
    <dgm:cxn modelId="{BA078010-57C1-49AF-8139-B640FC110EAC}" type="presOf" srcId="{4C789A89-A028-4494-8A57-9F531F613B83}" destId="{38F3D4DE-9543-48DA-AAD3-B0E42F42C9E4}" srcOrd="1" destOrd="0" presId="urn:microsoft.com/office/officeart/2005/8/layout/vProcess5"/>
    <dgm:cxn modelId="{43080C6A-2A16-4F10-81D7-9693E0947712}" type="presOf" srcId="{019C216D-9F09-48BD-A50D-75205ADDF358}" destId="{D6DD48BB-6675-4544-85B4-D813A074CE8B}" srcOrd="0" destOrd="0" presId="urn:microsoft.com/office/officeart/2005/8/layout/vProcess5"/>
    <dgm:cxn modelId="{53532D6B-E7D2-4B1F-90A8-99463FA0D208}" type="presOf" srcId="{019C216D-9F09-48BD-A50D-75205ADDF358}" destId="{3E726712-3C67-42C6-90F0-21A53DA80EAC}" srcOrd="1" destOrd="0" presId="urn:microsoft.com/office/officeart/2005/8/layout/vProcess5"/>
    <dgm:cxn modelId="{B92CE773-0B88-4CCD-8FD9-752B903A9571}" type="presOf" srcId="{9D3F80B4-FFDA-4596-B6F2-B412DFD794BE}" destId="{AB4EB7A0-F70C-4E33-BE70-EE9B58214E48}" srcOrd="0" destOrd="0" presId="urn:microsoft.com/office/officeart/2005/8/layout/vProcess5"/>
    <dgm:cxn modelId="{3C962295-7D76-4A29-81AD-84B40047E9AD}" type="presOf" srcId="{B702C385-6BD6-469E-8429-A9D4A4923719}" destId="{82D6D16E-4BFD-4C8E-836E-4F68D46D98BA}" srcOrd="0" destOrd="0" presId="urn:microsoft.com/office/officeart/2005/8/layout/vProcess5"/>
    <dgm:cxn modelId="{C6EAF495-AC80-42C4-ABA2-D1ABA182B89D}" srcId="{3522497A-FCD3-4365-92D5-81A3E1984736}" destId="{4C789A89-A028-4494-8A57-9F531F613B83}" srcOrd="1" destOrd="0" parTransId="{54D460FE-66A1-4094-AEC4-7487819505C6}" sibTransId="{1FDE7FEB-A01A-41BE-AF12-5B957668EF95}"/>
    <dgm:cxn modelId="{27F4499F-470A-4020-A000-D2463D4F7395}" type="presOf" srcId="{3522497A-FCD3-4365-92D5-81A3E1984736}" destId="{B059F60C-AD80-4535-8DDB-82EF7C8A9E70}" srcOrd="0" destOrd="0" presId="urn:microsoft.com/office/officeart/2005/8/layout/vProcess5"/>
    <dgm:cxn modelId="{9032CDA1-3AF0-4038-A0B3-11B0C5F2BF78}" type="presOf" srcId="{4C789A89-A028-4494-8A57-9F531F613B83}" destId="{14325CF1-3B1A-42C4-B19D-015A325DDF6D}" srcOrd="0" destOrd="0" presId="urn:microsoft.com/office/officeart/2005/8/layout/vProcess5"/>
    <dgm:cxn modelId="{A67F72A4-172B-4FBE-9706-07EBD50ABC94}" type="presOf" srcId="{B702C385-6BD6-469E-8429-A9D4A4923719}" destId="{9568DDBB-9E1A-4842-BA4F-A12123D44B32}" srcOrd="1" destOrd="0" presId="urn:microsoft.com/office/officeart/2005/8/layout/vProcess5"/>
    <dgm:cxn modelId="{97878FE6-A067-4B32-B618-430E7E08451D}" type="presParOf" srcId="{B059F60C-AD80-4535-8DDB-82EF7C8A9E70}" destId="{B33F2193-D315-4F6E-8597-4E9139DD3840}" srcOrd="0" destOrd="0" presId="urn:microsoft.com/office/officeart/2005/8/layout/vProcess5"/>
    <dgm:cxn modelId="{D8623205-8DB8-4785-B1D7-19122B3482B8}" type="presParOf" srcId="{B059F60C-AD80-4535-8DDB-82EF7C8A9E70}" destId="{D6DD48BB-6675-4544-85B4-D813A074CE8B}" srcOrd="1" destOrd="0" presId="urn:microsoft.com/office/officeart/2005/8/layout/vProcess5"/>
    <dgm:cxn modelId="{478C9D1C-5515-4B0F-B2C5-6623801588D8}" type="presParOf" srcId="{B059F60C-AD80-4535-8DDB-82EF7C8A9E70}" destId="{14325CF1-3B1A-42C4-B19D-015A325DDF6D}" srcOrd="2" destOrd="0" presId="urn:microsoft.com/office/officeart/2005/8/layout/vProcess5"/>
    <dgm:cxn modelId="{2CC94B7D-305B-4785-826E-695A4DF58BEA}" type="presParOf" srcId="{B059F60C-AD80-4535-8DDB-82EF7C8A9E70}" destId="{82D6D16E-4BFD-4C8E-836E-4F68D46D98BA}" srcOrd="3" destOrd="0" presId="urn:microsoft.com/office/officeart/2005/8/layout/vProcess5"/>
    <dgm:cxn modelId="{D836F241-2D4B-41B7-A8D2-2504B5EDF74B}" type="presParOf" srcId="{B059F60C-AD80-4535-8DDB-82EF7C8A9E70}" destId="{AB4EB7A0-F70C-4E33-BE70-EE9B58214E48}" srcOrd="4" destOrd="0" presId="urn:microsoft.com/office/officeart/2005/8/layout/vProcess5"/>
    <dgm:cxn modelId="{7F4750C0-DF83-4EFA-A93B-D4F84985A0F8}" type="presParOf" srcId="{B059F60C-AD80-4535-8DDB-82EF7C8A9E70}" destId="{FB7096E6-9F65-4E0B-9481-881F167C98DB}" srcOrd="5" destOrd="0" presId="urn:microsoft.com/office/officeart/2005/8/layout/vProcess5"/>
    <dgm:cxn modelId="{8A173538-C85E-497B-AE37-331B25199030}" type="presParOf" srcId="{B059F60C-AD80-4535-8DDB-82EF7C8A9E70}" destId="{3E726712-3C67-42C6-90F0-21A53DA80EAC}" srcOrd="6" destOrd="0" presId="urn:microsoft.com/office/officeart/2005/8/layout/vProcess5"/>
    <dgm:cxn modelId="{F26A12E2-FF42-45AA-BFDF-DCF6964E0AF0}" type="presParOf" srcId="{B059F60C-AD80-4535-8DDB-82EF7C8A9E70}" destId="{38F3D4DE-9543-48DA-AAD3-B0E42F42C9E4}" srcOrd="7" destOrd="0" presId="urn:microsoft.com/office/officeart/2005/8/layout/vProcess5"/>
    <dgm:cxn modelId="{07A4B7D2-38ED-402D-99BE-D905AB8A6466}" type="presParOf" srcId="{B059F60C-AD80-4535-8DDB-82EF7C8A9E70}" destId="{9568DDBB-9E1A-4842-BA4F-A12123D44B32}" srcOrd="8"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4A904-04B5-49A6-843A-75B3956A517F}" type="doc">
      <dgm:prSet loTypeId="urn:microsoft.com/office/officeart/2005/8/layout/hierarchy1" loCatId="hierarchy" qsTypeId="urn:microsoft.com/office/officeart/2005/8/quickstyle/simple4" qsCatId="simple" csTypeId="urn:microsoft.com/office/officeart/2005/8/colors/accent1_2" csCatId="accent1"/>
      <dgm:spPr/>
      <dgm:t>
        <a:bodyPr/>
        <a:lstStyle/>
        <a:p>
          <a:endParaRPr lang="en-US"/>
        </a:p>
      </dgm:t>
    </dgm:pt>
    <dgm:pt modelId="{78CC8441-13E0-4527-BE99-1CFAD7B32B33}">
      <dgm:prSet/>
      <dgm:spPr/>
      <dgm:t>
        <a:bodyPr/>
        <a:lstStyle/>
        <a:p>
          <a:r>
            <a:rPr lang="en-US"/>
            <a:t>The blueprint of your essay. </a:t>
          </a:r>
        </a:p>
      </dgm:t>
    </dgm:pt>
    <dgm:pt modelId="{D61C81A4-D8A7-4E36-92A4-536E38565D02}" type="parTrans" cxnId="{C2F5DD35-91D4-45B0-9014-9FA61E4B55CC}">
      <dgm:prSet/>
      <dgm:spPr/>
      <dgm:t>
        <a:bodyPr/>
        <a:lstStyle/>
        <a:p>
          <a:endParaRPr lang="en-US"/>
        </a:p>
      </dgm:t>
    </dgm:pt>
    <dgm:pt modelId="{55A60585-0983-4778-9672-A115A48C4857}" type="sibTrans" cxnId="{C2F5DD35-91D4-45B0-9014-9FA61E4B55CC}">
      <dgm:prSet/>
      <dgm:spPr/>
      <dgm:t>
        <a:bodyPr/>
        <a:lstStyle/>
        <a:p>
          <a:endParaRPr lang="en-US"/>
        </a:p>
      </dgm:t>
    </dgm:pt>
    <dgm:pt modelId="{D85781BD-2137-47DF-B824-066AB86308F0}">
      <dgm:prSet/>
      <dgm:spPr/>
      <dgm:t>
        <a:bodyPr/>
        <a:lstStyle/>
        <a:p>
          <a:r>
            <a:rPr lang="en-US"/>
            <a:t>The main argument of your essay</a:t>
          </a:r>
        </a:p>
      </dgm:t>
    </dgm:pt>
    <dgm:pt modelId="{354FA353-3A52-4E96-A4B1-41E772D4665D}" type="parTrans" cxnId="{C30B0143-8F39-4744-9DED-45414349EEF8}">
      <dgm:prSet/>
      <dgm:spPr/>
      <dgm:t>
        <a:bodyPr/>
        <a:lstStyle/>
        <a:p>
          <a:endParaRPr lang="en-US"/>
        </a:p>
      </dgm:t>
    </dgm:pt>
    <dgm:pt modelId="{71BCD8F8-E15F-4B81-B83B-794ABBCBA33E}" type="sibTrans" cxnId="{C30B0143-8F39-4744-9DED-45414349EEF8}">
      <dgm:prSet/>
      <dgm:spPr/>
      <dgm:t>
        <a:bodyPr/>
        <a:lstStyle/>
        <a:p>
          <a:endParaRPr lang="en-US"/>
        </a:p>
      </dgm:t>
    </dgm:pt>
    <dgm:pt modelId="{FCFD365B-77CA-42F4-9237-24FC6B5280AD}">
      <dgm:prSet/>
      <dgm:spPr/>
      <dgm:t>
        <a:bodyPr/>
        <a:lstStyle/>
        <a:p>
          <a:r>
            <a:rPr lang="en-US"/>
            <a:t>The “so what” of your essay </a:t>
          </a:r>
        </a:p>
      </dgm:t>
    </dgm:pt>
    <dgm:pt modelId="{B527D50D-AD34-429B-BAF0-7F0BE45DDC81}" type="parTrans" cxnId="{479693E3-6A53-4755-BE80-41D0C9A7DF43}">
      <dgm:prSet/>
      <dgm:spPr/>
      <dgm:t>
        <a:bodyPr/>
        <a:lstStyle/>
        <a:p>
          <a:endParaRPr lang="en-US"/>
        </a:p>
      </dgm:t>
    </dgm:pt>
    <dgm:pt modelId="{A563841B-DC4E-495D-8B74-E8D0672CD7A7}" type="sibTrans" cxnId="{479693E3-6A53-4755-BE80-41D0C9A7DF43}">
      <dgm:prSet/>
      <dgm:spPr/>
      <dgm:t>
        <a:bodyPr/>
        <a:lstStyle/>
        <a:p>
          <a:endParaRPr lang="en-US"/>
        </a:p>
      </dgm:t>
    </dgm:pt>
    <dgm:pt modelId="{020FA116-0731-4B53-8643-EBA564771F18}" type="pres">
      <dgm:prSet presAssocID="{88D4A904-04B5-49A6-843A-75B3956A517F}" presName="hierChild1" presStyleCnt="0">
        <dgm:presLayoutVars>
          <dgm:chPref val="1"/>
          <dgm:dir/>
          <dgm:animOne val="branch"/>
          <dgm:animLvl val="lvl"/>
          <dgm:resizeHandles/>
        </dgm:presLayoutVars>
      </dgm:prSet>
      <dgm:spPr/>
    </dgm:pt>
    <dgm:pt modelId="{9320F4BB-A146-4493-9B83-AF7D5646D8D5}" type="pres">
      <dgm:prSet presAssocID="{78CC8441-13E0-4527-BE99-1CFAD7B32B33}" presName="hierRoot1" presStyleCnt="0"/>
      <dgm:spPr/>
    </dgm:pt>
    <dgm:pt modelId="{5354EE87-58FE-4D0B-848E-CDB4D28E739A}" type="pres">
      <dgm:prSet presAssocID="{78CC8441-13E0-4527-BE99-1CFAD7B32B33}" presName="composite" presStyleCnt="0"/>
      <dgm:spPr/>
    </dgm:pt>
    <dgm:pt modelId="{7592AEA1-2AB1-4E3D-B24A-26CD7A6251BD}" type="pres">
      <dgm:prSet presAssocID="{78CC8441-13E0-4527-BE99-1CFAD7B32B33}" presName="background" presStyleLbl="node0" presStyleIdx="0" presStyleCnt="3"/>
      <dgm:spPr/>
    </dgm:pt>
    <dgm:pt modelId="{69B4A2A0-A87A-45DC-8422-E5C79D3BFD94}" type="pres">
      <dgm:prSet presAssocID="{78CC8441-13E0-4527-BE99-1CFAD7B32B33}" presName="text" presStyleLbl="fgAcc0" presStyleIdx="0" presStyleCnt="3">
        <dgm:presLayoutVars>
          <dgm:chPref val="3"/>
        </dgm:presLayoutVars>
      </dgm:prSet>
      <dgm:spPr/>
    </dgm:pt>
    <dgm:pt modelId="{C7B29B64-324C-4A47-8A85-BB15F3AF8BE8}" type="pres">
      <dgm:prSet presAssocID="{78CC8441-13E0-4527-BE99-1CFAD7B32B33}" presName="hierChild2" presStyleCnt="0"/>
      <dgm:spPr/>
    </dgm:pt>
    <dgm:pt modelId="{A0DBC30B-CD05-4DF0-B15E-A6B1C2BB7DB6}" type="pres">
      <dgm:prSet presAssocID="{D85781BD-2137-47DF-B824-066AB86308F0}" presName="hierRoot1" presStyleCnt="0"/>
      <dgm:spPr/>
    </dgm:pt>
    <dgm:pt modelId="{599C118A-CF33-40DF-82E9-23EBC166D179}" type="pres">
      <dgm:prSet presAssocID="{D85781BD-2137-47DF-B824-066AB86308F0}" presName="composite" presStyleCnt="0"/>
      <dgm:spPr/>
    </dgm:pt>
    <dgm:pt modelId="{F94485C7-9343-4273-905C-61788B13F290}" type="pres">
      <dgm:prSet presAssocID="{D85781BD-2137-47DF-B824-066AB86308F0}" presName="background" presStyleLbl="node0" presStyleIdx="1" presStyleCnt="3"/>
      <dgm:spPr/>
    </dgm:pt>
    <dgm:pt modelId="{56D89EC3-59CB-47C4-987D-6A9FD317BD11}" type="pres">
      <dgm:prSet presAssocID="{D85781BD-2137-47DF-B824-066AB86308F0}" presName="text" presStyleLbl="fgAcc0" presStyleIdx="1" presStyleCnt="3">
        <dgm:presLayoutVars>
          <dgm:chPref val="3"/>
        </dgm:presLayoutVars>
      </dgm:prSet>
      <dgm:spPr/>
    </dgm:pt>
    <dgm:pt modelId="{455E3BBA-80BE-4CF7-A2F3-334766B04A50}" type="pres">
      <dgm:prSet presAssocID="{D85781BD-2137-47DF-B824-066AB86308F0}" presName="hierChild2" presStyleCnt="0"/>
      <dgm:spPr/>
    </dgm:pt>
    <dgm:pt modelId="{3C11A4F2-55A7-4C0A-9FA3-34780FDE3B9E}" type="pres">
      <dgm:prSet presAssocID="{FCFD365B-77CA-42F4-9237-24FC6B5280AD}" presName="hierRoot1" presStyleCnt="0"/>
      <dgm:spPr/>
    </dgm:pt>
    <dgm:pt modelId="{1AFACF68-F9F0-4C36-A98B-047807CF83EF}" type="pres">
      <dgm:prSet presAssocID="{FCFD365B-77CA-42F4-9237-24FC6B5280AD}" presName="composite" presStyleCnt="0"/>
      <dgm:spPr/>
    </dgm:pt>
    <dgm:pt modelId="{F553853C-DD17-4828-822D-47A73D2A05F1}" type="pres">
      <dgm:prSet presAssocID="{FCFD365B-77CA-42F4-9237-24FC6B5280AD}" presName="background" presStyleLbl="node0" presStyleIdx="2" presStyleCnt="3"/>
      <dgm:spPr/>
    </dgm:pt>
    <dgm:pt modelId="{4CDFFEC1-820C-4A1A-81BA-4D668A2E912F}" type="pres">
      <dgm:prSet presAssocID="{FCFD365B-77CA-42F4-9237-24FC6B5280AD}" presName="text" presStyleLbl="fgAcc0" presStyleIdx="2" presStyleCnt="3">
        <dgm:presLayoutVars>
          <dgm:chPref val="3"/>
        </dgm:presLayoutVars>
      </dgm:prSet>
      <dgm:spPr/>
    </dgm:pt>
    <dgm:pt modelId="{62868AC1-99FF-4F1C-A61D-1BEA0AB3E4A5}" type="pres">
      <dgm:prSet presAssocID="{FCFD365B-77CA-42F4-9237-24FC6B5280AD}" presName="hierChild2" presStyleCnt="0"/>
      <dgm:spPr/>
    </dgm:pt>
  </dgm:ptLst>
  <dgm:cxnLst>
    <dgm:cxn modelId="{FE61F00C-CB01-4E75-9F68-7AEA1F9277E2}" type="presOf" srcId="{FCFD365B-77CA-42F4-9237-24FC6B5280AD}" destId="{4CDFFEC1-820C-4A1A-81BA-4D668A2E912F}" srcOrd="0" destOrd="0" presId="urn:microsoft.com/office/officeart/2005/8/layout/hierarchy1"/>
    <dgm:cxn modelId="{C2F5DD35-91D4-45B0-9014-9FA61E4B55CC}" srcId="{88D4A904-04B5-49A6-843A-75B3956A517F}" destId="{78CC8441-13E0-4527-BE99-1CFAD7B32B33}" srcOrd="0" destOrd="0" parTransId="{D61C81A4-D8A7-4E36-92A4-536E38565D02}" sibTransId="{55A60585-0983-4778-9672-A115A48C4857}"/>
    <dgm:cxn modelId="{C30B0143-8F39-4744-9DED-45414349EEF8}" srcId="{88D4A904-04B5-49A6-843A-75B3956A517F}" destId="{D85781BD-2137-47DF-B824-066AB86308F0}" srcOrd="1" destOrd="0" parTransId="{354FA353-3A52-4E96-A4B1-41E772D4665D}" sibTransId="{71BCD8F8-E15F-4B81-B83B-794ABBCBA33E}"/>
    <dgm:cxn modelId="{5751D87E-3AB6-41C3-A6A1-E71123BD6BC2}" type="presOf" srcId="{78CC8441-13E0-4527-BE99-1CFAD7B32B33}" destId="{69B4A2A0-A87A-45DC-8422-E5C79D3BFD94}" srcOrd="0" destOrd="0" presId="urn:microsoft.com/office/officeart/2005/8/layout/hierarchy1"/>
    <dgm:cxn modelId="{4FDF11C7-4CBE-4D30-AE66-8A0F73ACCC1B}" type="presOf" srcId="{88D4A904-04B5-49A6-843A-75B3956A517F}" destId="{020FA116-0731-4B53-8643-EBA564771F18}" srcOrd="0" destOrd="0" presId="urn:microsoft.com/office/officeart/2005/8/layout/hierarchy1"/>
    <dgm:cxn modelId="{37ACABE1-15D9-4D8A-9036-1F472DF5139B}" type="presOf" srcId="{D85781BD-2137-47DF-B824-066AB86308F0}" destId="{56D89EC3-59CB-47C4-987D-6A9FD317BD11}" srcOrd="0" destOrd="0" presId="urn:microsoft.com/office/officeart/2005/8/layout/hierarchy1"/>
    <dgm:cxn modelId="{479693E3-6A53-4755-BE80-41D0C9A7DF43}" srcId="{88D4A904-04B5-49A6-843A-75B3956A517F}" destId="{FCFD365B-77CA-42F4-9237-24FC6B5280AD}" srcOrd="2" destOrd="0" parTransId="{B527D50D-AD34-429B-BAF0-7F0BE45DDC81}" sibTransId="{A563841B-DC4E-495D-8B74-E8D0672CD7A7}"/>
    <dgm:cxn modelId="{B4C0C923-E7BA-4C6E-87DD-FDDAC12266BA}" type="presParOf" srcId="{020FA116-0731-4B53-8643-EBA564771F18}" destId="{9320F4BB-A146-4493-9B83-AF7D5646D8D5}" srcOrd="0" destOrd="0" presId="urn:microsoft.com/office/officeart/2005/8/layout/hierarchy1"/>
    <dgm:cxn modelId="{F0F7E6ED-41BD-4C90-B523-D2AE641623CB}" type="presParOf" srcId="{9320F4BB-A146-4493-9B83-AF7D5646D8D5}" destId="{5354EE87-58FE-4D0B-848E-CDB4D28E739A}" srcOrd="0" destOrd="0" presId="urn:microsoft.com/office/officeart/2005/8/layout/hierarchy1"/>
    <dgm:cxn modelId="{356F47AE-8808-4E79-B9C4-3E54E7E639B5}" type="presParOf" srcId="{5354EE87-58FE-4D0B-848E-CDB4D28E739A}" destId="{7592AEA1-2AB1-4E3D-B24A-26CD7A6251BD}" srcOrd="0" destOrd="0" presId="urn:microsoft.com/office/officeart/2005/8/layout/hierarchy1"/>
    <dgm:cxn modelId="{9CA00B3C-877D-421C-A6E1-628ACD797006}" type="presParOf" srcId="{5354EE87-58FE-4D0B-848E-CDB4D28E739A}" destId="{69B4A2A0-A87A-45DC-8422-E5C79D3BFD94}" srcOrd="1" destOrd="0" presId="urn:microsoft.com/office/officeart/2005/8/layout/hierarchy1"/>
    <dgm:cxn modelId="{90C04025-4599-416E-8C09-E55BECF8A99D}" type="presParOf" srcId="{9320F4BB-A146-4493-9B83-AF7D5646D8D5}" destId="{C7B29B64-324C-4A47-8A85-BB15F3AF8BE8}" srcOrd="1" destOrd="0" presId="urn:microsoft.com/office/officeart/2005/8/layout/hierarchy1"/>
    <dgm:cxn modelId="{1FA26BF4-C6E5-44EE-9D07-ED418394669C}" type="presParOf" srcId="{020FA116-0731-4B53-8643-EBA564771F18}" destId="{A0DBC30B-CD05-4DF0-B15E-A6B1C2BB7DB6}" srcOrd="1" destOrd="0" presId="urn:microsoft.com/office/officeart/2005/8/layout/hierarchy1"/>
    <dgm:cxn modelId="{B0641C26-E2CF-4652-B9DC-11036485FAAA}" type="presParOf" srcId="{A0DBC30B-CD05-4DF0-B15E-A6B1C2BB7DB6}" destId="{599C118A-CF33-40DF-82E9-23EBC166D179}" srcOrd="0" destOrd="0" presId="urn:microsoft.com/office/officeart/2005/8/layout/hierarchy1"/>
    <dgm:cxn modelId="{C4EF0672-D98A-4082-A839-F7467D81B142}" type="presParOf" srcId="{599C118A-CF33-40DF-82E9-23EBC166D179}" destId="{F94485C7-9343-4273-905C-61788B13F290}" srcOrd="0" destOrd="0" presId="urn:microsoft.com/office/officeart/2005/8/layout/hierarchy1"/>
    <dgm:cxn modelId="{0C26F9B2-8978-4365-897F-8C87F40904FA}" type="presParOf" srcId="{599C118A-CF33-40DF-82E9-23EBC166D179}" destId="{56D89EC3-59CB-47C4-987D-6A9FD317BD11}" srcOrd="1" destOrd="0" presId="urn:microsoft.com/office/officeart/2005/8/layout/hierarchy1"/>
    <dgm:cxn modelId="{D798EF7B-A923-42A5-8F7D-A78946C16C31}" type="presParOf" srcId="{A0DBC30B-CD05-4DF0-B15E-A6B1C2BB7DB6}" destId="{455E3BBA-80BE-4CF7-A2F3-334766B04A50}" srcOrd="1" destOrd="0" presId="urn:microsoft.com/office/officeart/2005/8/layout/hierarchy1"/>
    <dgm:cxn modelId="{105E14F7-507E-4A56-A8BA-16C9D2B0DEF2}" type="presParOf" srcId="{020FA116-0731-4B53-8643-EBA564771F18}" destId="{3C11A4F2-55A7-4C0A-9FA3-34780FDE3B9E}" srcOrd="2" destOrd="0" presId="urn:microsoft.com/office/officeart/2005/8/layout/hierarchy1"/>
    <dgm:cxn modelId="{0C910FA1-B641-4AE6-A294-F8DE4DD8187B}" type="presParOf" srcId="{3C11A4F2-55A7-4C0A-9FA3-34780FDE3B9E}" destId="{1AFACF68-F9F0-4C36-A98B-047807CF83EF}" srcOrd="0" destOrd="0" presId="urn:microsoft.com/office/officeart/2005/8/layout/hierarchy1"/>
    <dgm:cxn modelId="{A22C0B93-110B-4561-B832-D19F2618F664}" type="presParOf" srcId="{1AFACF68-F9F0-4C36-A98B-047807CF83EF}" destId="{F553853C-DD17-4828-822D-47A73D2A05F1}" srcOrd="0" destOrd="0" presId="urn:microsoft.com/office/officeart/2005/8/layout/hierarchy1"/>
    <dgm:cxn modelId="{684680EC-7D08-4CDA-8AB4-2FD85C21BC48}" type="presParOf" srcId="{1AFACF68-F9F0-4C36-A98B-047807CF83EF}" destId="{4CDFFEC1-820C-4A1A-81BA-4D668A2E912F}" srcOrd="1" destOrd="0" presId="urn:microsoft.com/office/officeart/2005/8/layout/hierarchy1"/>
    <dgm:cxn modelId="{0026BD55-89FC-455B-8C95-FA3410104347}" type="presParOf" srcId="{3C11A4F2-55A7-4C0A-9FA3-34780FDE3B9E}" destId="{62868AC1-99FF-4F1C-A61D-1BEA0AB3E4A5}"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947720-72F7-48C9-91B3-104137E5B34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35D7891-05CA-4F28-BF82-6BCEC14EDB63}">
      <dgm:prSet/>
      <dgm:spPr/>
      <dgm:t>
        <a:bodyPr/>
        <a:lstStyle/>
        <a:p>
          <a:r>
            <a:rPr lang="en-US" dirty="0"/>
            <a:t>SAME (</a:t>
          </a:r>
          <a:r>
            <a:rPr lang="en-US" dirty="0">
              <a:solidFill>
                <a:srgbClr val="FF0000"/>
              </a:solidFill>
            </a:rPr>
            <a:t>in addition, just as, likewise, similarly</a:t>
          </a:r>
          <a:r>
            <a:rPr lang="en-US" dirty="0"/>
            <a:t>) </a:t>
          </a:r>
        </a:p>
      </dgm:t>
    </dgm:pt>
    <dgm:pt modelId="{B4535BC9-1BDC-4217-9DDE-FE494202E4C2}" type="parTrans" cxnId="{38586678-9083-4093-9025-94B3A5FB126E}">
      <dgm:prSet/>
      <dgm:spPr/>
      <dgm:t>
        <a:bodyPr/>
        <a:lstStyle/>
        <a:p>
          <a:endParaRPr lang="en-US"/>
        </a:p>
      </dgm:t>
    </dgm:pt>
    <dgm:pt modelId="{83B5E85C-2FD5-42C9-ABFD-3E1F3BB0A63A}" type="sibTrans" cxnId="{38586678-9083-4093-9025-94B3A5FB126E}">
      <dgm:prSet/>
      <dgm:spPr/>
      <dgm:t>
        <a:bodyPr/>
        <a:lstStyle/>
        <a:p>
          <a:endParaRPr lang="en-US"/>
        </a:p>
      </dgm:t>
    </dgm:pt>
    <dgm:pt modelId="{71FFBFDD-7EB6-4055-BDDA-DA62C3531A21}">
      <dgm:prSet/>
      <dgm:spPr/>
      <dgm:t>
        <a:bodyPr/>
        <a:lstStyle/>
        <a:p>
          <a:r>
            <a:rPr lang="en-US" dirty="0"/>
            <a:t>DIFFERENT? </a:t>
          </a:r>
          <a:r>
            <a:rPr lang="en-US" dirty="0">
              <a:solidFill>
                <a:srgbClr val="FF0000"/>
              </a:solidFill>
            </a:rPr>
            <a:t>(however, whereas, conversely, although meanwhile</a:t>
          </a:r>
          <a:r>
            <a:rPr lang="en-US" dirty="0"/>
            <a:t>) </a:t>
          </a:r>
        </a:p>
      </dgm:t>
    </dgm:pt>
    <dgm:pt modelId="{1CC48AB0-96D2-4C79-87F6-080E0FD339FC}" type="parTrans" cxnId="{3B3D0363-C183-427E-AF62-547621F83D8A}">
      <dgm:prSet/>
      <dgm:spPr/>
      <dgm:t>
        <a:bodyPr/>
        <a:lstStyle/>
        <a:p>
          <a:endParaRPr lang="en-US"/>
        </a:p>
      </dgm:t>
    </dgm:pt>
    <dgm:pt modelId="{9C474EEC-D36A-4039-8A86-54AB83D7F237}" type="sibTrans" cxnId="{3B3D0363-C183-427E-AF62-547621F83D8A}">
      <dgm:prSet/>
      <dgm:spPr/>
      <dgm:t>
        <a:bodyPr/>
        <a:lstStyle/>
        <a:p>
          <a:endParaRPr lang="en-US"/>
        </a:p>
      </dgm:t>
    </dgm:pt>
    <dgm:pt modelId="{8AE848A4-4F03-4E8D-A868-4DC6C91DFB31}">
      <dgm:prSet/>
      <dgm:spPr/>
      <dgm:t>
        <a:bodyPr/>
        <a:lstStyle/>
        <a:p>
          <a:r>
            <a:rPr lang="en-US" dirty="0"/>
            <a:t>SO WHAT? </a:t>
          </a:r>
          <a:r>
            <a:rPr lang="en-US" i="1" dirty="0"/>
            <a:t>(</a:t>
          </a:r>
          <a:r>
            <a:rPr lang="en-US" i="0" u="none" dirty="0">
              <a:solidFill>
                <a:srgbClr val="FF0000"/>
              </a:solidFill>
            </a:rPr>
            <a:t>ultimately, regardless, furthermore, therefore, one learns, the author teaches the viewer..) </a:t>
          </a:r>
        </a:p>
      </dgm:t>
    </dgm:pt>
    <dgm:pt modelId="{13B2F418-095A-4257-B3D5-5F90EA5CCB51}" type="parTrans" cxnId="{C97ADD3F-FFB7-4E19-920B-2FC83F6E130C}">
      <dgm:prSet/>
      <dgm:spPr/>
      <dgm:t>
        <a:bodyPr/>
        <a:lstStyle/>
        <a:p>
          <a:endParaRPr lang="en-US"/>
        </a:p>
      </dgm:t>
    </dgm:pt>
    <dgm:pt modelId="{A52BA746-413C-4E08-854C-5F5D316C6303}" type="sibTrans" cxnId="{C97ADD3F-FFB7-4E19-920B-2FC83F6E130C}">
      <dgm:prSet/>
      <dgm:spPr/>
      <dgm:t>
        <a:bodyPr/>
        <a:lstStyle/>
        <a:p>
          <a:endParaRPr lang="en-US"/>
        </a:p>
      </dgm:t>
    </dgm:pt>
    <dgm:pt modelId="{E905D9F3-7D70-430E-9845-61BBF62E7148}" type="pres">
      <dgm:prSet presAssocID="{B1947720-72F7-48C9-91B3-104137E5B349}" presName="root" presStyleCnt="0">
        <dgm:presLayoutVars>
          <dgm:dir/>
          <dgm:resizeHandles val="exact"/>
        </dgm:presLayoutVars>
      </dgm:prSet>
      <dgm:spPr/>
    </dgm:pt>
    <dgm:pt modelId="{BFC94CE1-B746-4B3F-9314-7E528D659657}" type="pres">
      <dgm:prSet presAssocID="{B35D7891-05CA-4F28-BF82-6BCEC14EDB63}" presName="compNode" presStyleCnt="0"/>
      <dgm:spPr/>
    </dgm:pt>
    <dgm:pt modelId="{CBEC7E21-43AA-4CFB-84D7-26ED7D2845DC}" type="pres">
      <dgm:prSet presAssocID="{B35D7891-05CA-4F28-BF82-6BCEC14EDB63}" presName="bgRect" presStyleLbl="bgShp" presStyleIdx="0" presStyleCnt="3"/>
      <dgm:spPr/>
    </dgm:pt>
    <dgm:pt modelId="{F933BC95-BDE2-43D4-BEEA-130375EB1290}" type="pres">
      <dgm:prSet presAssocID="{B35D7891-05CA-4F28-BF82-6BCEC14EDB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dd"/>
        </a:ext>
      </dgm:extLst>
    </dgm:pt>
    <dgm:pt modelId="{BB376AE6-2D96-423D-9785-0982C45BFADA}" type="pres">
      <dgm:prSet presAssocID="{B35D7891-05CA-4F28-BF82-6BCEC14EDB63}" presName="spaceRect" presStyleCnt="0"/>
      <dgm:spPr/>
    </dgm:pt>
    <dgm:pt modelId="{C1648641-F013-4582-B9AD-1203B828DF8C}" type="pres">
      <dgm:prSet presAssocID="{B35D7891-05CA-4F28-BF82-6BCEC14EDB63}" presName="parTx" presStyleLbl="revTx" presStyleIdx="0" presStyleCnt="3">
        <dgm:presLayoutVars>
          <dgm:chMax val="0"/>
          <dgm:chPref val="0"/>
        </dgm:presLayoutVars>
      </dgm:prSet>
      <dgm:spPr/>
    </dgm:pt>
    <dgm:pt modelId="{42CE7751-4DBC-4951-8346-2BF57226ACEE}" type="pres">
      <dgm:prSet presAssocID="{83B5E85C-2FD5-42C9-ABFD-3E1F3BB0A63A}" presName="sibTrans" presStyleCnt="0"/>
      <dgm:spPr/>
    </dgm:pt>
    <dgm:pt modelId="{4B187BA6-252A-476D-A82C-B2BE61378CD4}" type="pres">
      <dgm:prSet presAssocID="{71FFBFDD-7EB6-4055-BDDA-DA62C3531A21}" presName="compNode" presStyleCnt="0"/>
      <dgm:spPr/>
    </dgm:pt>
    <dgm:pt modelId="{4BCCD606-06B3-4243-8A0D-3660CFF04FF7}" type="pres">
      <dgm:prSet presAssocID="{71FFBFDD-7EB6-4055-BDDA-DA62C3531A21}" presName="bgRect" presStyleLbl="bgShp" presStyleIdx="1" presStyleCnt="3"/>
      <dgm:spPr/>
    </dgm:pt>
    <dgm:pt modelId="{09EC76BC-A5A7-43C0-96E9-6FB2B95CC4CF}" type="pres">
      <dgm:prSet presAssocID="{71FFBFDD-7EB6-4055-BDDA-DA62C3531A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72DC0903-4A29-49D8-B248-17D94A7D044C}" type="pres">
      <dgm:prSet presAssocID="{71FFBFDD-7EB6-4055-BDDA-DA62C3531A21}" presName="spaceRect" presStyleCnt="0"/>
      <dgm:spPr/>
    </dgm:pt>
    <dgm:pt modelId="{987E96C8-BA69-4C75-BFC0-2733D1E885E2}" type="pres">
      <dgm:prSet presAssocID="{71FFBFDD-7EB6-4055-BDDA-DA62C3531A21}" presName="parTx" presStyleLbl="revTx" presStyleIdx="1" presStyleCnt="3">
        <dgm:presLayoutVars>
          <dgm:chMax val="0"/>
          <dgm:chPref val="0"/>
        </dgm:presLayoutVars>
      </dgm:prSet>
      <dgm:spPr/>
    </dgm:pt>
    <dgm:pt modelId="{3D8EBC89-27C9-466C-BF90-E9719F0F91BE}" type="pres">
      <dgm:prSet presAssocID="{9C474EEC-D36A-4039-8A86-54AB83D7F237}" presName="sibTrans" presStyleCnt="0"/>
      <dgm:spPr/>
    </dgm:pt>
    <dgm:pt modelId="{3D2D6EC0-E8DA-4BDB-97FA-A7D9F467308B}" type="pres">
      <dgm:prSet presAssocID="{8AE848A4-4F03-4E8D-A868-4DC6C91DFB31}" presName="compNode" presStyleCnt="0"/>
      <dgm:spPr/>
    </dgm:pt>
    <dgm:pt modelId="{30B273AD-8821-402D-929C-4F93BE5B8453}" type="pres">
      <dgm:prSet presAssocID="{8AE848A4-4F03-4E8D-A868-4DC6C91DFB31}" presName="bgRect" presStyleLbl="bgShp" presStyleIdx="2" presStyleCnt="3"/>
      <dgm:spPr/>
    </dgm:pt>
    <dgm:pt modelId="{D7DDCD53-CC32-4FF1-A80A-A03D70A621BC}" type="pres">
      <dgm:prSet presAssocID="{8AE848A4-4F03-4E8D-A868-4DC6C91DFB3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ks"/>
        </a:ext>
      </dgm:extLst>
    </dgm:pt>
    <dgm:pt modelId="{95C21467-64B0-41E7-906B-AB51D92A8D2E}" type="pres">
      <dgm:prSet presAssocID="{8AE848A4-4F03-4E8D-A868-4DC6C91DFB31}" presName="spaceRect" presStyleCnt="0"/>
      <dgm:spPr/>
    </dgm:pt>
    <dgm:pt modelId="{ED5F2209-9D4C-444C-A0A4-E6BEF5189B86}" type="pres">
      <dgm:prSet presAssocID="{8AE848A4-4F03-4E8D-A868-4DC6C91DFB31}" presName="parTx" presStyleLbl="revTx" presStyleIdx="2" presStyleCnt="3">
        <dgm:presLayoutVars>
          <dgm:chMax val="0"/>
          <dgm:chPref val="0"/>
        </dgm:presLayoutVars>
      </dgm:prSet>
      <dgm:spPr/>
    </dgm:pt>
  </dgm:ptLst>
  <dgm:cxnLst>
    <dgm:cxn modelId="{C97ADD3F-FFB7-4E19-920B-2FC83F6E130C}" srcId="{B1947720-72F7-48C9-91B3-104137E5B349}" destId="{8AE848A4-4F03-4E8D-A868-4DC6C91DFB31}" srcOrd="2" destOrd="0" parTransId="{13B2F418-095A-4257-B3D5-5F90EA5CCB51}" sibTransId="{A52BA746-413C-4E08-854C-5F5D316C6303}"/>
    <dgm:cxn modelId="{671EB65C-EB0A-4AED-A044-4A833302E724}" type="presOf" srcId="{B1947720-72F7-48C9-91B3-104137E5B349}" destId="{E905D9F3-7D70-430E-9845-61BBF62E7148}" srcOrd="0" destOrd="0" presId="urn:microsoft.com/office/officeart/2018/2/layout/IconVerticalSolidList"/>
    <dgm:cxn modelId="{3B3D0363-C183-427E-AF62-547621F83D8A}" srcId="{B1947720-72F7-48C9-91B3-104137E5B349}" destId="{71FFBFDD-7EB6-4055-BDDA-DA62C3531A21}" srcOrd="1" destOrd="0" parTransId="{1CC48AB0-96D2-4C79-87F6-080E0FD339FC}" sibTransId="{9C474EEC-D36A-4039-8A86-54AB83D7F237}"/>
    <dgm:cxn modelId="{8E35414D-FD2B-4B2D-A414-B7BCAA78821A}" type="presOf" srcId="{8AE848A4-4F03-4E8D-A868-4DC6C91DFB31}" destId="{ED5F2209-9D4C-444C-A0A4-E6BEF5189B86}" srcOrd="0" destOrd="0" presId="urn:microsoft.com/office/officeart/2018/2/layout/IconVerticalSolidList"/>
    <dgm:cxn modelId="{0BE74470-F1E9-4BF8-87B8-A767B3066D47}" type="presOf" srcId="{B35D7891-05CA-4F28-BF82-6BCEC14EDB63}" destId="{C1648641-F013-4582-B9AD-1203B828DF8C}" srcOrd="0" destOrd="0" presId="urn:microsoft.com/office/officeart/2018/2/layout/IconVerticalSolidList"/>
    <dgm:cxn modelId="{4D7DB051-F5D6-4A34-AC25-BBC5A037E11F}" type="presOf" srcId="{71FFBFDD-7EB6-4055-BDDA-DA62C3531A21}" destId="{987E96C8-BA69-4C75-BFC0-2733D1E885E2}" srcOrd="0" destOrd="0" presId="urn:microsoft.com/office/officeart/2018/2/layout/IconVerticalSolidList"/>
    <dgm:cxn modelId="{38586678-9083-4093-9025-94B3A5FB126E}" srcId="{B1947720-72F7-48C9-91B3-104137E5B349}" destId="{B35D7891-05CA-4F28-BF82-6BCEC14EDB63}" srcOrd="0" destOrd="0" parTransId="{B4535BC9-1BDC-4217-9DDE-FE494202E4C2}" sibTransId="{83B5E85C-2FD5-42C9-ABFD-3E1F3BB0A63A}"/>
    <dgm:cxn modelId="{BF4F021F-E88E-457D-BF15-CB7161F2EDFF}" type="presParOf" srcId="{E905D9F3-7D70-430E-9845-61BBF62E7148}" destId="{BFC94CE1-B746-4B3F-9314-7E528D659657}" srcOrd="0" destOrd="0" presId="urn:microsoft.com/office/officeart/2018/2/layout/IconVerticalSolidList"/>
    <dgm:cxn modelId="{D44CF14A-81E0-447B-9024-CD998553E9C3}" type="presParOf" srcId="{BFC94CE1-B746-4B3F-9314-7E528D659657}" destId="{CBEC7E21-43AA-4CFB-84D7-26ED7D2845DC}" srcOrd="0" destOrd="0" presId="urn:microsoft.com/office/officeart/2018/2/layout/IconVerticalSolidList"/>
    <dgm:cxn modelId="{E5695B6B-1AF9-43F2-8189-A53A523868D7}" type="presParOf" srcId="{BFC94CE1-B746-4B3F-9314-7E528D659657}" destId="{F933BC95-BDE2-43D4-BEEA-130375EB1290}" srcOrd="1" destOrd="0" presId="urn:microsoft.com/office/officeart/2018/2/layout/IconVerticalSolidList"/>
    <dgm:cxn modelId="{540849F5-7DA0-40AF-A7CD-4F0F9E875137}" type="presParOf" srcId="{BFC94CE1-B746-4B3F-9314-7E528D659657}" destId="{BB376AE6-2D96-423D-9785-0982C45BFADA}" srcOrd="2" destOrd="0" presId="urn:microsoft.com/office/officeart/2018/2/layout/IconVerticalSolidList"/>
    <dgm:cxn modelId="{BC5DFEF3-3E02-40C0-A8C4-3F29A770EC73}" type="presParOf" srcId="{BFC94CE1-B746-4B3F-9314-7E528D659657}" destId="{C1648641-F013-4582-B9AD-1203B828DF8C}" srcOrd="3" destOrd="0" presId="urn:microsoft.com/office/officeart/2018/2/layout/IconVerticalSolidList"/>
    <dgm:cxn modelId="{5ED19219-DF2C-4EB5-A4B4-C9F56D5C1BED}" type="presParOf" srcId="{E905D9F3-7D70-430E-9845-61BBF62E7148}" destId="{42CE7751-4DBC-4951-8346-2BF57226ACEE}" srcOrd="1" destOrd="0" presId="urn:microsoft.com/office/officeart/2018/2/layout/IconVerticalSolidList"/>
    <dgm:cxn modelId="{3447F920-638C-4E52-96E4-6DDB503CE786}" type="presParOf" srcId="{E905D9F3-7D70-430E-9845-61BBF62E7148}" destId="{4B187BA6-252A-476D-A82C-B2BE61378CD4}" srcOrd="2" destOrd="0" presId="urn:microsoft.com/office/officeart/2018/2/layout/IconVerticalSolidList"/>
    <dgm:cxn modelId="{78D6F4A8-426E-4035-B621-436849081E47}" type="presParOf" srcId="{4B187BA6-252A-476D-A82C-B2BE61378CD4}" destId="{4BCCD606-06B3-4243-8A0D-3660CFF04FF7}" srcOrd="0" destOrd="0" presId="urn:microsoft.com/office/officeart/2018/2/layout/IconVerticalSolidList"/>
    <dgm:cxn modelId="{4B2109A3-D35C-45FB-80FD-4D6DFEC2F87E}" type="presParOf" srcId="{4B187BA6-252A-476D-A82C-B2BE61378CD4}" destId="{09EC76BC-A5A7-43C0-96E9-6FB2B95CC4CF}" srcOrd="1" destOrd="0" presId="urn:microsoft.com/office/officeart/2018/2/layout/IconVerticalSolidList"/>
    <dgm:cxn modelId="{405A4C86-85D9-41EB-B223-D6B02045F12F}" type="presParOf" srcId="{4B187BA6-252A-476D-A82C-B2BE61378CD4}" destId="{72DC0903-4A29-49D8-B248-17D94A7D044C}" srcOrd="2" destOrd="0" presId="urn:microsoft.com/office/officeart/2018/2/layout/IconVerticalSolidList"/>
    <dgm:cxn modelId="{24B0C448-2E24-4F44-B9D0-A28B6BC0900F}" type="presParOf" srcId="{4B187BA6-252A-476D-A82C-B2BE61378CD4}" destId="{987E96C8-BA69-4C75-BFC0-2733D1E885E2}" srcOrd="3" destOrd="0" presId="urn:microsoft.com/office/officeart/2018/2/layout/IconVerticalSolidList"/>
    <dgm:cxn modelId="{74635C49-69B7-4C47-BA86-B04BE61A03EF}" type="presParOf" srcId="{E905D9F3-7D70-430E-9845-61BBF62E7148}" destId="{3D8EBC89-27C9-466C-BF90-E9719F0F91BE}" srcOrd="3" destOrd="0" presId="urn:microsoft.com/office/officeart/2018/2/layout/IconVerticalSolidList"/>
    <dgm:cxn modelId="{3FBB5347-74B2-4658-A311-D3FA67437188}" type="presParOf" srcId="{E905D9F3-7D70-430E-9845-61BBF62E7148}" destId="{3D2D6EC0-E8DA-4BDB-97FA-A7D9F467308B}" srcOrd="4" destOrd="0" presId="urn:microsoft.com/office/officeart/2018/2/layout/IconVerticalSolidList"/>
    <dgm:cxn modelId="{63CA05AD-E038-4B6B-BFCB-451E82241254}" type="presParOf" srcId="{3D2D6EC0-E8DA-4BDB-97FA-A7D9F467308B}" destId="{30B273AD-8821-402D-929C-4F93BE5B8453}" srcOrd="0" destOrd="0" presId="urn:microsoft.com/office/officeart/2018/2/layout/IconVerticalSolidList"/>
    <dgm:cxn modelId="{6D9EC560-3FC1-4106-B3EF-AC6F634250B4}" type="presParOf" srcId="{3D2D6EC0-E8DA-4BDB-97FA-A7D9F467308B}" destId="{D7DDCD53-CC32-4FF1-A80A-A03D70A621BC}" srcOrd="1" destOrd="0" presId="urn:microsoft.com/office/officeart/2018/2/layout/IconVerticalSolidList"/>
    <dgm:cxn modelId="{895B0C3B-85CE-4D93-AFBC-6EA85B0016B0}" type="presParOf" srcId="{3D2D6EC0-E8DA-4BDB-97FA-A7D9F467308B}" destId="{95C21467-64B0-41E7-906B-AB51D92A8D2E}" srcOrd="2" destOrd="0" presId="urn:microsoft.com/office/officeart/2018/2/layout/IconVerticalSolidList"/>
    <dgm:cxn modelId="{AB8C5934-7AE9-427B-A6CA-DABA9E061C05}" type="presParOf" srcId="{3D2D6EC0-E8DA-4BDB-97FA-A7D9F467308B}" destId="{ED5F2209-9D4C-444C-A0A4-E6BEF5189B86}"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A364EE-D96E-4609-A516-ED33C348FA19}" type="doc">
      <dgm:prSet loTypeId="urn:microsoft.com/office/officeart/2016/7/layout/VerticalSolidActionList" loCatId="List" qsTypeId="urn:microsoft.com/office/officeart/2005/8/quickstyle/simple1" qsCatId="simple" csTypeId="urn:microsoft.com/office/officeart/2005/8/colors/colorful5" csCatId="colorful" phldr="1"/>
      <dgm:spPr/>
      <dgm:t>
        <a:bodyPr/>
        <a:lstStyle/>
        <a:p>
          <a:endParaRPr lang="en-US"/>
        </a:p>
      </dgm:t>
    </dgm:pt>
    <dgm:pt modelId="{2C939CD3-A0F0-4775-9E76-CAB224F6B79F}">
      <dgm:prSet/>
      <dgm:spPr/>
      <dgm:t>
        <a:bodyPr/>
        <a:lstStyle/>
        <a:p>
          <a:r>
            <a:rPr lang="en-US"/>
            <a:t>Clarify</a:t>
          </a:r>
        </a:p>
      </dgm:t>
    </dgm:pt>
    <dgm:pt modelId="{63C3782C-7565-4E4C-B210-87D4EDC982D3}" type="parTrans" cxnId="{5A1F7A74-24A7-4366-A090-0DC8E3252393}">
      <dgm:prSet/>
      <dgm:spPr/>
      <dgm:t>
        <a:bodyPr/>
        <a:lstStyle/>
        <a:p>
          <a:endParaRPr lang="en-US"/>
        </a:p>
      </dgm:t>
    </dgm:pt>
    <dgm:pt modelId="{4DBB5F03-2767-4341-BE08-3F1AAA3D59F2}" type="sibTrans" cxnId="{5A1F7A74-24A7-4366-A090-0DC8E3252393}">
      <dgm:prSet/>
      <dgm:spPr/>
      <dgm:t>
        <a:bodyPr/>
        <a:lstStyle/>
        <a:p>
          <a:endParaRPr lang="en-US"/>
        </a:p>
      </dgm:t>
    </dgm:pt>
    <dgm:pt modelId="{3908206C-E946-4EE0-95A6-00BDCE3CA520}">
      <dgm:prSet custT="1"/>
      <dgm:spPr/>
      <dgm:t>
        <a:bodyPr/>
        <a:lstStyle/>
        <a:p>
          <a:r>
            <a:rPr lang="en-US" sz="2800" dirty="0"/>
            <a:t>Clarify something unknown or not well understood</a:t>
          </a:r>
        </a:p>
      </dgm:t>
    </dgm:pt>
    <dgm:pt modelId="{5FEC7429-D7CC-4640-9D9A-0CBE10D71245}" type="parTrans" cxnId="{AE7AA8FB-BC1D-4A11-9531-3B3A2F2F6649}">
      <dgm:prSet/>
      <dgm:spPr/>
      <dgm:t>
        <a:bodyPr/>
        <a:lstStyle/>
        <a:p>
          <a:endParaRPr lang="en-US"/>
        </a:p>
      </dgm:t>
    </dgm:pt>
    <dgm:pt modelId="{DFE673C5-1302-45C0-AE1E-E6CA69492B1A}" type="sibTrans" cxnId="{AE7AA8FB-BC1D-4A11-9531-3B3A2F2F6649}">
      <dgm:prSet/>
      <dgm:spPr/>
      <dgm:t>
        <a:bodyPr/>
        <a:lstStyle/>
        <a:p>
          <a:endParaRPr lang="en-US"/>
        </a:p>
      </dgm:t>
    </dgm:pt>
    <dgm:pt modelId="{31737C68-7ACA-4EB2-A9F3-AC7EA645EEE8}">
      <dgm:prSet/>
      <dgm:spPr/>
      <dgm:t>
        <a:bodyPr/>
        <a:lstStyle/>
        <a:p>
          <a:r>
            <a:rPr lang="en-US" dirty="0"/>
            <a:t>Insight</a:t>
          </a:r>
        </a:p>
      </dgm:t>
    </dgm:pt>
    <dgm:pt modelId="{E5F77A7F-CDB1-460B-A50B-6B419E0ACFC0}" type="parTrans" cxnId="{BA76643A-30DF-4BA5-ADEB-47E8CB638E41}">
      <dgm:prSet/>
      <dgm:spPr/>
      <dgm:t>
        <a:bodyPr/>
        <a:lstStyle/>
        <a:p>
          <a:endParaRPr lang="en-US"/>
        </a:p>
      </dgm:t>
    </dgm:pt>
    <dgm:pt modelId="{C0482DDC-3536-4BCA-B9AD-38906BB02FCC}" type="sibTrans" cxnId="{BA76643A-30DF-4BA5-ADEB-47E8CB638E41}">
      <dgm:prSet/>
      <dgm:spPr/>
      <dgm:t>
        <a:bodyPr/>
        <a:lstStyle/>
        <a:p>
          <a:endParaRPr lang="en-US"/>
        </a:p>
      </dgm:t>
    </dgm:pt>
    <dgm:pt modelId="{869C35E2-4A0C-44B1-BF15-2BCF01E0DE76}">
      <dgm:prSet custT="1"/>
      <dgm:spPr/>
      <dgm:t>
        <a:bodyPr/>
        <a:lstStyle/>
        <a:p>
          <a:r>
            <a:rPr lang="en-US" sz="2800" dirty="0"/>
            <a:t>Lead to fresh insight or new ways of viewing humanity</a:t>
          </a:r>
        </a:p>
      </dgm:t>
    </dgm:pt>
    <dgm:pt modelId="{972AC083-DDFA-4B4D-8AAF-EC7E95456D82}" type="parTrans" cxnId="{74B7B831-3E60-4081-BB87-587F8245256C}">
      <dgm:prSet/>
      <dgm:spPr/>
      <dgm:t>
        <a:bodyPr/>
        <a:lstStyle/>
        <a:p>
          <a:endParaRPr lang="en-US"/>
        </a:p>
      </dgm:t>
    </dgm:pt>
    <dgm:pt modelId="{27D50598-7E2A-4315-ADE6-26E4F86D347E}" type="sibTrans" cxnId="{74B7B831-3E60-4081-BB87-587F8245256C}">
      <dgm:prSet/>
      <dgm:spPr/>
      <dgm:t>
        <a:bodyPr/>
        <a:lstStyle/>
        <a:p>
          <a:endParaRPr lang="en-US"/>
        </a:p>
      </dgm:t>
    </dgm:pt>
    <dgm:pt modelId="{EA1EF38C-20F3-4558-8E2D-EDC2561634BE}">
      <dgm:prSet/>
      <dgm:spPr/>
      <dgm:t>
        <a:bodyPr/>
        <a:lstStyle/>
        <a:p>
          <a:r>
            <a:rPr lang="en-US" dirty="0"/>
            <a:t>Focus</a:t>
          </a:r>
        </a:p>
      </dgm:t>
    </dgm:pt>
    <dgm:pt modelId="{919EE8D3-4A03-4E7F-AB61-CB025FCF3C39}" type="parTrans" cxnId="{14909989-D58D-4AA4-A9AB-107475A97B28}">
      <dgm:prSet/>
      <dgm:spPr/>
      <dgm:t>
        <a:bodyPr/>
        <a:lstStyle/>
        <a:p>
          <a:endParaRPr lang="en-US"/>
        </a:p>
      </dgm:t>
    </dgm:pt>
    <dgm:pt modelId="{36053D99-F954-4A42-91E8-A422A5EA4308}" type="sibTrans" cxnId="{14909989-D58D-4AA4-A9AB-107475A97B28}">
      <dgm:prSet/>
      <dgm:spPr/>
      <dgm:t>
        <a:bodyPr/>
        <a:lstStyle/>
        <a:p>
          <a:endParaRPr lang="en-US"/>
        </a:p>
      </dgm:t>
    </dgm:pt>
    <dgm:pt modelId="{857975A9-FD90-4164-AFF1-95D71895FF97}">
      <dgm:prSet custT="1"/>
      <dgm:spPr/>
      <dgm:t>
        <a:bodyPr/>
        <a:lstStyle/>
        <a:p>
          <a:r>
            <a:rPr lang="en-US" sz="2800" dirty="0"/>
            <a:t>Bring one or both of the subjects into sharper focus</a:t>
          </a:r>
        </a:p>
      </dgm:t>
    </dgm:pt>
    <dgm:pt modelId="{B6737DB8-1D98-49F5-9C99-EAE7CB6F31DD}" type="parTrans" cxnId="{6EF03E0D-833A-49EA-BA3D-FB91F871D52C}">
      <dgm:prSet/>
      <dgm:spPr/>
      <dgm:t>
        <a:bodyPr/>
        <a:lstStyle/>
        <a:p>
          <a:endParaRPr lang="en-US"/>
        </a:p>
      </dgm:t>
    </dgm:pt>
    <dgm:pt modelId="{C5CCB38B-BB24-4333-8A0D-D1159C26B0F6}" type="sibTrans" cxnId="{6EF03E0D-833A-49EA-BA3D-FB91F871D52C}">
      <dgm:prSet/>
      <dgm:spPr/>
      <dgm:t>
        <a:bodyPr/>
        <a:lstStyle/>
        <a:p>
          <a:endParaRPr lang="en-US"/>
        </a:p>
      </dgm:t>
    </dgm:pt>
    <dgm:pt modelId="{43541204-2B68-4D8C-9F0D-34C3DD6B0B4E}">
      <dgm:prSet/>
      <dgm:spPr/>
      <dgm:t>
        <a:bodyPr/>
        <a:lstStyle/>
        <a:p>
          <a:r>
            <a:rPr lang="en-US" dirty="0"/>
            <a:t>Superiority</a:t>
          </a:r>
        </a:p>
      </dgm:t>
    </dgm:pt>
    <dgm:pt modelId="{CEE6AB72-C575-42B3-8022-4C677A604823}" type="parTrans" cxnId="{F1A53EDC-598F-48E3-8FCA-224218DD612A}">
      <dgm:prSet/>
      <dgm:spPr/>
      <dgm:t>
        <a:bodyPr/>
        <a:lstStyle/>
        <a:p>
          <a:endParaRPr lang="en-US"/>
        </a:p>
      </dgm:t>
    </dgm:pt>
    <dgm:pt modelId="{81B4772E-D6F8-4539-A182-BEA61801AE19}" type="sibTrans" cxnId="{F1A53EDC-598F-48E3-8FCA-224218DD612A}">
      <dgm:prSet/>
      <dgm:spPr/>
      <dgm:t>
        <a:bodyPr/>
        <a:lstStyle/>
        <a:p>
          <a:endParaRPr lang="en-US"/>
        </a:p>
      </dgm:t>
    </dgm:pt>
    <dgm:pt modelId="{CB9EDC52-6DCB-4B10-995E-7161CE2355A1}">
      <dgm:prSet custT="1"/>
      <dgm:spPr/>
      <dgm:t>
        <a:bodyPr/>
        <a:lstStyle/>
        <a:p>
          <a:r>
            <a:rPr lang="en-US" sz="2800" dirty="0"/>
            <a:t>Show that one subject is better than the other</a:t>
          </a:r>
          <a:r>
            <a:rPr lang="en-US" sz="1500" dirty="0"/>
            <a:t>.</a:t>
          </a:r>
        </a:p>
      </dgm:t>
    </dgm:pt>
    <dgm:pt modelId="{8A2EAB78-3D3F-4FCE-8A47-8499B6DD8108}" type="parTrans" cxnId="{7BC60229-44C7-4DC9-A6BE-41CA6A526677}">
      <dgm:prSet/>
      <dgm:spPr/>
      <dgm:t>
        <a:bodyPr/>
        <a:lstStyle/>
        <a:p>
          <a:endParaRPr lang="en-US"/>
        </a:p>
      </dgm:t>
    </dgm:pt>
    <dgm:pt modelId="{E5E14BD8-777A-4987-B786-18129EDCFD9B}" type="sibTrans" cxnId="{7BC60229-44C7-4DC9-A6BE-41CA6A526677}">
      <dgm:prSet/>
      <dgm:spPr/>
      <dgm:t>
        <a:bodyPr/>
        <a:lstStyle/>
        <a:p>
          <a:endParaRPr lang="en-US"/>
        </a:p>
      </dgm:t>
    </dgm:pt>
    <dgm:pt modelId="{64043D9A-DE46-44A0-8371-AC1BD85E17BC}" type="pres">
      <dgm:prSet presAssocID="{6EA364EE-D96E-4609-A516-ED33C348FA19}" presName="Name0" presStyleCnt="0">
        <dgm:presLayoutVars>
          <dgm:dir/>
          <dgm:animLvl val="lvl"/>
          <dgm:resizeHandles val="exact"/>
        </dgm:presLayoutVars>
      </dgm:prSet>
      <dgm:spPr/>
    </dgm:pt>
    <dgm:pt modelId="{30D9FC8A-8F20-4BC2-A367-61E3F27BA61F}" type="pres">
      <dgm:prSet presAssocID="{2C939CD3-A0F0-4775-9E76-CAB224F6B79F}" presName="linNode" presStyleCnt="0"/>
      <dgm:spPr/>
    </dgm:pt>
    <dgm:pt modelId="{CEB82A07-5204-4754-A3C0-57996193DDC4}" type="pres">
      <dgm:prSet presAssocID="{2C939CD3-A0F0-4775-9E76-CAB224F6B79F}" presName="parentText" presStyleLbl="alignNode1" presStyleIdx="0" presStyleCnt="4">
        <dgm:presLayoutVars>
          <dgm:chMax val="1"/>
          <dgm:bulletEnabled/>
        </dgm:presLayoutVars>
      </dgm:prSet>
      <dgm:spPr/>
    </dgm:pt>
    <dgm:pt modelId="{FE959247-2EE8-49D6-AE5A-DF2E8B55D3EC}" type="pres">
      <dgm:prSet presAssocID="{2C939CD3-A0F0-4775-9E76-CAB224F6B79F}" presName="descendantText" presStyleLbl="alignAccFollowNode1" presStyleIdx="0" presStyleCnt="4">
        <dgm:presLayoutVars>
          <dgm:bulletEnabled/>
        </dgm:presLayoutVars>
      </dgm:prSet>
      <dgm:spPr/>
    </dgm:pt>
    <dgm:pt modelId="{F9267D3E-50BF-433A-BE5F-A9D1454E274B}" type="pres">
      <dgm:prSet presAssocID="{4DBB5F03-2767-4341-BE08-3F1AAA3D59F2}" presName="sp" presStyleCnt="0"/>
      <dgm:spPr/>
    </dgm:pt>
    <dgm:pt modelId="{A1BC4A5D-701C-419D-AFEB-975310FFCE80}" type="pres">
      <dgm:prSet presAssocID="{31737C68-7ACA-4EB2-A9F3-AC7EA645EEE8}" presName="linNode" presStyleCnt="0"/>
      <dgm:spPr/>
    </dgm:pt>
    <dgm:pt modelId="{CAF8399C-8208-4C11-86A9-4ACCBBE8D844}" type="pres">
      <dgm:prSet presAssocID="{31737C68-7ACA-4EB2-A9F3-AC7EA645EEE8}" presName="parentText" presStyleLbl="alignNode1" presStyleIdx="1" presStyleCnt="4">
        <dgm:presLayoutVars>
          <dgm:chMax val="1"/>
          <dgm:bulletEnabled/>
        </dgm:presLayoutVars>
      </dgm:prSet>
      <dgm:spPr/>
    </dgm:pt>
    <dgm:pt modelId="{8E7A3A44-AC3E-481C-8491-6F2022B6B3C2}" type="pres">
      <dgm:prSet presAssocID="{31737C68-7ACA-4EB2-A9F3-AC7EA645EEE8}" presName="descendantText" presStyleLbl="alignAccFollowNode1" presStyleIdx="1" presStyleCnt="4">
        <dgm:presLayoutVars>
          <dgm:bulletEnabled/>
        </dgm:presLayoutVars>
      </dgm:prSet>
      <dgm:spPr/>
    </dgm:pt>
    <dgm:pt modelId="{CE015173-2FF0-4F0C-8CC2-A53C8D2C6040}" type="pres">
      <dgm:prSet presAssocID="{C0482DDC-3536-4BCA-B9AD-38906BB02FCC}" presName="sp" presStyleCnt="0"/>
      <dgm:spPr/>
    </dgm:pt>
    <dgm:pt modelId="{4F0D9C57-671C-4801-B7CB-39593E1BE823}" type="pres">
      <dgm:prSet presAssocID="{EA1EF38C-20F3-4558-8E2D-EDC2561634BE}" presName="linNode" presStyleCnt="0"/>
      <dgm:spPr/>
    </dgm:pt>
    <dgm:pt modelId="{52B321B0-1BE9-4896-81B9-5A60CD4205A8}" type="pres">
      <dgm:prSet presAssocID="{EA1EF38C-20F3-4558-8E2D-EDC2561634BE}" presName="parentText" presStyleLbl="alignNode1" presStyleIdx="2" presStyleCnt="4">
        <dgm:presLayoutVars>
          <dgm:chMax val="1"/>
          <dgm:bulletEnabled/>
        </dgm:presLayoutVars>
      </dgm:prSet>
      <dgm:spPr/>
    </dgm:pt>
    <dgm:pt modelId="{CF28C1EF-4D32-429D-82CA-972DF390B401}" type="pres">
      <dgm:prSet presAssocID="{EA1EF38C-20F3-4558-8E2D-EDC2561634BE}" presName="descendantText" presStyleLbl="alignAccFollowNode1" presStyleIdx="2" presStyleCnt="4">
        <dgm:presLayoutVars>
          <dgm:bulletEnabled/>
        </dgm:presLayoutVars>
      </dgm:prSet>
      <dgm:spPr/>
    </dgm:pt>
    <dgm:pt modelId="{E722953D-0B1D-4C4F-96DC-0F92F2B37A5B}" type="pres">
      <dgm:prSet presAssocID="{36053D99-F954-4A42-91E8-A422A5EA4308}" presName="sp" presStyleCnt="0"/>
      <dgm:spPr/>
    </dgm:pt>
    <dgm:pt modelId="{776AADDA-E9D1-4665-B50E-BA41942C816F}" type="pres">
      <dgm:prSet presAssocID="{43541204-2B68-4D8C-9F0D-34C3DD6B0B4E}" presName="linNode" presStyleCnt="0"/>
      <dgm:spPr/>
    </dgm:pt>
    <dgm:pt modelId="{6D289E65-9B7C-4427-8CD2-AE453AF7F77D}" type="pres">
      <dgm:prSet presAssocID="{43541204-2B68-4D8C-9F0D-34C3DD6B0B4E}" presName="parentText" presStyleLbl="alignNode1" presStyleIdx="3" presStyleCnt="4">
        <dgm:presLayoutVars>
          <dgm:chMax val="1"/>
          <dgm:bulletEnabled/>
        </dgm:presLayoutVars>
      </dgm:prSet>
      <dgm:spPr/>
    </dgm:pt>
    <dgm:pt modelId="{44F0C846-47F3-4970-A383-1493B481B5AF}" type="pres">
      <dgm:prSet presAssocID="{43541204-2B68-4D8C-9F0D-34C3DD6B0B4E}" presName="descendantText" presStyleLbl="alignAccFollowNode1" presStyleIdx="3" presStyleCnt="4">
        <dgm:presLayoutVars>
          <dgm:bulletEnabled/>
        </dgm:presLayoutVars>
      </dgm:prSet>
      <dgm:spPr/>
    </dgm:pt>
  </dgm:ptLst>
  <dgm:cxnLst>
    <dgm:cxn modelId="{6EF03E0D-833A-49EA-BA3D-FB91F871D52C}" srcId="{EA1EF38C-20F3-4558-8E2D-EDC2561634BE}" destId="{857975A9-FD90-4164-AFF1-95D71895FF97}" srcOrd="0" destOrd="0" parTransId="{B6737DB8-1D98-49F5-9C99-EAE7CB6F31DD}" sibTransId="{C5CCB38B-BB24-4333-8A0D-D1159C26B0F6}"/>
    <dgm:cxn modelId="{60F7F211-F925-4B17-AADA-DC36B1B8BDAC}" type="presOf" srcId="{CB9EDC52-6DCB-4B10-995E-7161CE2355A1}" destId="{44F0C846-47F3-4970-A383-1493B481B5AF}" srcOrd="0" destOrd="0" presId="urn:microsoft.com/office/officeart/2016/7/layout/VerticalSolidActionList"/>
    <dgm:cxn modelId="{7BC60229-44C7-4DC9-A6BE-41CA6A526677}" srcId="{43541204-2B68-4D8C-9F0D-34C3DD6B0B4E}" destId="{CB9EDC52-6DCB-4B10-995E-7161CE2355A1}" srcOrd="0" destOrd="0" parTransId="{8A2EAB78-3D3F-4FCE-8A47-8499B6DD8108}" sibTransId="{E5E14BD8-777A-4987-B786-18129EDCFD9B}"/>
    <dgm:cxn modelId="{74B7B831-3E60-4081-BB87-587F8245256C}" srcId="{31737C68-7ACA-4EB2-A9F3-AC7EA645EEE8}" destId="{869C35E2-4A0C-44B1-BF15-2BCF01E0DE76}" srcOrd="0" destOrd="0" parTransId="{972AC083-DDFA-4B4D-8AAF-EC7E95456D82}" sibTransId="{27D50598-7E2A-4315-ADE6-26E4F86D347E}"/>
    <dgm:cxn modelId="{BA76643A-30DF-4BA5-ADEB-47E8CB638E41}" srcId="{6EA364EE-D96E-4609-A516-ED33C348FA19}" destId="{31737C68-7ACA-4EB2-A9F3-AC7EA645EEE8}" srcOrd="1" destOrd="0" parTransId="{E5F77A7F-CDB1-460B-A50B-6B419E0ACFC0}" sibTransId="{C0482DDC-3536-4BCA-B9AD-38906BB02FCC}"/>
    <dgm:cxn modelId="{B8C44666-371D-4ADB-B2C0-C7BB1FFCD502}" type="presOf" srcId="{31737C68-7ACA-4EB2-A9F3-AC7EA645EEE8}" destId="{CAF8399C-8208-4C11-86A9-4ACCBBE8D844}" srcOrd="0" destOrd="0" presId="urn:microsoft.com/office/officeart/2016/7/layout/VerticalSolidActionList"/>
    <dgm:cxn modelId="{5A1F7A74-24A7-4366-A090-0DC8E3252393}" srcId="{6EA364EE-D96E-4609-A516-ED33C348FA19}" destId="{2C939CD3-A0F0-4775-9E76-CAB224F6B79F}" srcOrd="0" destOrd="0" parTransId="{63C3782C-7565-4E4C-B210-87D4EDC982D3}" sibTransId="{4DBB5F03-2767-4341-BE08-3F1AAA3D59F2}"/>
    <dgm:cxn modelId="{4E57E655-DD19-4BEF-83F9-A4A5AF79D4C3}" type="presOf" srcId="{869C35E2-4A0C-44B1-BF15-2BCF01E0DE76}" destId="{8E7A3A44-AC3E-481C-8491-6F2022B6B3C2}" srcOrd="0" destOrd="0" presId="urn:microsoft.com/office/officeart/2016/7/layout/VerticalSolidActionList"/>
    <dgm:cxn modelId="{76FC0C7C-820D-40B2-8B90-FF111AE67D87}" type="presOf" srcId="{EA1EF38C-20F3-4558-8E2D-EDC2561634BE}" destId="{52B321B0-1BE9-4896-81B9-5A60CD4205A8}" srcOrd="0" destOrd="0" presId="urn:microsoft.com/office/officeart/2016/7/layout/VerticalSolidActionList"/>
    <dgm:cxn modelId="{14909989-D58D-4AA4-A9AB-107475A97B28}" srcId="{6EA364EE-D96E-4609-A516-ED33C348FA19}" destId="{EA1EF38C-20F3-4558-8E2D-EDC2561634BE}" srcOrd="2" destOrd="0" parTransId="{919EE8D3-4A03-4E7F-AB61-CB025FCF3C39}" sibTransId="{36053D99-F954-4A42-91E8-A422A5EA4308}"/>
    <dgm:cxn modelId="{8AE81F93-4038-4D21-9C6F-102D92504647}" type="presOf" srcId="{3908206C-E946-4EE0-95A6-00BDCE3CA520}" destId="{FE959247-2EE8-49D6-AE5A-DF2E8B55D3EC}" srcOrd="0" destOrd="0" presId="urn:microsoft.com/office/officeart/2016/7/layout/VerticalSolidActionList"/>
    <dgm:cxn modelId="{FEB90EAE-12EF-43A0-A3C5-4137B919ACB8}" type="presOf" srcId="{2C939CD3-A0F0-4775-9E76-CAB224F6B79F}" destId="{CEB82A07-5204-4754-A3C0-57996193DDC4}" srcOrd="0" destOrd="0" presId="urn:microsoft.com/office/officeart/2016/7/layout/VerticalSolidActionList"/>
    <dgm:cxn modelId="{895C0ABF-10A2-4067-90F9-2EB41A7D48AC}" type="presOf" srcId="{857975A9-FD90-4164-AFF1-95D71895FF97}" destId="{CF28C1EF-4D32-429D-82CA-972DF390B401}" srcOrd="0" destOrd="0" presId="urn:microsoft.com/office/officeart/2016/7/layout/VerticalSolidActionList"/>
    <dgm:cxn modelId="{512BB2C8-2582-42B2-B753-B4EFC96C5A94}" type="presOf" srcId="{43541204-2B68-4D8C-9F0D-34C3DD6B0B4E}" destId="{6D289E65-9B7C-4427-8CD2-AE453AF7F77D}" srcOrd="0" destOrd="0" presId="urn:microsoft.com/office/officeart/2016/7/layout/VerticalSolidActionList"/>
    <dgm:cxn modelId="{F1A53EDC-598F-48E3-8FCA-224218DD612A}" srcId="{6EA364EE-D96E-4609-A516-ED33C348FA19}" destId="{43541204-2B68-4D8C-9F0D-34C3DD6B0B4E}" srcOrd="3" destOrd="0" parTransId="{CEE6AB72-C575-42B3-8022-4C677A604823}" sibTransId="{81B4772E-D6F8-4539-A182-BEA61801AE19}"/>
    <dgm:cxn modelId="{7EC630DE-AD81-4AB4-BC78-0CB2A03B3B95}" type="presOf" srcId="{6EA364EE-D96E-4609-A516-ED33C348FA19}" destId="{64043D9A-DE46-44A0-8371-AC1BD85E17BC}" srcOrd="0" destOrd="0" presId="urn:microsoft.com/office/officeart/2016/7/layout/VerticalSolidActionList"/>
    <dgm:cxn modelId="{AE7AA8FB-BC1D-4A11-9531-3B3A2F2F6649}" srcId="{2C939CD3-A0F0-4775-9E76-CAB224F6B79F}" destId="{3908206C-E946-4EE0-95A6-00BDCE3CA520}" srcOrd="0" destOrd="0" parTransId="{5FEC7429-D7CC-4640-9D9A-0CBE10D71245}" sibTransId="{DFE673C5-1302-45C0-AE1E-E6CA69492B1A}"/>
    <dgm:cxn modelId="{2FAA679E-F324-4F4B-946A-E7A3BD1E815C}" type="presParOf" srcId="{64043D9A-DE46-44A0-8371-AC1BD85E17BC}" destId="{30D9FC8A-8F20-4BC2-A367-61E3F27BA61F}" srcOrd="0" destOrd="0" presId="urn:microsoft.com/office/officeart/2016/7/layout/VerticalSolidActionList"/>
    <dgm:cxn modelId="{D9B5B258-8972-443F-9ADE-CFF822E2473A}" type="presParOf" srcId="{30D9FC8A-8F20-4BC2-A367-61E3F27BA61F}" destId="{CEB82A07-5204-4754-A3C0-57996193DDC4}" srcOrd="0" destOrd="0" presId="urn:microsoft.com/office/officeart/2016/7/layout/VerticalSolidActionList"/>
    <dgm:cxn modelId="{AFD086CD-F048-42B8-81FF-D723EF2FCB15}" type="presParOf" srcId="{30D9FC8A-8F20-4BC2-A367-61E3F27BA61F}" destId="{FE959247-2EE8-49D6-AE5A-DF2E8B55D3EC}" srcOrd="1" destOrd="0" presId="urn:microsoft.com/office/officeart/2016/7/layout/VerticalSolidActionList"/>
    <dgm:cxn modelId="{6D7FB3D6-4860-4B70-A328-B8522BF386A1}" type="presParOf" srcId="{64043D9A-DE46-44A0-8371-AC1BD85E17BC}" destId="{F9267D3E-50BF-433A-BE5F-A9D1454E274B}" srcOrd="1" destOrd="0" presId="urn:microsoft.com/office/officeart/2016/7/layout/VerticalSolidActionList"/>
    <dgm:cxn modelId="{479CB6C9-6EBF-45CE-8E02-D851AC7B73AF}" type="presParOf" srcId="{64043D9A-DE46-44A0-8371-AC1BD85E17BC}" destId="{A1BC4A5D-701C-419D-AFEB-975310FFCE80}" srcOrd="2" destOrd="0" presId="urn:microsoft.com/office/officeart/2016/7/layout/VerticalSolidActionList"/>
    <dgm:cxn modelId="{3F1FE2A0-52F1-4FE9-8963-84AF54C67DC5}" type="presParOf" srcId="{A1BC4A5D-701C-419D-AFEB-975310FFCE80}" destId="{CAF8399C-8208-4C11-86A9-4ACCBBE8D844}" srcOrd="0" destOrd="0" presId="urn:microsoft.com/office/officeart/2016/7/layout/VerticalSolidActionList"/>
    <dgm:cxn modelId="{7EC7B292-C23F-4C92-8BF7-D5889F0DC6AD}" type="presParOf" srcId="{A1BC4A5D-701C-419D-AFEB-975310FFCE80}" destId="{8E7A3A44-AC3E-481C-8491-6F2022B6B3C2}" srcOrd="1" destOrd="0" presId="urn:microsoft.com/office/officeart/2016/7/layout/VerticalSolidActionList"/>
    <dgm:cxn modelId="{D7C4467C-9D37-4A87-86A3-5D8914C60409}" type="presParOf" srcId="{64043D9A-DE46-44A0-8371-AC1BD85E17BC}" destId="{CE015173-2FF0-4F0C-8CC2-A53C8D2C6040}" srcOrd="3" destOrd="0" presId="urn:microsoft.com/office/officeart/2016/7/layout/VerticalSolidActionList"/>
    <dgm:cxn modelId="{DE5CDC16-AE0E-4154-9A01-43600584DF05}" type="presParOf" srcId="{64043D9A-DE46-44A0-8371-AC1BD85E17BC}" destId="{4F0D9C57-671C-4801-B7CB-39593E1BE823}" srcOrd="4" destOrd="0" presId="urn:microsoft.com/office/officeart/2016/7/layout/VerticalSolidActionList"/>
    <dgm:cxn modelId="{E5F9AC95-E34B-4080-B344-54E201F217B9}" type="presParOf" srcId="{4F0D9C57-671C-4801-B7CB-39593E1BE823}" destId="{52B321B0-1BE9-4896-81B9-5A60CD4205A8}" srcOrd="0" destOrd="0" presId="urn:microsoft.com/office/officeart/2016/7/layout/VerticalSolidActionList"/>
    <dgm:cxn modelId="{ADA0AE36-8B7F-48C4-A4D9-BA15A2B87E41}" type="presParOf" srcId="{4F0D9C57-671C-4801-B7CB-39593E1BE823}" destId="{CF28C1EF-4D32-429D-82CA-972DF390B401}" srcOrd="1" destOrd="0" presId="urn:microsoft.com/office/officeart/2016/7/layout/VerticalSolidActionList"/>
    <dgm:cxn modelId="{D1BDB208-41AD-4685-8B8D-A74E878942B2}" type="presParOf" srcId="{64043D9A-DE46-44A0-8371-AC1BD85E17BC}" destId="{E722953D-0B1D-4C4F-96DC-0F92F2B37A5B}" srcOrd="5" destOrd="0" presId="urn:microsoft.com/office/officeart/2016/7/layout/VerticalSolidActionList"/>
    <dgm:cxn modelId="{53FA2844-D4BF-450A-9E0C-F2495CC06515}" type="presParOf" srcId="{64043D9A-DE46-44A0-8371-AC1BD85E17BC}" destId="{776AADDA-E9D1-4665-B50E-BA41942C816F}" srcOrd="6" destOrd="0" presId="urn:microsoft.com/office/officeart/2016/7/layout/VerticalSolidActionList"/>
    <dgm:cxn modelId="{29AC1ACB-CFB1-440E-BA5C-EF98BC171989}" type="presParOf" srcId="{776AADDA-E9D1-4665-B50E-BA41942C816F}" destId="{6D289E65-9B7C-4427-8CD2-AE453AF7F77D}" srcOrd="0" destOrd="0" presId="urn:microsoft.com/office/officeart/2016/7/layout/VerticalSolidActionList"/>
    <dgm:cxn modelId="{1DF40206-F71E-413C-99D3-45DCF3558B57}" type="presParOf" srcId="{776AADDA-E9D1-4665-B50E-BA41942C816F}" destId="{44F0C846-47F3-4970-A383-1493B481B5AF}"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59247-2EE8-49D6-AE5A-DF2E8B55D3EC}">
      <dsp:nvSpPr>
        <dsp:cNvPr id="0" name=""/>
        <dsp:cNvSpPr/>
      </dsp:nvSpPr>
      <dsp:spPr>
        <a:xfrm>
          <a:off x="1261859" y="2177"/>
          <a:ext cx="5047440" cy="1127773"/>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934" tIns="286454" rIns="97934" bIns="286454" numCol="1" spcCol="1270" anchor="ctr" anchorCtr="0">
          <a:noAutofit/>
        </a:bodyPr>
        <a:lstStyle/>
        <a:p>
          <a:pPr marL="0" lvl="0" indent="0" algn="l" defTabSz="1244600">
            <a:lnSpc>
              <a:spcPct val="90000"/>
            </a:lnSpc>
            <a:spcBef>
              <a:spcPct val="0"/>
            </a:spcBef>
            <a:spcAft>
              <a:spcPct val="35000"/>
            </a:spcAft>
            <a:buNone/>
          </a:pPr>
          <a:r>
            <a:rPr lang="en-US" sz="2800" kern="1200" dirty="0"/>
            <a:t>Clarify something unknown or not well understood</a:t>
          </a:r>
        </a:p>
      </dsp:txBody>
      <dsp:txXfrm>
        <a:off x="1261859" y="2177"/>
        <a:ext cx="5047440" cy="1127773"/>
      </dsp:txXfrm>
    </dsp:sp>
    <dsp:sp modelId="{CEB82A07-5204-4754-A3C0-57996193DDC4}">
      <dsp:nvSpPr>
        <dsp:cNvPr id="0" name=""/>
        <dsp:cNvSpPr/>
      </dsp:nvSpPr>
      <dsp:spPr>
        <a:xfrm>
          <a:off x="0" y="2177"/>
          <a:ext cx="1261860" cy="1127773"/>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3" tIns="111399" rIns="66773" bIns="111399" numCol="1" spcCol="1270" anchor="ctr" anchorCtr="0">
          <a:noAutofit/>
        </a:bodyPr>
        <a:lstStyle/>
        <a:p>
          <a:pPr marL="0" lvl="0" indent="0" algn="ctr" defTabSz="800100">
            <a:lnSpc>
              <a:spcPct val="90000"/>
            </a:lnSpc>
            <a:spcBef>
              <a:spcPct val="0"/>
            </a:spcBef>
            <a:spcAft>
              <a:spcPct val="35000"/>
            </a:spcAft>
            <a:buNone/>
          </a:pPr>
          <a:r>
            <a:rPr lang="en-US" sz="1800" kern="1200"/>
            <a:t>Clarify</a:t>
          </a:r>
        </a:p>
      </dsp:txBody>
      <dsp:txXfrm>
        <a:off x="0" y="2177"/>
        <a:ext cx="1261860" cy="1127773"/>
      </dsp:txXfrm>
    </dsp:sp>
    <dsp:sp modelId="{8E7A3A44-AC3E-481C-8491-6F2022B6B3C2}">
      <dsp:nvSpPr>
        <dsp:cNvPr id="0" name=""/>
        <dsp:cNvSpPr/>
      </dsp:nvSpPr>
      <dsp:spPr>
        <a:xfrm>
          <a:off x="1261859" y="1197617"/>
          <a:ext cx="5047440" cy="1127773"/>
        </a:xfrm>
        <a:prstGeom prst="rect">
          <a:avLst/>
        </a:prstGeom>
        <a:solidFill>
          <a:schemeClr val="accent5">
            <a:tint val="40000"/>
            <a:alpha val="90000"/>
            <a:hueOff val="587747"/>
            <a:satOff val="-1771"/>
            <a:lumOff val="678"/>
            <a:alphaOff val="0"/>
          </a:schemeClr>
        </a:solidFill>
        <a:ln w="15875" cap="rnd" cmpd="sng" algn="ctr">
          <a:solidFill>
            <a:schemeClr val="accent5">
              <a:tint val="40000"/>
              <a:alpha val="90000"/>
              <a:hueOff val="587747"/>
              <a:satOff val="-1771"/>
              <a:lumOff val="6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934" tIns="286454" rIns="97934" bIns="286454" numCol="1" spcCol="1270" anchor="ctr" anchorCtr="0">
          <a:noAutofit/>
        </a:bodyPr>
        <a:lstStyle/>
        <a:p>
          <a:pPr marL="0" lvl="0" indent="0" algn="l" defTabSz="1244600">
            <a:lnSpc>
              <a:spcPct val="90000"/>
            </a:lnSpc>
            <a:spcBef>
              <a:spcPct val="0"/>
            </a:spcBef>
            <a:spcAft>
              <a:spcPct val="35000"/>
            </a:spcAft>
            <a:buNone/>
          </a:pPr>
          <a:r>
            <a:rPr lang="en-US" sz="2800" kern="1200" dirty="0"/>
            <a:t>Lead to fresh insight or new ways of viewing humanity</a:t>
          </a:r>
        </a:p>
      </dsp:txBody>
      <dsp:txXfrm>
        <a:off x="1261859" y="1197617"/>
        <a:ext cx="5047440" cy="1127773"/>
      </dsp:txXfrm>
    </dsp:sp>
    <dsp:sp modelId="{CAF8399C-8208-4C11-86A9-4ACCBBE8D844}">
      <dsp:nvSpPr>
        <dsp:cNvPr id="0" name=""/>
        <dsp:cNvSpPr/>
      </dsp:nvSpPr>
      <dsp:spPr>
        <a:xfrm>
          <a:off x="0" y="1197617"/>
          <a:ext cx="1261860" cy="1127773"/>
        </a:xfrm>
        <a:prstGeom prst="rect">
          <a:avLst/>
        </a:prstGeom>
        <a:solidFill>
          <a:schemeClr val="accent5">
            <a:hueOff val="534349"/>
            <a:satOff val="-6292"/>
            <a:lumOff val="4183"/>
            <a:alphaOff val="0"/>
          </a:schemeClr>
        </a:solidFill>
        <a:ln w="15875" cap="rnd" cmpd="sng" algn="ctr">
          <a:solidFill>
            <a:schemeClr val="accent5">
              <a:hueOff val="534349"/>
              <a:satOff val="-6292"/>
              <a:lumOff val="41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3" tIns="111399" rIns="66773" bIns="111399" numCol="1" spcCol="1270" anchor="ctr" anchorCtr="0">
          <a:noAutofit/>
        </a:bodyPr>
        <a:lstStyle/>
        <a:p>
          <a:pPr marL="0" lvl="0" indent="0" algn="ctr" defTabSz="800100">
            <a:lnSpc>
              <a:spcPct val="90000"/>
            </a:lnSpc>
            <a:spcBef>
              <a:spcPct val="0"/>
            </a:spcBef>
            <a:spcAft>
              <a:spcPct val="35000"/>
            </a:spcAft>
            <a:buNone/>
          </a:pPr>
          <a:r>
            <a:rPr lang="en-US" sz="1800" kern="1200" dirty="0"/>
            <a:t>Insight</a:t>
          </a:r>
        </a:p>
      </dsp:txBody>
      <dsp:txXfrm>
        <a:off x="0" y="1197617"/>
        <a:ext cx="1261860" cy="1127773"/>
      </dsp:txXfrm>
    </dsp:sp>
    <dsp:sp modelId="{CF28C1EF-4D32-429D-82CA-972DF390B401}">
      <dsp:nvSpPr>
        <dsp:cNvPr id="0" name=""/>
        <dsp:cNvSpPr/>
      </dsp:nvSpPr>
      <dsp:spPr>
        <a:xfrm>
          <a:off x="1261859" y="2393057"/>
          <a:ext cx="5047440" cy="1127773"/>
        </a:xfrm>
        <a:prstGeom prst="rect">
          <a:avLst/>
        </a:prstGeom>
        <a:solidFill>
          <a:schemeClr val="accent5">
            <a:tint val="40000"/>
            <a:alpha val="90000"/>
            <a:hueOff val="1175495"/>
            <a:satOff val="-3542"/>
            <a:lumOff val="1356"/>
            <a:alphaOff val="0"/>
          </a:schemeClr>
        </a:solidFill>
        <a:ln w="15875" cap="rnd" cmpd="sng" algn="ctr">
          <a:solidFill>
            <a:schemeClr val="accent5">
              <a:tint val="40000"/>
              <a:alpha val="90000"/>
              <a:hueOff val="1175495"/>
              <a:satOff val="-3542"/>
              <a:lumOff val="13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934" tIns="286454" rIns="97934" bIns="286454" numCol="1" spcCol="1270" anchor="ctr" anchorCtr="0">
          <a:noAutofit/>
        </a:bodyPr>
        <a:lstStyle/>
        <a:p>
          <a:pPr marL="0" lvl="0" indent="0" algn="l" defTabSz="1244600">
            <a:lnSpc>
              <a:spcPct val="90000"/>
            </a:lnSpc>
            <a:spcBef>
              <a:spcPct val="0"/>
            </a:spcBef>
            <a:spcAft>
              <a:spcPct val="35000"/>
            </a:spcAft>
            <a:buNone/>
          </a:pPr>
          <a:r>
            <a:rPr lang="en-US" sz="2800" kern="1200" dirty="0"/>
            <a:t>Bring one or both of the subjects into sharper focus</a:t>
          </a:r>
        </a:p>
      </dsp:txBody>
      <dsp:txXfrm>
        <a:off x="1261859" y="2393057"/>
        <a:ext cx="5047440" cy="1127773"/>
      </dsp:txXfrm>
    </dsp:sp>
    <dsp:sp modelId="{52B321B0-1BE9-4896-81B9-5A60CD4205A8}">
      <dsp:nvSpPr>
        <dsp:cNvPr id="0" name=""/>
        <dsp:cNvSpPr/>
      </dsp:nvSpPr>
      <dsp:spPr>
        <a:xfrm>
          <a:off x="0" y="2393057"/>
          <a:ext cx="1261860" cy="1127773"/>
        </a:xfrm>
        <a:prstGeom prst="rect">
          <a:avLst/>
        </a:prstGeom>
        <a:solidFill>
          <a:schemeClr val="accent5">
            <a:hueOff val="1068698"/>
            <a:satOff val="-12584"/>
            <a:lumOff val="8366"/>
            <a:alphaOff val="0"/>
          </a:schemeClr>
        </a:solidFill>
        <a:ln w="15875" cap="rnd" cmpd="sng" algn="ctr">
          <a:solidFill>
            <a:schemeClr val="accent5">
              <a:hueOff val="1068698"/>
              <a:satOff val="-12584"/>
              <a:lumOff val="83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3" tIns="111399" rIns="66773" bIns="111399" numCol="1" spcCol="1270" anchor="ctr" anchorCtr="0">
          <a:noAutofit/>
        </a:bodyPr>
        <a:lstStyle/>
        <a:p>
          <a:pPr marL="0" lvl="0" indent="0" algn="ctr" defTabSz="800100">
            <a:lnSpc>
              <a:spcPct val="90000"/>
            </a:lnSpc>
            <a:spcBef>
              <a:spcPct val="0"/>
            </a:spcBef>
            <a:spcAft>
              <a:spcPct val="35000"/>
            </a:spcAft>
            <a:buNone/>
          </a:pPr>
          <a:r>
            <a:rPr lang="en-US" sz="1800" kern="1200" dirty="0"/>
            <a:t>Focus</a:t>
          </a:r>
        </a:p>
      </dsp:txBody>
      <dsp:txXfrm>
        <a:off x="0" y="2393057"/>
        <a:ext cx="1261860" cy="1127773"/>
      </dsp:txXfrm>
    </dsp:sp>
    <dsp:sp modelId="{44F0C846-47F3-4970-A383-1493B481B5AF}">
      <dsp:nvSpPr>
        <dsp:cNvPr id="0" name=""/>
        <dsp:cNvSpPr/>
      </dsp:nvSpPr>
      <dsp:spPr>
        <a:xfrm>
          <a:off x="1261859" y="3588497"/>
          <a:ext cx="5047440" cy="1127773"/>
        </a:xfrm>
        <a:prstGeom prst="rect">
          <a:avLst/>
        </a:prstGeom>
        <a:solidFill>
          <a:schemeClr val="accent5">
            <a:tint val="40000"/>
            <a:alpha val="90000"/>
            <a:hueOff val="1763242"/>
            <a:satOff val="-5313"/>
            <a:lumOff val="2034"/>
            <a:alphaOff val="0"/>
          </a:schemeClr>
        </a:solidFill>
        <a:ln w="15875" cap="rnd" cmpd="sng" algn="ctr">
          <a:solidFill>
            <a:schemeClr val="accent5">
              <a:tint val="40000"/>
              <a:alpha val="90000"/>
              <a:hueOff val="1763242"/>
              <a:satOff val="-5313"/>
              <a:lumOff val="20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934" tIns="286454" rIns="97934" bIns="286454" numCol="1" spcCol="1270" anchor="ctr" anchorCtr="0">
          <a:noAutofit/>
        </a:bodyPr>
        <a:lstStyle/>
        <a:p>
          <a:pPr marL="0" lvl="0" indent="0" algn="l" defTabSz="1244600">
            <a:lnSpc>
              <a:spcPct val="90000"/>
            </a:lnSpc>
            <a:spcBef>
              <a:spcPct val="0"/>
            </a:spcBef>
            <a:spcAft>
              <a:spcPct val="35000"/>
            </a:spcAft>
            <a:buNone/>
          </a:pPr>
          <a:r>
            <a:rPr lang="en-US" sz="2800" kern="1200" dirty="0"/>
            <a:t>Show that one subject is better than the other</a:t>
          </a:r>
          <a:r>
            <a:rPr lang="en-US" sz="1500" kern="1200" dirty="0"/>
            <a:t>.</a:t>
          </a:r>
        </a:p>
      </dsp:txBody>
      <dsp:txXfrm>
        <a:off x="1261859" y="3588497"/>
        <a:ext cx="5047440" cy="1127773"/>
      </dsp:txXfrm>
    </dsp:sp>
    <dsp:sp modelId="{6D289E65-9B7C-4427-8CD2-AE453AF7F77D}">
      <dsp:nvSpPr>
        <dsp:cNvPr id="0" name=""/>
        <dsp:cNvSpPr/>
      </dsp:nvSpPr>
      <dsp:spPr>
        <a:xfrm>
          <a:off x="0" y="3588497"/>
          <a:ext cx="1261860" cy="1127773"/>
        </a:xfrm>
        <a:prstGeom prst="rect">
          <a:avLst/>
        </a:prstGeom>
        <a:solidFill>
          <a:schemeClr val="accent5">
            <a:hueOff val="1603047"/>
            <a:satOff val="-18876"/>
            <a:lumOff val="12549"/>
            <a:alphaOff val="0"/>
          </a:schemeClr>
        </a:solidFill>
        <a:ln w="15875" cap="rnd" cmpd="sng" algn="ctr">
          <a:solidFill>
            <a:schemeClr val="accent5">
              <a:hueOff val="1603047"/>
              <a:satOff val="-18876"/>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3" tIns="111399" rIns="66773" bIns="111399" numCol="1" spcCol="1270" anchor="ctr" anchorCtr="0">
          <a:noAutofit/>
        </a:bodyPr>
        <a:lstStyle/>
        <a:p>
          <a:pPr marL="0" lvl="0" indent="0" algn="ctr" defTabSz="800100">
            <a:lnSpc>
              <a:spcPct val="90000"/>
            </a:lnSpc>
            <a:spcBef>
              <a:spcPct val="0"/>
            </a:spcBef>
            <a:spcAft>
              <a:spcPct val="35000"/>
            </a:spcAft>
            <a:buNone/>
          </a:pPr>
          <a:r>
            <a:rPr lang="en-US" sz="1800" kern="1200" dirty="0"/>
            <a:t>Superiority</a:t>
          </a:r>
        </a:p>
      </dsp:txBody>
      <dsp:txXfrm>
        <a:off x="0" y="3588497"/>
        <a:ext cx="1261860" cy="1127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707CB0-EF1A-48A3-8CDF-6B067BC8514D}">
      <dsp:nvSpPr>
        <dsp:cNvPr id="0" name=""/>
        <dsp:cNvSpPr/>
      </dsp:nvSpPr>
      <dsp:spPr>
        <a:xfrm>
          <a:off x="0" y="3688148"/>
          <a:ext cx="6266011" cy="1210532"/>
        </a:xfrm>
        <a:prstGeom prst="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None/>
          </a:pPr>
          <a:r>
            <a:rPr lang="en-US" sz="2800" kern="1200" dirty="0"/>
            <a:t>How has Hollywood affected the Indigenous identity? </a:t>
          </a:r>
        </a:p>
      </dsp:txBody>
      <dsp:txXfrm>
        <a:off x="0" y="3688148"/>
        <a:ext cx="6266011" cy="1210532"/>
      </dsp:txXfrm>
    </dsp:sp>
    <dsp:sp modelId="{4BD2889D-B736-4581-BE46-B7AC30E15A74}">
      <dsp:nvSpPr>
        <dsp:cNvPr id="0" name=""/>
        <dsp:cNvSpPr/>
      </dsp:nvSpPr>
      <dsp:spPr>
        <a:xfrm rot="10800000">
          <a:off x="0" y="1844507"/>
          <a:ext cx="6266011" cy="1861799"/>
        </a:xfrm>
        <a:prstGeom prst="upArrowCallout">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Symbol" panose="05050102010706020507" pitchFamily="18" charset="2"/>
            <a:buNone/>
          </a:pPr>
          <a:r>
            <a:rPr lang="en-CA" sz="2800" kern="1200" dirty="0"/>
            <a:t>How are Indigenous people reclaiming their culture and their identity? </a:t>
          </a:r>
        </a:p>
      </dsp:txBody>
      <dsp:txXfrm rot="10800000">
        <a:off x="0" y="1844507"/>
        <a:ext cx="6266011" cy="1209741"/>
      </dsp:txXfrm>
    </dsp:sp>
    <dsp:sp modelId="{DB2A07DD-1A22-4A10-9D53-E03AE9390A00}">
      <dsp:nvSpPr>
        <dsp:cNvPr id="0" name=""/>
        <dsp:cNvSpPr/>
      </dsp:nvSpPr>
      <dsp:spPr>
        <a:xfrm rot="10800000">
          <a:off x="0" y="866"/>
          <a:ext cx="6266011" cy="1861799"/>
        </a:xfrm>
        <a:prstGeom prst="upArrowCallout">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9136" tIns="199136" rIns="199136" bIns="199136" numCol="1" spcCol="1270" anchor="ctr" anchorCtr="0">
          <a:noAutofit/>
        </a:bodyPr>
        <a:lstStyle/>
        <a:p>
          <a:pPr marL="0" lvl="0" indent="0" algn="ctr" defTabSz="1244600">
            <a:lnSpc>
              <a:spcPct val="90000"/>
            </a:lnSpc>
            <a:spcBef>
              <a:spcPct val="0"/>
            </a:spcBef>
            <a:spcAft>
              <a:spcPct val="35000"/>
            </a:spcAft>
            <a:buFont typeface="Symbol" panose="05050102010706020507" pitchFamily="18" charset="2"/>
            <a:buNone/>
          </a:pPr>
          <a:r>
            <a:rPr lang="en-CA" sz="2800" kern="1200" dirty="0"/>
            <a:t>How and what has affected the Indigenous identity? </a:t>
          </a:r>
        </a:p>
      </dsp:txBody>
      <dsp:txXfrm rot="10800000">
        <a:off x="0" y="866"/>
        <a:ext cx="6266011" cy="12097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DD48BB-6675-4544-85B4-D813A074CE8B}">
      <dsp:nvSpPr>
        <dsp:cNvPr id="0" name=""/>
        <dsp:cNvSpPr/>
      </dsp:nvSpPr>
      <dsp:spPr>
        <a:xfrm>
          <a:off x="0" y="0"/>
          <a:ext cx="8800623" cy="1169510"/>
        </a:xfrm>
        <a:prstGeom prst="roundRect">
          <a:avLst>
            <a:gd name="adj" fmla="val 10000"/>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How does the connection to land affect Indigenous identity?</a:t>
          </a:r>
        </a:p>
      </dsp:txBody>
      <dsp:txXfrm>
        <a:off x="34254" y="34254"/>
        <a:ext cx="7538630" cy="1101002"/>
      </dsp:txXfrm>
    </dsp:sp>
    <dsp:sp modelId="{14325CF1-3B1A-42C4-B19D-015A325DDF6D}">
      <dsp:nvSpPr>
        <dsp:cNvPr id="0" name=""/>
        <dsp:cNvSpPr/>
      </dsp:nvSpPr>
      <dsp:spPr>
        <a:xfrm>
          <a:off x="776525" y="1364429"/>
          <a:ext cx="8800623" cy="1169510"/>
        </a:xfrm>
        <a:prstGeom prst="roundRect">
          <a:avLst>
            <a:gd name="adj" fmla="val 10000"/>
          </a:avLst>
        </a:prstGeom>
        <a:gradFill rotWithShape="0">
          <a:gsLst>
            <a:gs pos="0">
              <a:schemeClr val="accent2">
                <a:hueOff val="-355029"/>
                <a:satOff val="-2934"/>
                <a:lumOff val="-6274"/>
                <a:alphaOff val="0"/>
                <a:tint val="96000"/>
                <a:lumMod val="104000"/>
              </a:schemeClr>
            </a:gs>
            <a:gs pos="100000">
              <a:schemeClr val="accent2">
                <a:hueOff val="-355029"/>
                <a:satOff val="-2934"/>
                <a:lumOff val="-6274"/>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How did residential schools affect the identity of the Indigenous people?</a:t>
          </a:r>
        </a:p>
      </dsp:txBody>
      <dsp:txXfrm>
        <a:off x="810779" y="1398683"/>
        <a:ext cx="7195408" cy="1101002"/>
      </dsp:txXfrm>
    </dsp:sp>
    <dsp:sp modelId="{82D6D16E-4BFD-4C8E-836E-4F68D46D98BA}">
      <dsp:nvSpPr>
        <dsp:cNvPr id="0" name=""/>
        <dsp:cNvSpPr/>
      </dsp:nvSpPr>
      <dsp:spPr>
        <a:xfrm>
          <a:off x="1553051" y="2728858"/>
          <a:ext cx="8800623" cy="1169510"/>
        </a:xfrm>
        <a:prstGeom prst="roundRect">
          <a:avLst>
            <a:gd name="adj" fmla="val 10000"/>
          </a:avLst>
        </a:prstGeom>
        <a:gradFill rotWithShape="0">
          <a:gsLst>
            <a:gs pos="0">
              <a:schemeClr val="accent2">
                <a:hueOff val="-710059"/>
                <a:satOff val="-5868"/>
                <a:lumOff val="-12549"/>
                <a:alphaOff val="0"/>
                <a:tint val="96000"/>
                <a:lumMod val="104000"/>
              </a:schemeClr>
            </a:gs>
            <a:gs pos="100000">
              <a:schemeClr val="accent2">
                <a:hueOff val="-710059"/>
                <a:satOff val="-5868"/>
                <a:lumOff val="-12549"/>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t>What effect did colonization have on the Indigenous connection to the land? </a:t>
          </a:r>
        </a:p>
      </dsp:txBody>
      <dsp:txXfrm>
        <a:off x="1587305" y="2763112"/>
        <a:ext cx="7195408" cy="1101002"/>
      </dsp:txXfrm>
    </dsp:sp>
    <dsp:sp modelId="{AB4EB7A0-F70C-4E33-BE70-EE9B58214E48}">
      <dsp:nvSpPr>
        <dsp:cNvPr id="0" name=""/>
        <dsp:cNvSpPr/>
      </dsp:nvSpPr>
      <dsp:spPr>
        <a:xfrm>
          <a:off x="8040441" y="886878"/>
          <a:ext cx="760181" cy="760181"/>
        </a:xfrm>
        <a:prstGeom prst="downArrow">
          <a:avLst>
            <a:gd name="adj1" fmla="val 55000"/>
            <a:gd name="adj2" fmla="val 45000"/>
          </a:avLst>
        </a:prstGeom>
        <a:solidFill>
          <a:schemeClr val="accent2">
            <a:tint val="40000"/>
            <a:alpha val="90000"/>
            <a:hueOff val="0"/>
            <a:satOff val="0"/>
            <a:lumOff val="0"/>
            <a:alphaOff val="0"/>
          </a:schemeClr>
        </a:solidFill>
        <a:ln w="9525" cap="rnd"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211482" y="886878"/>
        <a:ext cx="418099" cy="572036"/>
      </dsp:txXfrm>
    </dsp:sp>
    <dsp:sp modelId="{FB7096E6-9F65-4E0B-9481-881F167C98DB}">
      <dsp:nvSpPr>
        <dsp:cNvPr id="0" name=""/>
        <dsp:cNvSpPr/>
      </dsp:nvSpPr>
      <dsp:spPr>
        <a:xfrm>
          <a:off x="8816967" y="2243511"/>
          <a:ext cx="760181" cy="760181"/>
        </a:xfrm>
        <a:prstGeom prst="downArrow">
          <a:avLst>
            <a:gd name="adj1" fmla="val 55000"/>
            <a:gd name="adj2" fmla="val 45000"/>
          </a:avLst>
        </a:prstGeom>
        <a:solidFill>
          <a:schemeClr val="accent2">
            <a:tint val="40000"/>
            <a:alpha val="90000"/>
            <a:hueOff val="-957465"/>
            <a:satOff val="-11655"/>
            <a:lumOff val="-2511"/>
            <a:alphaOff val="0"/>
          </a:schemeClr>
        </a:solidFill>
        <a:ln w="9525" cap="rnd" cmpd="sng" algn="ctr">
          <a:solidFill>
            <a:schemeClr val="accent2">
              <a:tint val="40000"/>
              <a:alpha val="90000"/>
              <a:hueOff val="-957465"/>
              <a:satOff val="-11655"/>
              <a:lumOff val="-251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988008" y="2243511"/>
        <a:ext cx="418099" cy="5720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2AEA1-2AB1-4E3D-B24A-26CD7A6251BD}">
      <dsp:nvSpPr>
        <dsp:cNvPr id="0" name=""/>
        <dsp:cNvSpPr/>
      </dsp:nvSpPr>
      <dsp:spPr>
        <a:xfrm>
          <a:off x="0" y="951380"/>
          <a:ext cx="2911971" cy="184910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69B4A2A0-A87A-45DC-8422-E5C79D3BFD94}">
      <dsp:nvSpPr>
        <dsp:cNvPr id="0" name=""/>
        <dsp:cNvSpPr/>
      </dsp:nvSpPr>
      <dsp:spPr>
        <a:xfrm>
          <a:off x="323552" y="1258755"/>
          <a:ext cx="2911971" cy="18491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The blueprint of your essay. </a:t>
          </a:r>
        </a:p>
      </dsp:txBody>
      <dsp:txXfrm>
        <a:off x="377710" y="1312913"/>
        <a:ext cx="2803655" cy="1740785"/>
      </dsp:txXfrm>
    </dsp:sp>
    <dsp:sp modelId="{F94485C7-9343-4273-905C-61788B13F290}">
      <dsp:nvSpPr>
        <dsp:cNvPr id="0" name=""/>
        <dsp:cNvSpPr/>
      </dsp:nvSpPr>
      <dsp:spPr>
        <a:xfrm>
          <a:off x="3559075" y="951380"/>
          <a:ext cx="2911971" cy="184910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56D89EC3-59CB-47C4-987D-6A9FD317BD11}">
      <dsp:nvSpPr>
        <dsp:cNvPr id="0" name=""/>
        <dsp:cNvSpPr/>
      </dsp:nvSpPr>
      <dsp:spPr>
        <a:xfrm>
          <a:off x="3882628" y="1258755"/>
          <a:ext cx="2911971" cy="18491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The main argument of your essay</a:t>
          </a:r>
        </a:p>
      </dsp:txBody>
      <dsp:txXfrm>
        <a:off x="3936786" y="1312913"/>
        <a:ext cx="2803655" cy="1740785"/>
      </dsp:txXfrm>
    </dsp:sp>
    <dsp:sp modelId="{F553853C-DD17-4828-822D-47A73D2A05F1}">
      <dsp:nvSpPr>
        <dsp:cNvPr id="0" name=""/>
        <dsp:cNvSpPr/>
      </dsp:nvSpPr>
      <dsp:spPr>
        <a:xfrm>
          <a:off x="7118151" y="951380"/>
          <a:ext cx="2911971" cy="1849101"/>
        </a:xfrm>
        <a:prstGeom prst="roundRect">
          <a:avLst>
            <a:gd name="adj" fmla="val 10000"/>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90000"/>
                <a:lumMod val="90000"/>
              </a:schemeClr>
            </a:gs>
          </a:gsLst>
          <a:lin ang="5400000" scaled="0"/>
        </a:gradFill>
        <a:ln>
          <a:noFill/>
        </a:ln>
        <a:effectLst>
          <a:outerShdw blurRad="63500" dist="25400" dir="5400000"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CDFFEC1-820C-4A1A-81BA-4D668A2E912F}">
      <dsp:nvSpPr>
        <dsp:cNvPr id="0" name=""/>
        <dsp:cNvSpPr/>
      </dsp:nvSpPr>
      <dsp:spPr>
        <a:xfrm>
          <a:off x="7441703" y="1258755"/>
          <a:ext cx="2911971" cy="1849101"/>
        </a:xfrm>
        <a:prstGeom prst="roundRect">
          <a:avLst>
            <a:gd name="adj" fmla="val 10000"/>
          </a:avLst>
        </a:prstGeom>
        <a:solidFill>
          <a:schemeClr val="lt1">
            <a:alpha val="90000"/>
            <a:hueOff val="0"/>
            <a:satOff val="0"/>
            <a:lumOff val="0"/>
            <a:alphaOff val="0"/>
          </a:schemeClr>
        </a:solidFill>
        <a:ln w="9525"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a:t>The “so what” of your essay </a:t>
          </a:r>
        </a:p>
      </dsp:txBody>
      <dsp:txXfrm>
        <a:off x="7495861" y="1312913"/>
        <a:ext cx="2803655" cy="174078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C7E21-43AA-4CFB-84D7-26ED7D2845DC}">
      <dsp:nvSpPr>
        <dsp:cNvPr id="0" name=""/>
        <dsp:cNvSpPr/>
      </dsp:nvSpPr>
      <dsp:spPr>
        <a:xfrm>
          <a:off x="0" y="475"/>
          <a:ext cx="10353675" cy="111354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3BC95-BDE2-43D4-BEEA-130375EB1290}">
      <dsp:nvSpPr>
        <dsp:cNvPr id="0" name=""/>
        <dsp:cNvSpPr/>
      </dsp:nvSpPr>
      <dsp:spPr>
        <a:xfrm>
          <a:off x="336848" y="251024"/>
          <a:ext cx="612451" cy="6124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648641-F013-4582-B9AD-1203B828DF8C}">
      <dsp:nvSpPr>
        <dsp:cNvPr id="0" name=""/>
        <dsp:cNvSpPr/>
      </dsp:nvSpPr>
      <dsp:spPr>
        <a:xfrm>
          <a:off x="1286147" y="475"/>
          <a:ext cx="9067527" cy="111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50" tIns="117850" rIns="117850" bIns="117850" numCol="1" spcCol="1270" anchor="ctr" anchorCtr="0">
          <a:noAutofit/>
        </a:bodyPr>
        <a:lstStyle/>
        <a:p>
          <a:pPr marL="0" lvl="0" indent="0" algn="l" defTabSz="1111250">
            <a:lnSpc>
              <a:spcPct val="90000"/>
            </a:lnSpc>
            <a:spcBef>
              <a:spcPct val="0"/>
            </a:spcBef>
            <a:spcAft>
              <a:spcPct val="35000"/>
            </a:spcAft>
            <a:buNone/>
          </a:pPr>
          <a:r>
            <a:rPr lang="en-US" sz="2500" kern="1200" dirty="0"/>
            <a:t>SAME (</a:t>
          </a:r>
          <a:r>
            <a:rPr lang="en-US" sz="2500" kern="1200" dirty="0">
              <a:solidFill>
                <a:srgbClr val="FF0000"/>
              </a:solidFill>
            </a:rPr>
            <a:t>in addition, just as, likewise, similarly</a:t>
          </a:r>
          <a:r>
            <a:rPr lang="en-US" sz="2500" kern="1200" dirty="0"/>
            <a:t>) </a:t>
          </a:r>
        </a:p>
      </dsp:txBody>
      <dsp:txXfrm>
        <a:off x="1286147" y="475"/>
        <a:ext cx="9067527" cy="1113547"/>
      </dsp:txXfrm>
    </dsp:sp>
    <dsp:sp modelId="{4BCCD606-06B3-4243-8A0D-3660CFF04FF7}">
      <dsp:nvSpPr>
        <dsp:cNvPr id="0" name=""/>
        <dsp:cNvSpPr/>
      </dsp:nvSpPr>
      <dsp:spPr>
        <a:xfrm>
          <a:off x="0" y="1392410"/>
          <a:ext cx="10353675" cy="111354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EC76BC-A5A7-43C0-96E9-6FB2B95CC4CF}">
      <dsp:nvSpPr>
        <dsp:cNvPr id="0" name=""/>
        <dsp:cNvSpPr/>
      </dsp:nvSpPr>
      <dsp:spPr>
        <a:xfrm>
          <a:off x="336848" y="1642958"/>
          <a:ext cx="612451" cy="6124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87E96C8-BA69-4C75-BFC0-2733D1E885E2}">
      <dsp:nvSpPr>
        <dsp:cNvPr id="0" name=""/>
        <dsp:cNvSpPr/>
      </dsp:nvSpPr>
      <dsp:spPr>
        <a:xfrm>
          <a:off x="1286147" y="1392410"/>
          <a:ext cx="9067527" cy="111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50" tIns="117850" rIns="117850" bIns="117850" numCol="1" spcCol="1270" anchor="ctr" anchorCtr="0">
          <a:noAutofit/>
        </a:bodyPr>
        <a:lstStyle/>
        <a:p>
          <a:pPr marL="0" lvl="0" indent="0" algn="l" defTabSz="1111250">
            <a:lnSpc>
              <a:spcPct val="90000"/>
            </a:lnSpc>
            <a:spcBef>
              <a:spcPct val="0"/>
            </a:spcBef>
            <a:spcAft>
              <a:spcPct val="35000"/>
            </a:spcAft>
            <a:buNone/>
          </a:pPr>
          <a:r>
            <a:rPr lang="en-US" sz="2500" kern="1200" dirty="0"/>
            <a:t>DIFFERENT? </a:t>
          </a:r>
          <a:r>
            <a:rPr lang="en-US" sz="2500" kern="1200" dirty="0">
              <a:solidFill>
                <a:srgbClr val="FF0000"/>
              </a:solidFill>
            </a:rPr>
            <a:t>(however, whereas, conversely, although meanwhile</a:t>
          </a:r>
          <a:r>
            <a:rPr lang="en-US" sz="2500" kern="1200" dirty="0"/>
            <a:t>) </a:t>
          </a:r>
        </a:p>
      </dsp:txBody>
      <dsp:txXfrm>
        <a:off x="1286147" y="1392410"/>
        <a:ext cx="9067527" cy="1113547"/>
      </dsp:txXfrm>
    </dsp:sp>
    <dsp:sp modelId="{30B273AD-8821-402D-929C-4F93BE5B8453}">
      <dsp:nvSpPr>
        <dsp:cNvPr id="0" name=""/>
        <dsp:cNvSpPr/>
      </dsp:nvSpPr>
      <dsp:spPr>
        <a:xfrm>
          <a:off x="0" y="2784345"/>
          <a:ext cx="10353675" cy="1113547"/>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DDCD53-CC32-4FF1-A80A-A03D70A621BC}">
      <dsp:nvSpPr>
        <dsp:cNvPr id="0" name=""/>
        <dsp:cNvSpPr/>
      </dsp:nvSpPr>
      <dsp:spPr>
        <a:xfrm>
          <a:off x="336848" y="3034893"/>
          <a:ext cx="612451" cy="6124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D5F2209-9D4C-444C-A0A4-E6BEF5189B86}">
      <dsp:nvSpPr>
        <dsp:cNvPr id="0" name=""/>
        <dsp:cNvSpPr/>
      </dsp:nvSpPr>
      <dsp:spPr>
        <a:xfrm>
          <a:off x="1286147" y="2784345"/>
          <a:ext cx="9067527" cy="11135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7850" tIns="117850" rIns="117850" bIns="117850" numCol="1" spcCol="1270" anchor="ctr" anchorCtr="0">
          <a:noAutofit/>
        </a:bodyPr>
        <a:lstStyle/>
        <a:p>
          <a:pPr marL="0" lvl="0" indent="0" algn="l" defTabSz="1111250">
            <a:lnSpc>
              <a:spcPct val="90000"/>
            </a:lnSpc>
            <a:spcBef>
              <a:spcPct val="0"/>
            </a:spcBef>
            <a:spcAft>
              <a:spcPct val="35000"/>
            </a:spcAft>
            <a:buNone/>
          </a:pPr>
          <a:r>
            <a:rPr lang="en-US" sz="2500" kern="1200" dirty="0"/>
            <a:t>SO WHAT? </a:t>
          </a:r>
          <a:r>
            <a:rPr lang="en-US" sz="2500" i="1" kern="1200" dirty="0"/>
            <a:t>(</a:t>
          </a:r>
          <a:r>
            <a:rPr lang="en-US" sz="2500" i="0" u="none" kern="1200" dirty="0">
              <a:solidFill>
                <a:srgbClr val="FF0000"/>
              </a:solidFill>
            </a:rPr>
            <a:t>ultimately, regardless, furthermore, therefore, one learns, the author teaches the viewer..) </a:t>
          </a:r>
        </a:p>
      </dsp:txBody>
      <dsp:txXfrm>
        <a:off x="1286147" y="2784345"/>
        <a:ext cx="9067527" cy="111354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59247-2EE8-49D6-AE5A-DF2E8B55D3EC}">
      <dsp:nvSpPr>
        <dsp:cNvPr id="0" name=""/>
        <dsp:cNvSpPr/>
      </dsp:nvSpPr>
      <dsp:spPr>
        <a:xfrm>
          <a:off x="1261859" y="2177"/>
          <a:ext cx="5047440" cy="1127773"/>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934" tIns="286454" rIns="97934" bIns="286454" numCol="1" spcCol="1270" anchor="ctr" anchorCtr="0">
          <a:noAutofit/>
        </a:bodyPr>
        <a:lstStyle/>
        <a:p>
          <a:pPr marL="0" lvl="0" indent="0" algn="l" defTabSz="1244600">
            <a:lnSpc>
              <a:spcPct val="90000"/>
            </a:lnSpc>
            <a:spcBef>
              <a:spcPct val="0"/>
            </a:spcBef>
            <a:spcAft>
              <a:spcPct val="35000"/>
            </a:spcAft>
            <a:buNone/>
          </a:pPr>
          <a:r>
            <a:rPr lang="en-US" sz="2800" kern="1200" dirty="0"/>
            <a:t>Clarify something unknown or not well understood</a:t>
          </a:r>
        </a:p>
      </dsp:txBody>
      <dsp:txXfrm>
        <a:off x="1261859" y="2177"/>
        <a:ext cx="5047440" cy="1127773"/>
      </dsp:txXfrm>
    </dsp:sp>
    <dsp:sp modelId="{CEB82A07-5204-4754-A3C0-57996193DDC4}">
      <dsp:nvSpPr>
        <dsp:cNvPr id="0" name=""/>
        <dsp:cNvSpPr/>
      </dsp:nvSpPr>
      <dsp:spPr>
        <a:xfrm>
          <a:off x="0" y="2177"/>
          <a:ext cx="1261860" cy="1127773"/>
        </a:xfrm>
        <a:prstGeom prst="rect">
          <a:avLst/>
        </a:prstGeom>
        <a:solidFill>
          <a:schemeClr val="accent5">
            <a:hueOff val="0"/>
            <a:satOff val="0"/>
            <a:lumOff val="0"/>
            <a:alphaOff val="0"/>
          </a:schemeClr>
        </a:solidFill>
        <a:ln w="15875"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3" tIns="111399" rIns="66773" bIns="111399" numCol="1" spcCol="1270" anchor="ctr" anchorCtr="0">
          <a:noAutofit/>
        </a:bodyPr>
        <a:lstStyle/>
        <a:p>
          <a:pPr marL="0" lvl="0" indent="0" algn="ctr" defTabSz="800100">
            <a:lnSpc>
              <a:spcPct val="90000"/>
            </a:lnSpc>
            <a:spcBef>
              <a:spcPct val="0"/>
            </a:spcBef>
            <a:spcAft>
              <a:spcPct val="35000"/>
            </a:spcAft>
            <a:buNone/>
          </a:pPr>
          <a:r>
            <a:rPr lang="en-US" sz="1800" kern="1200"/>
            <a:t>Clarify</a:t>
          </a:r>
        </a:p>
      </dsp:txBody>
      <dsp:txXfrm>
        <a:off x="0" y="2177"/>
        <a:ext cx="1261860" cy="1127773"/>
      </dsp:txXfrm>
    </dsp:sp>
    <dsp:sp modelId="{8E7A3A44-AC3E-481C-8491-6F2022B6B3C2}">
      <dsp:nvSpPr>
        <dsp:cNvPr id="0" name=""/>
        <dsp:cNvSpPr/>
      </dsp:nvSpPr>
      <dsp:spPr>
        <a:xfrm>
          <a:off x="1261859" y="1197617"/>
          <a:ext cx="5047440" cy="1127773"/>
        </a:xfrm>
        <a:prstGeom prst="rect">
          <a:avLst/>
        </a:prstGeom>
        <a:solidFill>
          <a:schemeClr val="accent5">
            <a:tint val="40000"/>
            <a:alpha val="90000"/>
            <a:hueOff val="587747"/>
            <a:satOff val="-1771"/>
            <a:lumOff val="678"/>
            <a:alphaOff val="0"/>
          </a:schemeClr>
        </a:solidFill>
        <a:ln w="15875" cap="rnd" cmpd="sng" algn="ctr">
          <a:solidFill>
            <a:schemeClr val="accent5">
              <a:tint val="40000"/>
              <a:alpha val="90000"/>
              <a:hueOff val="587747"/>
              <a:satOff val="-1771"/>
              <a:lumOff val="67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934" tIns="286454" rIns="97934" bIns="286454" numCol="1" spcCol="1270" anchor="ctr" anchorCtr="0">
          <a:noAutofit/>
        </a:bodyPr>
        <a:lstStyle/>
        <a:p>
          <a:pPr marL="0" lvl="0" indent="0" algn="l" defTabSz="1244600">
            <a:lnSpc>
              <a:spcPct val="90000"/>
            </a:lnSpc>
            <a:spcBef>
              <a:spcPct val="0"/>
            </a:spcBef>
            <a:spcAft>
              <a:spcPct val="35000"/>
            </a:spcAft>
            <a:buNone/>
          </a:pPr>
          <a:r>
            <a:rPr lang="en-US" sz="2800" kern="1200" dirty="0"/>
            <a:t>Lead to fresh insight or new ways of viewing humanity</a:t>
          </a:r>
        </a:p>
      </dsp:txBody>
      <dsp:txXfrm>
        <a:off x="1261859" y="1197617"/>
        <a:ext cx="5047440" cy="1127773"/>
      </dsp:txXfrm>
    </dsp:sp>
    <dsp:sp modelId="{CAF8399C-8208-4C11-86A9-4ACCBBE8D844}">
      <dsp:nvSpPr>
        <dsp:cNvPr id="0" name=""/>
        <dsp:cNvSpPr/>
      </dsp:nvSpPr>
      <dsp:spPr>
        <a:xfrm>
          <a:off x="0" y="1197617"/>
          <a:ext cx="1261860" cy="1127773"/>
        </a:xfrm>
        <a:prstGeom prst="rect">
          <a:avLst/>
        </a:prstGeom>
        <a:solidFill>
          <a:schemeClr val="accent5">
            <a:hueOff val="534349"/>
            <a:satOff val="-6292"/>
            <a:lumOff val="4183"/>
            <a:alphaOff val="0"/>
          </a:schemeClr>
        </a:solidFill>
        <a:ln w="15875" cap="rnd" cmpd="sng" algn="ctr">
          <a:solidFill>
            <a:schemeClr val="accent5">
              <a:hueOff val="534349"/>
              <a:satOff val="-6292"/>
              <a:lumOff val="418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3" tIns="111399" rIns="66773" bIns="111399" numCol="1" spcCol="1270" anchor="ctr" anchorCtr="0">
          <a:noAutofit/>
        </a:bodyPr>
        <a:lstStyle/>
        <a:p>
          <a:pPr marL="0" lvl="0" indent="0" algn="ctr" defTabSz="800100">
            <a:lnSpc>
              <a:spcPct val="90000"/>
            </a:lnSpc>
            <a:spcBef>
              <a:spcPct val="0"/>
            </a:spcBef>
            <a:spcAft>
              <a:spcPct val="35000"/>
            </a:spcAft>
            <a:buNone/>
          </a:pPr>
          <a:r>
            <a:rPr lang="en-US" sz="1800" kern="1200" dirty="0"/>
            <a:t>Insight</a:t>
          </a:r>
        </a:p>
      </dsp:txBody>
      <dsp:txXfrm>
        <a:off x="0" y="1197617"/>
        <a:ext cx="1261860" cy="1127773"/>
      </dsp:txXfrm>
    </dsp:sp>
    <dsp:sp modelId="{CF28C1EF-4D32-429D-82CA-972DF390B401}">
      <dsp:nvSpPr>
        <dsp:cNvPr id="0" name=""/>
        <dsp:cNvSpPr/>
      </dsp:nvSpPr>
      <dsp:spPr>
        <a:xfrm>
          <a:off x="1261859" y="2393057"/>
          <a:ext cx="5047440" cy="1127773"/>
        </a:xfrm>
        <a:prstGeom prst="rect">
          <a:avLst/>
        </a:prstGeom>
        <a:solidFill>
          <a:schemeClr val="accent5">
            <a:tint val="40000"/>
            <a:alpha val="90000"/>
            <a:hueOff val="1175495"/>
            <a:satOff val="-3542"/>
            <a:lumOff val="1356"/>
            <a:alphaOff val="0"/>
          </a:schemeClr>
        </a:solidFill>
        <a:ln w="15875" cap="rnd" cmpd="sng" algn="ctr">
          <a:solidFill>
            <a:schemeClr val="accent5">
              <a:tint val="40000"/>
              <a:alpha val="90000"/>
              <a:hueOff val="1175495"/>
              <a:satOff val="-3542"/>
              <a:lumOff val="135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934" tIns="286454" rIns="97934" bIns="286454" numCol="1" spcCol="1270" anchor="ctr" anchorCtr="0">
          <a:noAutofit/>
        </a:bodyPr>
        <a:lstStyle/>
        <a:p>
          <a:pPr marL="0" lvl="0" indent="0" algn="l" defTabSz="1244600">
            <a:lnSpc>
              <a:spcPct val="90000"/>
            </a:lnSpc>
            <a:spcBef>
              <a:spcPct val="0"/>
            </a:spcBef>
            <a:spcAft>
              <a:spcPct val="35000"/>
            </a:spcAft>
            <a:buNone/>
          </a:pPr>
          <a:r>
            <a:rPr lang="en-US" sz="2800" kern="1200" dirty="0"/>
            <a:t>Bring one or both of the subjects into sharper focus</a:t>
          </a:r>
        </a:p>
      </dsp:txBody>
      <dsp:txXfrm>
        <a:off x="1261859" y="2393057"/>
        <a:ext cx="5047440" cy="1127773"/>
      </dsp:txXfrm>
    </dsp:sp>
    <dsp:sp modelId="{52B321B0-1BE9-4896-81B9-5A60CD4205A8}">
      <dsp:nvSpPr>
        <dsp:cNvPr id="0" name=""/>
        <dsp:cNvSpPr/>
      </dsp:nvSpPr>
      <dsp:spPr>
        <a:xfrm>
          <a:off x="0" y="2393057"/>
          <a:ext cx="1261860" cy="1127773"/>
        </a:xfrm>
        <a:prstGeom prst="rect">
          <a:avLst/>
        </a:prstGeom>
        <a:solidFill>
          <a:schemeClr val="accent5">
            <a:hueOff val="1068698"/>
            <a:satOff val="-12584"/>
            <a:lumOff val="8366"/>
            <a:alphaOff val="0"/>
          </a:schemeClr>
        </a:solidFill>
        <a:ln w="15875" cap="rnd" cmpd="sng" algn="ctr">
          <a:solidFill>
            <a:schemeClr val="accent5">
              <a:hueOff val="1068698"/>
              <a:satOff val="-12584"/>
              <a:lumOff val="836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3" tIns="111399" rIns="66773" bIns="111399" numCol="1" spcCol="1270" anchor="ctr" anchorCtr="0">
          <a:noAutofit/>
        </a:bodyPr>
        <a:lstStyle/>
        <a:p>
          <a:pPr marL="0" lvl="0" indent="0" algn="ctr" defTabSz="800100">
            <a:lnSpc>
              <a:spcPct val="90000"/>
            </a:lnSpc>
            <a:spcBef>
              <a:spcPct val="0"/>
            </a:spcBef>
            <a:spcAft>
              <a:spcPct val="35000"/>
            </a:spcAft>
            <a:buNone/>
          </a:pPr>
          <a:r>
            <a:rPr lang="en-US" sz="1800" kern="1200" dirty="0"/>
            <a:t>Focus</a:t>
          </a:r>
        </a:p>
      </dsp:txBody>
      <dsp:txXfrm>
        <a:off x="0" y="2393057"/>
        <a:ext cx="1261860" cy="1127773"/>
      </dsp:txXfrm>
    </dsp:sp>
    <dsp:sp modelId="{44F0C846-47F3-4970-A383-1493B481B5AF}">
      <dsp:nvSpPr>
        <dsp:cNvPr id="0" name=""/>
        <dsp:cNvSpPr/>
      </dsp:nvSpPr>
      <dsp:spPr>
        <a:xfrm>
          <a:off x="1261859" y="3588497"/>
          <a:ext cx="5047440" cy="1127773"/>
        </a:xfrm>
        <a:prstGeom prst="rect">
          <a:avLst/>
        </a:prstGeom>
        <a:solidFill>
          <a:schemeClr val="accent5">
            <a:tint val="40000"/>
            <a:alpha val="90000"/>
            <a:hueOff val="1763242"/>
            <a:satOff val="-5313"/>
            <a:lumOff val="2034"/>
            <a:alphaOff val="0"/>
          </a:schemeClr>
        </a:solidFill>
        <a:ln w="15875" cap="rnd" cmpd="sng" algn="ctr">
          <a:solidFill>
            <a:schemeClr val="accent5">
              <a:tint val="40000"/>
              <a:alpha val="90000"/>
              <a:hueOff val="1763242"/>
              <a:satOff val="-5313"/>
              <a:lumOff val="20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7934" tIns="286454" rIns="97934" bIns="286454" numCol="1" spcCol="1270" anchor="ctr" anchorCtr="0">
          <a:noAutofit/>
        </a:bodyPr>
        <a:lstStyle/>
        <a:p>
          <a:pPr marL="0" lvl="0" indent="0" algn="l" defTabSz="1244600">
            <a:lnSpc>
              <a:spcPct val="90000"/>
            </a:lnSpc>
            <a:spcBef>
              <a:spcPct val="0"/>
            </a:spcBef>
            <a:spcAft>
              <a:spcPct val="35000"/>
            </a:spcAft>
            <a:buNone/>
          </a:pPr>
          <a:r>
            <a:rPr lang="en-US" sz="2800" kern="1200" dirty="0"/>
            <a:t>Show that one subject is better than the other</a:t>
          </a:r>
          <a:r>
            <a:rPr lang="en-US" sz="1500" kern="1200" dirty="0"/>
            <a:t>.</a:t>
          </a:r>
        </a:p>
      </dsp:txBody>
      <dsp:txXfrm>
        <a:off x="1261859" y="3588497"/>
        <a:ext cx="5047440" cy="1127773"/>
      </dsp:txXfrm>
    </dsp:sp>
    <dsp:sp modelId="{6D289E65-9B7C-4427-8CD2-AE453AF7F77D}">
      <dsp:nvSpPr>
        <dsp:cNvPr id="0" name=""/>
        <dsp:cNvSpPr/>
      </dsp:nvSpPr>
      <dsp:spPr>
        <a:xfrm>
          <a:off x="0" y="3588497"/>
          <a:ext cx="1261860" cy="1127773"/>
        </a:xfrm>
        <a:prstGeom prst="rect">
          <a:avLst/>
        </a:prstGeom>
        <a:solidFill>
          <a:schemeClr val="accent5">
            <a:hueOff val="1603047"/>
            <a:satOff val="-18876"/>
            <a:lumOff val="12549"/>
            <a:alphaOff val="0"/>
          </a:schemeClr>
        </a:solidFill>
        <a:ln w="15875" cap="rnd" cmpd="sng" algn="ctr">
          <a:solidFill>
            <a:schemeClr val="accent5">
              <a:hueOff val="1603047"/>
              <a:satOff val="-18876"/>
              <a:lumOff val="1254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6773" tIns="111399" rIns="66773" bIns="111399" numCol="1" spcCol="1270" anchor="ctr" anchorCtr="0">
          <a:noAutofit/>
        </a:bodyPr>
        <a:lstStyle/>
        <a:p>
          <a:pPr marL="0" lvl="0" indent="0" algn="ctr" defTabSz="800100">
            <a:lnSpc>
              <a:spcPct val="90000"/>
            </a:lnSpc>
            <a:spcBef>
              <a:spcPct val="0"/>
            </a:spcBef>
            <a:spcAft>
              <a:spcPct val="35000"/>
            </a:spcAft>
            <a:buNone/>
          </a:pPr>
          <a:r>
            <a:rPr lang="en-US" sz="1800" kern="1200" dirty="0"/>
            <a:t>Superiority</a:t>
          </a:r>
        </a:p>
      </dsp:txBody>
      <dsp:txXfrm>
        <a:off x="0" y="3588497"/>
        <a:ext cx="1261860" cy="1127773"/>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4/27/2023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4/27/2023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ritingcenter.unc.edu/tips-and-tools/thesis-statements/"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9.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2.png"/><Relationship Id="rId7" Type="http://schemas.openxmlformats.org/officeDocument/2006/relationships/diagramColors" Target="../diagrams/colors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2.png"/><Relationship Id="rId7" Type="http://schemas.openxmlformats.org/officeDocument/2006/relationships/diagramColors" Target="../diagrams/colors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5A259-A23A-4D00-8593-5D91D72437F9}"/>
              </a:ext>
            </a:extLst>
          </p:cNvPr>
          <p:cNvSpPr>
            <a:spLocks noGrp="1"/>
          </p:cNvSpPr>
          <p:nvPr>
            <p:ph type="ctrTitle"/>
          </p:nvPr>
        </p:nvSpPr>
        <p:spPr>
          <a:xfrm>
            <a:off x="1370693" y="4511814"/>
            <a:ext cx="9440034" cy="1130260"/>
          </a:xfrm>
        </p:spPr>
        <p:txBody>
          <a:bodyPr>
            <a:normAutofit/>
          </a:bodyPr>
          <a:lstStyle/>
          <a:p>
            <a:r>
              <a:rPr lang="en-US" sz="4800" dirty="0"/>
              <a:t>Synthesis Essay- EFP 12</a:t>
            </a:r>
            <a:endParaRPr lang="en-CA" sz="4800" dirty="0"/>
          </a:p>
        </p:txBody>
      </p:sp>
      <p:sp>
        <p:nvSpPr>
          <p:cNvPr id="3" name="Subtitle 2">
            <a:extLst>
              <a:ext uri="{FF2B5EF4-FFF2-40B4-BE49-F238E27FC236}">
                <a16:creationId xmlns:a16="http://schemas.microsoft.com/office/drawing/2014/main" id="{7AD7F590-19D8-4244-8099-4860F9292745}"/>
              </a:ext>
            </a:extLst>
          </p:cNvPr>
          <p:cNvSpPr>
            <a:spLocks noGrp="1"/>
          </p:cNvSpPr>
          <p:nvPr>
            <p:ph type="subTitle" idx="1"/>
          </p:nvPr>
        </p:nvSpPr>
        <p:spPr>
          <a:xfrm>
            <a:off x="1370693" y="5642074"/>
            <a:ext cx="9440034" cy="505230"/>
          </a:xfrm>
        </p:spPr>
        <p:txBody>
          <a:bodyPr>
            <a:normAutofit/>
          </a:bodyPr>
          <a:lstStyle/>
          <a:p>
            <a:r>
              <a:rPr lang="en-US" dirty="0">
                <a:solidFill>
                  <a:srgbClr val="BC924F"/>
                </a:solidFill>
              </a:rPr>
              <a:t>Otherwise known as a Compare and Contrast Essay </a:t>
            </a:r>
            <a:endParaRPr lang="en-CA" dirty="0">
              <a:solidFill>
                <a:srgbClr val="BC924F"/>
              </a:solidFill>
            </a:endParaRPr>
          </a:p>
        </p:txBody>
      </p:sp>
      <p:pic>
        <p:nvPicPr>
          <p:cNvPr id="12" name="Picture 11">
            <a:extLst>
              <a:ext uri="{FF2B5EF4-FFF2-40B4-BE49-F238E27FC236}">
                <a16:creationId xmlns:a16="http://schemas.microsoft.com/office/drawing/2014/main" id="{D8C67178-C15E-489D-8DDF-CB1BD41947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542261" y="547807"/>
            <a:ext cx="11085044" cy="3816806"/>
          </a:xfrm>
          <a:prstGeom prst="rect">
            <a:avLst/>
          </a:prstGeom>
        </p:spPr>
      </p:pic>
      <p:pic>
        <p:nvPicPr>
          <p:cNvPr id="7" name="Picture 6">
            <a:extLst>
              <a:ext uri="{FF2B5EF4-FFF2-40B4-BE49-F238E27FC236}">
                <a16:creationId xmlns:a16="http://schemas.microsoft.com/office/drawing/2014/main" id="{68757CA8-564F-4C07-BAB0-0885547325F1}"/>
              </a:ext>
            </a:extLst>
          </p:cNvPr>
          <p:cNvPicPr>
            <a:picLocks noChangeAspect="1"/>
          </p:cNvPicPr>
          <p:nvPr/>
        </p:nvPicPr>
        <p:blipFill rotWithShape="1">
          <a:blip r:embed="rId4"/>
          <a:srcRect l="29322" r="29322"/>
          <a:stretch/>
        </p:blipFill>
        <p:spPr>
          <a:xfrm>
            <a:off x="689083" y="693374"/>
            <a:ext cx="2593593" cy="3525671"/>
          </a:xfrm>
          <a:prstGeom prst="rect">
            <a:avLst/>
          </a:prstGeom>
        </p:spPr>
      </p:pic>
      <p:pic>
        <p:nvPicPr>
          <p:cNvPr id="4" name="Picture 3">
            <a:extLst>
              <a:ext uri="{FF2B5EF4-FFF2-40B4-BE49-F238E27FC236}">
                <a16:creationId xmlns:a16="http://schemas.microsoft.com/office/drawing/2014/main" id="{F10EF34D-DC0E-49DD-9328-32EB22B2CD2F}"/>
              </a:ext>
            </a:extLst>
          </p:cNvPr>
          <p:cNvPicPr>
            <a:picLocks noChangeAspect="1"/>
          </p:cNvPicPr>
          <p:nvPr/>
        </p:nvPicPr>
        <p:blipFill rotWithShape="1">
          <a:blip r:embed="rId5"/>
          <a:srcRect t="4462" b="4462"/>
          <a:stretch/>
        </p:blipFill>
        <p:spPr>
          <a:xfrm>
            <a:off x="3429498" y="698377"/>
            <a:ext cx="2591786" cy="3529584"/>
          </a:xfrm>
          <a:prstGeom prst="rect">
            <a:avLst/>
          </a:prstGeom>
        </p:spPr>
      </p:pic>
      <p:pic>
        <p:nvPicPr>
          <p:cNvPr id="5" name="Picture 4">
            <a:extLst>
              <a:ext uri="{FF2B5EF4-FFF2-40B4-BE49-F238E27FC236}">
                <a16:creationId xmlns:a16="http://schemas.microsoft.com/office/drawing/2014/main" id="{7858215B-801D-4CF9-BA87-CB07FB261F20}"/>
              </a:ext>
            </a:extLst>
          </p:cNvPr>
          <p:cNvPicPr>
            <a:picLocks noChangeAspect="1"/>
          </p:cNvPicPr>
          <p:nvPr/>
        </p:nvPicPr>
        <p:blipFill rotWithShape="1">
          <a:blip r:embed="rId6"/>
          <a:srcRect t="4682" b="4682"/>
          <a:stretch/>
        </p:blipFill>
        <p:spPr>
          <a:xfrm>
            <a:off x="6157141" y="700335"/>
            <a:ext cx="2593272" cy="3525671"/>
          </a:xfrm>
          <a:prstGeom prst="rect">
            <a:avLst/>
          </a:prstGeom>
        </p:spPr>
      </p:pic>
      <p:pic>
        <p:nvPicPr>
          <p:cNvPr id="6" name="Picture 5">
            <a:extLst>
              <a:ext uri="{FF2B5EF4-FFF2-40B4-BE49-F238E27FC236}">
                <a16:creationId xmlns:a16="http://schemas.microsoft.com/office/drawing/2014/main" id="{74E110C0-8033-4DA8-BD81-4DEA1D26AE26}"/>
              </a:ext>
            </a:extLst>
          </p:cNvPr>
          <p:cNvPicPr>
            <a:picLocks noChangeAspect="1"/>
          </p:cNvPicPr>
          <p:nvPr/>
        </p:nvPicPr>
        <p:blipFill rotWithShape="1">
          <a:blip r:embed="rId7"/>
          <a:srcRect l="30665" r="30665"/>
          <a:stretch/>
        </p:blipFill>
        <p:spPr>
          <a:xfrm>
            <a:off x="9052843" y="690162"/>
            <a:ext cx="2596896" cy="3525671"/>
          </a:xfrm>
          <a:prstGeom prst="rect">
            <a:avLst/>
          </a:prstGeom>
        </p:spPr>
      </p:pic>
    </p:spTree>
    <p:extLst>
      <p:ext uri="{BB962C8B-B14F-4D97-AF65-F5344CB8AC3E}">
        <p14:creationId xmlns:p14="http://schemas.microsoft.com/office/powerpoint/2010/main" val="74985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2845D4-E008-424D-94F2-81A6289955A8}"/>
              </a:ext>
            </a:extLst>
          </p:cNvPr>
          <p:cNvSpPr>
            <a:spLocks noGrp="1"/>
          </p:cNvSpPr>
          <p:nvPr>
            <p:ph type="title"/>
          </p:nvPr>
        </p:nvSpPr>
        <p:spPr/>
        <p:txBody>
          <a:bodyPr/>
          <a:lstStyle/>
          <a:p>
            <a:r>
              <a:rPr lang="en-US" dirty="0"/>
              <a:t>Step two</a:t>
            </a:r>
            <a:endParaRPr lang="en-CA" dirty="0"/>
          </a:p>
        </p:txBody>
      </p:sp>
      <p:sp>
        <p:nvSpPr>
          <p:cNvPr id="5" name="Text Placeholder 4">
            <a:extLst>
              <a:ext uri="{FF2B5EF4-FFF2-40B4-BE49-F238E27FC236}">
                <a16:creationId xmlns:a16="http://schemas.microsoft.com/office/drawing/2014/main" id="{9BCB5678-F09A-40DE-963D-93F51CFD2545}"/>
              </a:ext>
            </a:extLst>
          </p:cNvPr>
          <p:cNvSpPr>
            <a:spLocks noGrp="1"/>
          </p:cNvSpPr>
          <p:nvPr>
            <p:ph type="body" idx="1"/>
          </p:nvPr>
        </p:nvSpPr>
        <p:spPr/>
        <p:txBody>
          <a:bodyPr/>
          <a:lstStyle/>
          <a:p>
            <a:r>
              <a:rPr lang="en-US" dirty="0"/>
              <a:t>Modify and tweak your question </a:t>
            </a:r>
            <a:endParaRPr lang="en-CA" dirty="0"/>
          </a:p>
        </p:txBody>
      </p:sp>
    </p:spTree>
    <p:extLst>
      <p:ext uri="{BB962C8B-B14F-4D97-AF65-F5344CB8AC3E}">
        <p14:creationId xmlns:p14="http://schemas.microsoft.com/office/powerpoint/2010/main" val="1171939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B6C58-F6BC-4C4C-BD40-2D2293F080D3}"/>
              </a:ext>
            </a:extLst>
          </p:cNvPr>
          <p:cNvSpPr>
            <a:spLocks noGrp="1"/>
          </p:cNvSpPr>
          <p:nvPr>
            <p:ph type="title"/>
          </p:nvPr>
        </p:nvSpPr>
        <p:spPr>
          <a:xfrm>
            <a:off x="633743" y="609599"/>
            <a:ext cx="3413156" cy="5273675"/>
          </a:xfrm>
        </p:spPr>
        <p:txBody>
          <a:bodyPr>
            <a:normAutofit/>
          </a:bodyPr>
          <a:lstStyle/>
          <a:p>
            <a:r>
              <a:rPr lang="en-US" dirty="0"/>
              <a:t>Modify and tweak your question to fit your purpose and sources </a:t>
            </a:r>
            <a:endParaRPr lang="en-CA" dirty="0"/>
          </a:p>
        </p:txBody>
      </p:sp>
      <p:pic>
        <p:nvPicPr>
          <p:cNvPr id="9" name="Picture 8">
            <a:extLst>
              <a:ext uri="{FF2B5EF4-FFF2-40B4-BE49-F238E27FC236}">
                <a16:creationId xmlns:a16="http://schemas.microsoft.com/office/drawing/2014/main" id="{82AABC82-C2D1-4340-A6DF-6E73DF06FC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639056" y="2"/>
            <a:ext cx="7552944" cy="6857998"/>
          </a:xfrm>
          <a:prstGeom prst="rect">
            <a:avLst/>
          </a:prstGeom>
        </p:spPr>
      </p:pic>
      <p:graphicFrame>
        <p:nvGraphicFramePr>
          <p:cNvPr id="10" name="Content Placeholder 2">
            <a:extLst>
              <a:ext uri="{FF2B5EF4-FFF2-40B4-BE49-F238E27FC236}">
                <a16:creationId xmlns:a16="http://schemas.microsoft.com/office/drawing/2014/main" id="{32A09B52-60DA-2C4C-D0F1-840108396877}"/>
              </a:ext>
            </a:extLst>
          </p:cNvPr>
          <p:cNvGraphicFramePr>
            <a:graphicFrameLocks noGrp="1"/>
          </p:cNvGraphicFramePr>
          <p:nvPr>
            <p:ph idx="1"/>
            <p:extLst>
              <p:ext uri="{D42A27DB-BD31-4B8C-83A1-F6EECF244321}">
                <p14:modId xmlns:p14="http://schemas.microsoft.com/office/powerpoint/2010/main" val="499064399"/>
              </p:ext>
            </p:extLst>
          </p:nvPr>
        </p:nvGraphicFramePr>
        <p:xfrm>
          <a:off x="5282521" y="709683"/>
          <a:ext cx="6266011" cy="48995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3814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1B6540A-7F94-21AE-0395-63134D836570}"/>
              </a:ext>
            </a:extLst>
          </p:cNvPr>
          <p:cNvSpPr>
            <a:spLocks noGrp="1"/>
          </p:cNvSpPr>
          <p:nvPr>
            <p:ph type="title"/>
          </p:nvPr>
        </p:nvSpPr>
        <p:spPr>
          <a:xfrm>
            <a:off x="913795" y="609600"/>
            <a:ext cx="10353762" cy="970450"/>
          </a:xfrm>
        </p:spPr>
        <p:txBody>
          <a:bodyPr>
            <a:normAutofit/>
          </a:bodyPr>
          <a:lstStyle/>
          <a:p>
            <a:r>
              <a:rPr lang="en-US" dirty="0"/>
              <a:t>More ideas on how to narrow your focus </a:t>
            </a:r>
            <a:endParaRPr lang="en-CA" dirty="0"/>
          </a:p>
        </p:txBody>
      </p:sp>
      <p:pic>
        <p:nvPicPr>
          <p:cNvPr id="24" name="Picture 23">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10" name="Content Placeholder 7">
            <a:extLst>
              <a:ext uri="{FF2B5EF4-FFF2-40B4-BE49-F238E27FC236}">
                <a16:creationId xmlns:a16="http://schemas.microsoft.com/office/drawing/2014/main" id="{2E2770AD-CA68-4752-EA05-3916AD8E7363}"/>
              </a:ext>
            </a:extLst>
          </p:cNvPr>
          <p:cNvGraphicFramePr>
            <a:graphicFrameLocks noGrp="1"/>
          </p:cNvGraphicFramePr>
          <p:nvPr>
            <p:ph idx="1"/>
            <p:extLst>
              <p:ext uri="{D42A27DB-BD31-4B8C-83A1-F6EECF244321}">
                <p14:modId xmlns:p14="http://schemas.microsoft.com/office/powerpoint/2010/main" val="3977782050"/>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06101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7E6A8C-8E36-4997-ADC8-3C010B7146E0}"/>
              </a:ext>
            </a:extLst>
          </p:cNvPr>
          <p:cNvSpPr>
            <a:spLocks noGrp="1"/>
          </p:cNvSpPr>
          <p:nvPr>
            <p:ph type="title"/>
          </p:nvPr>
        </p:nvSpPr>
        <p:spPr/>
        <p:txBody>
          <a:bodyPr/>
          <a:lstStyle/>
          <a:p>
            <a:r>
              <a:rPr lang="en-US" dirty="0"/>
              <a:t>Step 3- Thesis Statement </a:t>
            </a:r>
            <a:endParaRPr lang="en-CA" dirty="0"/>
          </a:p>
        </p:txBody>
      </p:sp>
      <p:sp>
        <p:nvSpPr>
          <p:cNvPr id="5" name="Text Placeholder 4">
            <a:extLst>
              <a:ext uri="{FF2B5EF4-FFF2-40B4-BE49-F238E27FC236}">
                <a16:creationId xmlns:a16="http://schemas.microsoft.com/office/drawing/2014/main" id="{5AAFB7F6-D153-496E-9A2C-BE88C2CD864C}"/>
              </a:ext>
            </a:extLst>
          </p:cNvPr>
          <p:cNvSpPr>
            <a:spLocks noGrp="1"/>
          </p:cNvSpPr>
          <p:nvPr>
            <p:ph type="body" idx="1"/>
          </p:nvPr>
        </p:nvSpPr>
        <p:spPr/>
        <p:txBody>
          <a:bodyPr/>
          <a:lstStyle/>
          <a:p>
            <a:r>
              <a:rPr lang="en-US" dirty="0"/>
              <a:t>This is one of the most important and difficult steps!! Go deep. </a:t>
            </a:r>
            <a:endParaRPr lang="en-CA" dirty="0"/>
          </a:p>
        </p:txBody>
      </p:sp>
    </p:spTree>
    <p:extLst>
      <p:ext uri="{BB962C8B-B14F-4D97-AF65-F5344CB8AC3E}">
        <p14:creationId xmlns:p14="http://schemas.microsoft.com/office/powerpoint/2010/main" val="129987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78A12F-A486-4209-8171-1AF4B1255240}"/>
              </a:ext>
            </a:extLst>
          </p:cNvPr>
          <p:cNvSpPr>
            <a:spLocks noGrp="1"/>
          </p:cNvSpPr>
          <p:nvPr>
            <p:ph type="title"/>
          </p:nvPr>
        </p:nvSpPr>
        <p:spPr>
          <a:xfrm>
            <a:off x="913795" y="609600"/>
            <a:ext cx="10353762" cy="970450"/>
          </a:xfrm>
        </p:spPr>
        <p:txBody>
          <a:bodyPr>
            <a:normAutofit/>
          </a:bodyPr>
          <a:lstStyle/>
          <a:p>
            <a:r>
              <a:rPr lang="en-US" dirty="0"/>
              <a:t>Thesis </a:t>
            </a:r>
            <a:endParaRPr lang="en-CA" dirty="0"/>
          </a:p>
        </p:txBody>
      </p:sp>
      <p:graphicFrame>
        <p:nvGraphicFramePr>
          <p:cNvPr id="7" name="Content Placeholder 4">
            <a:extLst>
              <a:ext uri="{FF2B5EF4-FFF2-40B4-BE49-F238E27FC236}">
                <a16:creationId xmlns:a16="http://schemas.microsoft.com/office/drawing/2014/main" id="{CDF132B8-4B5D-A3E7-341C-E2D448BFEE59}"/>
              </a:ext>
            </a:extLst>
          </p:cNvPr>
          <p:cNvGraphicFramePr>
            <a:graphicFrameLocks noGrp="1"/>
          </p:cNvGraphicFramePr>
          <p:nvPr>
            <p:ph idx="1"/>
            <p:extLst>
              <p:ext uri="{D42A27DB-BD31-4B8C-83A1-F6EECF244321}">
                <p14:modId xmlns:p14="http://schemas.microsoft.com/office/powerpoint/2010/main" val="929498694"/>
              </p:ext>
            </p:extLst>
          </p:nvPr>
        </p:nvGraphicFramePr>
        <p:xfrm>
          <a:off x="914400" y="1731963"/>
          <a:ext cx="10353675" cy="4059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6386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10F01-3FF8-475B-AC4C-A1B1389BD2A6}"/>
              </a:ext>
            </a:extLst>
          </p:cNvPr>
          <p:cNvSpPr>
            <a:spLocks noGrp="1"/>
          </p:cNvSpPr>
          <p:nvPr>
            <p:ph type="title"/>
          </p:nvPr>
        </p:nvSpPr>
        <p:spPr/>
        <p:txBody>
          <a:bodyPr/>
          <a:lstStyle/>
          <a:p>
            <a:r>
              <a:rPr lang="en-US" dirty="0"/>
              <a:t>Thesis specifics </a:t>
            </a:r>
            <a:endParaRPr lang="en-CA" dirty="0"/>
          </a:p>
        </p:txBody>
      </p:sp>
      <p:sp>
        <p:nvSpPr>
          <p:cNvPr id="3" name="Content Placeholder 2">
            <a:extLst>
              <a:ext uri="{FF2B5EF4-FFF2-40B4-BE49-F238E27FC236}">
                <a16:creationId xmlns:a16="http://schemas.microsoft.com/office/drawing/2014/main" id="{22EE9781-1B6E-46BC-8BA4-D6AF911241D7}"/>
              </a:ext>
            </a:extLst>
          </p:cNvPr>
          <p:cNvSpPr>
            <a:spLocks noGrp="1"/>
          </p:cNvSpPr>
          <p:nvPr>
            <p:ph idx="1"/>
          </p:nvPr>
        </p:nvSpPr>
        <p:spPr>
          <a:xfrm>
            <a:off x="913795" y="1732449"/>
            <a:ext cx="10353762" cy="4647086"/>
          </a:xfrm>
        </p:spPr>
        <p:txBody>
          <a:bodyPr>
            <a:normAutofit fontScale="92500" lnSpcReduction="20000"/>
          </a:bodyPr>
          <a:lstStyle/>
          <a:p>
            <a:pPr indent="-306000" eaLnBrk="1" fontAlgn="auto" hangingPunct="1">
              <a:buFont typeface="Arial"/>
              <a:buChar char="•"/>
              <a:defRPr/>
            </a:pPr>
            <a:r>
              <a:rPr lang="en-CA" sz="3600" dirty="0">
                <a:solidFill>
                  <a:schemeClr val="tx1">
                    <a:lumMod val="85000"/>
                    <a:lumOff val="15000"/>
                  </a:schemeClr>
                </a:solidFill>
              </a:rPr>
              <a:t>It must include all stories</a:t>
            </a:r>
          </a:p>
          <a:p>
            <a:pPr indent="-306000" eaLnBrk="1" fontAlgn="auto" hangingPunct="1">
              <a:buFont typeface="Arial"/>
              <a:buChar char="•"/>
              <a:defRPr/>
            </a:pPr>
            <a:r>
              <a:rPr lang="en-CA" sz="3600" dirty="0">
                <a:solidFill>
                  <a:schemeClr val="tx1">
                    <a:lumMod val="85000"/>
                    <a:lumOff val="15000"/>
                  </a:schemeClr>
                </a:solidFill>
              </a:rPr>
              <a:t>1-3 sentences </a:t>
            </a:r>
          </a:p>
          <a:p>
            <a:pPr indent="-306000" eaLnBrk="1" fontAlgn="auto" hangingPunct="1">
              <a:buFont typeface="Arial"/>
              <a:buChar char="•"/>
              <a:defRPr/>
            </a:pPr>
            <a:r>
              <a:rPr lang="en-CA" sz="3600" dirty="0">
                <a:solidFill>
                  <a:schemeClr val="tx1">
                    <a:lumMod val="85000"/>
                    <a:lumOff val="15000"/>
                  </a:schemeClr>
                </a:solidFill>
              </a:rPr>
              <a:t>It must be specific and insightful </a:t>
            </a:r>
          </a:p>
          <a:p>
            <a:pPr indent="-306000" eaLnBrk="1" fontAlgn="auto" hangingPunct="1">
              <a:buFont typeface="Arial"/>
              <a:buChar char="•"/>
              <a:defRPr/>
            </a:pPr>
            <a:r>
              <a:rPr lang="en-CA" sz="3600" dirty="0">
                <a:solidFill>
                  <a:schemeClr val="tx1">
                    <a:lumMod val="85000"/>
                    <a:lumOff val="15000"/>
                  </a:schemeClr>
                </a:solidFill>
              </a:rPr>
              <a:t>It should not include the first or second person (no “I” or “you”)</a:t>
            </a:r>
          </a:p>
          <a:p>
            <a:pPr indent="-306000" eaLnBrk="1" fontAlgn="auto" hangingPunct="1">
              <a:buFont typeface="Arial"/>
              <a:buChar char="•"/>
              <a:defRPr/>
            </a:pPr>
            <a:r>
              <a:rPr lang="en-US" sz="3600" dirty="0">
                <a:solidFill>
                  <a:schemeClr val="tx1">
                    <a:lumMod val="85000"/>
                    <a:lumOff val="15000"/>
                  </a:schemeClr>
                </a:solidFill>
              </a:rPr>
              <a:t>I</a:t>
            </a:r>
            <a:r>
              <a:rPr lang="en-CA" sz="3600" dirty="0">
                <a:solidFill>
                  <a:schemeClr val="tx1">
                    <a:lumMod val="85000"/>
                    <a:lumOff val="15000"/>
                  </a:schemeClr>
                </a:solidFill>
              </a:rPr>
              <a:t>t should use </a:t>
            </a:r>
            <a:r>
              <a:rPr lang="en-CA" sz="3600" dirty="0">
                <a:solidFill>
                  <a:schemeClr val="tx1">
                    <a:lumMod val="85000"/>
                    <a:lumOff val="15000"/>
                  </a:schemeClr>
                </a:solidFill>
                <a:highlight>
                  <a:srgbClr val="FFFF00"/>
                </a:highlight>
              </a:rPr>
              <a:t>transition</a:t>
            </a:r>
            <a:r>
              <a:rPr lang="en-CA" sz="3600" dirty="0">
                <a:solidFill>
                  <a:schemeClr val="tx1">
                    <a:lumMod val="85000"/>
                    <a:lumOff val="15000"/>
                  </a:schemeClr>
                </a:solidFill>
              </a:rPr>
              <a:t> words </a:t>
            </a:r>
          </a:p>
          <a:p>
            <a:pPr indent="-306000" eaLnBrk="1" fontAlgn="auto" hangingPunct="1">
              <a:buFont typeface="Arial"/>
              <a:buChar char="•"/>
              <a:defRPr/>
            </a:pPr>
            <a:r>
              <a:rPr lang="en-CA" sz="3600" dirty="0">
                <a:solidFill>
                  <a:schemeClr val="tx1">
                    <a:lumMod val="85000"/>
                    <a:lumOff val="15000"/>
                  </a:schemeClr>
                </a:solidFill>
              </a:rPr>
              <a:t>It should have a “so what” in the thesis OR it can be stated clearly in the body paragraphs or conclusion</a:t>
            </a:r>
          </a:p>
          <a:p>
            <a:pPr marL="36900" indent="0" eaLnBrk="1" fontAlgn="auto" hangingPunct="1">
              <a:buNone/>
              <a:defRPr/>
            </a:pPr>
            <a:endParaRPr lang="en-CA" sz="3600" dirty="0">
              <a:solidFill>
                <a:schemeClr val="tx1">
                  <a:lumMod val="85000"/>
                  <a:lumOff val="15000"/>
                </a:schemeClr>
              </a:solidFill>
            </a:endParaRPr>
          </a:p>
          <a:p>
            <a:endParaRPr lang="en-CA" dirty="0"/>
          </a:p>
        </p:txBody>
      </p:sp>
    </p:spTree>
    <p:extLst>
      <p:ext uri="{BB962C8B-B14F-4D97-AF65-F5344CB8AC3E}">
        <p14:creationId xmlns:p14="http://schemas.microsoft.com/office/powerpoint/2010/main" val="1206827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8569E-DF6C-4CCB-BD1C-109116A63A58}"/>
              </a:ext>
            </a:extLst>
          </p:cNvPr>
          <p:cNvSpPr>
            <a:spLocks noGrp="1"/>
          </p:cNvSpPr>
          <p:nvPr>
            <p:ph type="title"/>
          </p:nvPr>
        </p:nvSpPr>
        <p:spPr/>
        <p:txBody>
          <a:bodyPr/>
          <a:lstStyle/>
          <a:p>
            <a:r>
              <a:rPr lang="en-US" dirty="0"/>
              <a:t>Continued</a:t>
            </a:r>
            <a:endParaRPr lang="en-CA" dirty="0"/>
          </a:p>
        </p:txBody>
      </p:sp>
      <p:sp>
        <p:nvSpPr>
          <p:cNvPr id="3" name="Content Placeholder 2">
            <a:extLst>
              <a:ext uri="{FF2B5EF4-FFF2-40B4-BE49-F238E27FC236}">
                <a16:creationId xmlns:a16="http://schemas.microsoft.com/office/drawing/2014/main" id="{9D1FF86B-2D68-4BE2-9C44-79FAB30EC7D3}"/>
              </a:ext>
            </a:extLst>
          </p:cNvPr>
          <p:cNvSpPr>
            <a:spLocks noGrp="1"/>
          </p:cNvSpPr>
          <p:nvPr>
            <p:ph idx="1"/>
          </p:nvPr>
        </p:nvSpPr>
        <p:spPr>
          <a:xfrm>
            <a:off x="913795" y="1732449"/>
            <a:ext cx="10353762" cy="4683341"/>
          </a:xfrm>
        </p:spPr>
        <p:txBody>
          <a:bodyPr>
            <a:normAutofit/>
          </a:bodyPr>
          <a:lstStyle/>
          <a:p>
            <a:r>
              <a:rPr lang="en-US" sz="2800" dirty="0"/>
              <a:t>Directly answers the question. A thesis is an interpretation of a question or a subject, not the subject itself. The subject, or topic, of an essay might be WW II or To Kill a Mockingbird, a thesis must then offer a way to understand the war or the novel</a:t>
            </a:r>
          </a:p>
          <a:p>
            <a:r>
              <a:rPr lang="en-US" sz="2800" dirty="0"/>
              <a:t>Makes a claim that others may dispute</a:t>
            </a:r>
          </a:p>
          <a:p>
            <a:r>
              <a:rPr lang="en-US" sz="2800" dirty="0"/>
              <a:t>Is usually 2 or more sentences in the introduction that presents your argument to the reader. The rest of the paper, the body of the essay, gathers and organizes evidence that will persuade the reader of the logic of your interpretation </a:t>
            </a:r>
            <a:r>
              <a:rPr lang="en-US" sz="2800" dirty="0">
                <a:hlinkClick r:id="rId2"/>
              </a:rPr>
              <a:t>https://writingcenter.unc.edu/tips-and-tools/thesis-statements/</a:t>
            </a:r>
            <a:endParaRPr lang="en-CA" sz="2800" dirty="0"/>
          </a:p>
        </p:txBody>
      </p:sp>
    </p:spTree>
    <p:extLst>
      <p:ext uri="{BB962C8B-B14F-4D97-AF65-F5344CB8AC3E}">
        <p14:creationId xmlns:p14="http://schemas.microsoft.com/office/powerpoint/2010/main" val="84874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4DC4AC5-5DF2-D0D1-95AB-F77AD7E55EEE}"/>
              </a:ext>
            </a:extLst>
          </p:cNvPr>
          <p:cNvSpPr>
            <a:spLocks noGrp="1"/>
          </p:cNvSpPr>
          <p:nvPr>
            <p:ph type="title"/>
          </p:nvPr>
        </p:nvSpPr>
        <p:spPr>
          <a:xfrm>
            <a:off x="695916" y="1078264"/>
            <a:ext cx="3422930" cy="4701473"/>
          </a:xfrm>
        </p:spPr>
        <p:txBody>
          <a:bodyPr>
            <a:normAutofit/>
          </a:bodyPr>
          <a:lstStyle/>
          <a:p>
            <a:pPr algn="r"/>
            <a:r>
              <a:rPr lang="en-US" sz="4400">
                <a:solidFill>
                  <a:srgbClr val="FFFFFF"/>
                </a:solidFill>
              </a:rPr>
              <a:t>Thesis Statement in a Synthesis Essay</a:t>
            </a:r>
            <a:endParaRPr lang="en-CA" sz="4400">
              <a:solidFill>
                <a:srgbClr val="FFFFFF"/>
              </a:solidFill>
            </a:endParaRPr>
          </a:p>
        </p:txBody>
      </p:sp>
      <p:sp>
        <p:nvSpPr>
          <p:cNvPr id="3" name="Content Placeholder 2">
            <a:extLst>
              <a:ext uri="{FF2B5EF4-FFF2-40B4-BE49-F238E27FC236}">
                <a16:creationId xmlns:a16="http://schemas.microsoft.com/office/drawing/2014/main" id="{9C53A0B1-8C20-F48F-399E-D5B8286980BB}"/>
              </a:ext>
            </a:extLst>
          </p:cNvPr>
          <p:cNvSpPr>
            <a:spLocks noGrp="1"/>
          </p:cNvSpPr>
          <p:nvPr>
            <p:ph idx="1"/>
          </p:nvPr>
        </p:nvSpPr>
        <p:spPr>
          <a:xfrm>
            <a:off x="5114167" y="1078262"/>
            <a:ext cx="6117578" cy="5705309"/>
          </a:xfrm>
          <a:effectLst/>
        </p:spPr>
        <p:txBody>
          <a:bodyPr anchor="ctr">
            <a:normAutofit/>
          </a:bodyPr>
          <a:lstStyle/>
          <a:p>
            <a:pPr marL="36900" indent="0">
              <a:buNone/>
            </a:pPr>
            <a:r>
              <a:rPr lang="en-US" sz="2800" dirty="0"/>
              <a:t>Personally, I like the thesis statement to have the following:</a:t>
            </a:r>
          </a:p>
          <a:p>
            <a:r>
              <a:rPr lang="en-US" sz="2800" dirty="0"/>
              <a:t>1. how are the sources the same</a:t>
            </a:r>
          </a:p>
          <a:p>
            <a:r>
              <a:rPr lang="en-US" sz="2800" dirty="0"/>
              <a:t>2. How are </a:t>
            </a:r>
            <a:r>
              <a:rPr lang="en-US" sz="2800"/>
              <a:t>the sources </a:t>
            </a:r>
            <a:r>
              <a:rPr lang="en-US" sz="2800" dirty="0"/>
              <a:t>different</a:t>
            </a:r>
          </a:p>
          <a:p>
            <a:r>
              <a:rPr lang="en-US" sz="2800" dirty="0"/>
              <a:t>3. So what? What new insight, or understanding, or clarification is shown by synthesizing these sources? Maybe one is better at showing something than another. What have we learned about our world, the human condition or experience, from these sources? </a:t>
            </a:r>
            <a:endParaRPr lang="en-CA" sz="2800" dirty="0"/>
          </a:p>
        </p:txBody>
      </p:sp>
    </p:spTree>
    <p:extLst>
      <p:ext uri="{BB962C8B-B14F-4D97-AF65-F5344CB8AC3E}">
        <p14:creationId xmlns:p14="http://schemas.microsoft.com/office/powerpoint/2010/main" val="2792992572"/>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073C1-62BA-919C-5811-FA283A72974C}"/>
              </a:ext>
            </a:extLst>
          </p:cNvPr>
          <p:cNvSpPr>
            <a:spLocks noGrp="1"/>
          </p:cNvSpPr>
          <p:nvPr>
            <p:ph type="title"/>
          </p:nvPr>
        </p:nvSpPr>
        <p:spPr>
          <a:xfrm>
            <a:off x="913795" y="609600"/>
            <a:ext cx="10353762" cy="970450"/>
          </a:xfrm>
        </p:spPr>
        <p:txBody>
          <a:bodyPr>
            <a:normAutofit/>
          </a:bodyPr>
          <a:lstStyle/>
          <a:p>
            <a:r>
              <a:rPr lang="en-US" dirty="0"/>
              <a:t>Transition words for thesis </a:t>
            </a:r>
            <a:endParaRPr lang="en-CA" dirty="0"/>
          </a:p>
        </p:txBody>
      </p:sp>
      <p:pic>
        <p:nvPicPr>
          <p:cNvPr id="9" name="Picture 8">
            <a:extLst>
              <a:ext uri="{FF2B5EF4-FFF2-40B4-BE49-F238E27FC236}">
                <a16:creationId xmlns:a16="http://schemas.microsoft.com/office/drawing/2014/main" id="{A8D526D7-C782-4F65-A21F-A6B40D869B47}"/>
              </a:ext>
              <a:ext uri="{C183D7F6-B498-43B3-948B-1728B52AA6E4}">
                <adec:decorative xmlns:adec="http://schemas.microsoft.com/office/drawing/2017/decorative" val="1"/>
              </a:ext>
            </a:extLst>
          </p:cNvPr>
          <p:cNvPicPr preferRelativeResize="0">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98" t="2669" r="616"/>
          <a:stretch/>
        </p:blipFill>
        <p:spPr>
          <a:xfrm>
            <a:off x="-1" y="1731964"/>
            <a:ext cx="12192001" cy="5126036"/>
          </a:xfrm>
          <a:prstGeom prst="rect">
            <a:avLst/>
          </a:prstGeom>
          <a:effectLst>
            <a:innerShdw blurRad="63500" dist="50800" dir="16200000">
              <a:prstClr val="black">
                <a:alpha val="50000"/>
              </a:prstClr>
            </a:innerShdw>
          </a:effectLst>
        </p:spPr>
      </p:pic>
      <p:graphicFrame>
        <p:nvGraphicFramePr>
          <p:cNvPr id="5" name="Content Placeholder 2">
            <a:extLst>
              <a:ext uri="{FF2B5EF4-FFF2-40B4-BE49-F238E27FC236}">
                <a16:creationId xmlns:a16="http://schemas.microsoft.com/office/drawing/2014/main" id="{A44AF4A1-D695-2D1A-8776-B14470FA9842}"/>
              </a:ext>
            </a:extLst>
          </p:cNvPr>
          <p:cNvGraphicFramePr>
            <a:graphicFrameLocks noGrp="1"/>
          </p:cNvGraphicFramePr>
          <p:nvPr>
            <p:ph idx="1"/>
            <p:extLst>
              <p:ext uri="{D42A27DB-BD31-4B8C-83A1-F6EECF244321}">
                <p14:modId xmlns:p14="http://schemas.microsoft.com/office/powerpoint/2010/main" val="1963822065"/>
              </p:ext>
            </p:extLst>
          </p:nvPr>
        </p:nvGraphicFramePr>
        <p:xfrm>
          <a:off x="914400" y="1892830"/>
          <a:ext cx="10353675" cy="38983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0253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E9AE-A715-4986-9571-D1CC2D9564F8}"/>
              </a:ext>
            </a:extLst>
          </p:cNvPr>
          <p:cNvSpPr>
            <a:spLocks noGrp="1"/>
          </p:cNvSpPr>
          <p:nvPr>
            <p:ph type="title"/>
          </p:nvPr>
        </p:nvSpPr>
        <p:spPr>
          <a:xfrm>
            <a:off x="633743" y="609599"/>
            <a:ext cx="3413156" cy="5273675"/>
          </a:xfrm>
        </p:spPr>
        <p:txBody>
          <a:bodyPr>
            <a:normAutofit/>
          </a:bodyPr>
          <a:lstStyle/>
          <a:p>
            <a:r>
              <a:rPr lang="en-US" altLang="en-US" dirty="0">
                <a:ln>
                  <a:noFill/>
                </a:ln>
                <a:ea typeface="+mj-ea"/>
              </a:rPr>
              <a:t>Objective of a “synthesis” essay. To help the reader….</a:t>
            </a:r>
            <a:endParaRPr lang="en-CA" dirty="0"/>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a:extLst>
              <a:ext uri="{FF2B5EF4-FFF2-40B4-BE49-F238E27FC236}">
                <a16:creationId xmlns:a16="http://schemas.microsoft.com/office/drawing/2014/main" id="{20323A88-AE8F-4ABB-DB37-1CE85A70D395}"/>
              </a:ext>
            </a:extLst>
          </p:cNvPr>
          <p:cNvGraphicFramePr>
            <a:graphicFrameLocks noGrp="1"/>
          </p:cNvGraphicFramePr>
          <p:nvPr>
            <p:ph idx="1"/>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22066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313E24-8E8F-4E97-BCF8-36321818E06B}"/>
              </a:ext>
            </a:extLst>
          </p:cNvPr>
          <p:cNvSpPr>
            <a:spLocks noGrp="1"/>
          </p:cNvSpPr>
          <p:nvPr>
            <p:ph idx="1"/>
          </p:nvPr>
        </p:nvSpPr>
        <p:spPr/>
        <p:txBody>
          <a:bodyPr>
            <a:normAutofit/>
          </a:bodyPr>
          <a:lstStyle/>
          <a:p>
            <a:r>
              <a:rPr lang="en-US" altLang="en-US" sz="4000" b="1" u="sng" dirty="0">
                <a:solidFill>
                  <a:schemeClr val="tx1">
                    <a:lumMod val="85000"/>
                    <a:lumOff val="15000"/>
                  </a:schemeClr>
                </a:solidFill>
                <a:ea typeface="+mj-ea"/>
              </a:rPr>
              <a:t>To compare</a:t>
            </a:r>
            <a:r>
              <a:rPr lang="en-US" altLang="en-US" sz="4000" dirty="0">
                <a:solidFill>
                  <a:schemeClr val="tx1">
                    <a:lumMod val="85000"/>
                    <a:lumOff val="15000"/>
                  </a:schemeClr>
                </a:solidFill>
                <a:ea typeface="+mj-ea"/>
              </a:rPr>
              <a:t> means to point out similarities.  </a:t>
            </a:r>
            <a:br>
              <a:rPr lang="en-US" altLang="en-US" sz="4000" dirty="0">
                <a:solidFill>
                  <a:schemeClr val="tx1">
                    <a:lumMod val="85000"/>
                    <a:lumOff val="15000"/>
                  </a:schemeClr>
                </a:solidFill>
                <a:ea typeface="+mj-ea"/>
              </a:rPr>
            </a:br>
            <a:r>
              <a:rPr lang="en-US" altLang="en-US" sz="4000" b="1" u="sng" dirty="0">
                <a:solidFill>
                  <a:schemeClr val="tx1">
                    <a:lumMod val="85000"/>
                    <a:lumOff val="15000"/>
                  </a:schemeClr>
                </a:solidFill>
                <a:ea typeface="+mj-ea"/>
              </a:rPr>
              <a:t>To contrast</a:t>
            </a:r>
            <a:r>
              <a:rPr lang="en-US" altLang="en-US" sz="4000" dirty="0">
                <a:solidFill>
                  <a:schemeClr val="tx1">
                    <a:lumMod val="85000"/>
                    <a:lumOff val="15000"/>
                  </a:schemeClr>
                </a:solidFill>
                <a:ea typeface="+mj-ea"/>
              </a:rPr>
              <a:t> means to point out differences</a:t>
            </a:r>
            <a:br>
              <a:rPr lang="en-US" altLang="en-US" sz="4000" dirty="0">
                <a:solidFill>
                  <a:schemeClr val="tx1">
                    <a:lumMod val="85000"/>
                    <a:lumOff val="15000"/>
                  </a:schemeClr>
                </a:solidFill>
                <a:ea typeface="+mj-ea"/>
              </a:rPr>
            </a:br>
            <a:r>
              <a:rPr lang="en-US" altLang="en-US" sz="4000" b="1" u="sng" dirty="0">
                <a:solidFill>
                  <a:schemeClr val="tx1">
                    <a:lumMod val="85000"/>
                    <a:lumOff val="15000"/>
                  </a:schemeClr>
                </a:solidFill>
                <a:ea typeface="+mj-ea"/>
              </a:rPr>
              <a:t>So what </a:t>
            </a:r>
            <a:r>
              <a:rPr lang="en-US" altLang="en-US" sz="4000" dirty="0">
                <a:solidFill>
                  <a:schemeClr val="tx1">
                    <a:lumMod val="85000"/>
                    <a:lumOff val="15000"/>
                  </a:schemeClr>
                </a:solidFill>
                <a:ea typeface="+mj-ea"/>
              </a:rPr>
              <a:t>means what can you conclude about this analysis? How can you relate this to a life lesson or insight into humanity?</a:t>
            </a:r>
            <a:endParaRPr lang="en-CA" sz="4000" dirty="0"/>
          </a:p>
        </p:txBody>
      </p:sp>
    </p:spTree>
    <p:extLst>
      <p:ext uri="{BB962C8B-B14F-4D97-AF65-F5344CB8AC3E}">
        <p14:creationId xmlns:p14="http://schemas.microsoft.com/office/powerpoint/2010/main" val="42174704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EF049D-0760-419B-BCB0-BB3C8A9C1B6C}"/>
              </a:ext>
            </a:extLst>
          </p:cNvPr>
          <p:cNvSpPr>
            <a:spLocks noGrp="1"/>
          </p:cNvSpPr>
          <p:nvPr>
            <p:ph type="title"/>
          </p:nvPr>
        </p:nvSpPr>
        <p:spPr>
          <a:xfrm>
            <a:off x="695916" y="1078264"/>
            <a:ext cx="3422930" cy="4701473"/>
          </a:xfrm>
        </p:spPr>
        <p:txBody>
          <a:bodyPr>
            <a:normAutofit/>
          </a:bodyPr>
          <a:lstStyle/>
          <a:p>
            <a:pPr algn="r"/>
            <a:r>
              <a:rPr lang="en-US" sz="4400" dirty="0">
                <a:solidFill>
                  <a:srgbClr val="FFFFFF"/>
                </a:solidFill>
              </a:rPr>
              <a:t>This is a good thesis for an essay using two sources </a:t>
            </a:r>
            <a:endParaRPr lang="en-CA" sz="4400" dirty="0">
              <a:solidFill>
                <a:srgbClr val="FFFFFF"/>
              </a:solidFill>
            </a:endParaRPr>
          </a:p>
        </p:txBody>
      </p:sp>
      <p:sp>
        <p:nvSpPr>
          <p:cNvPr id="3" name="Content Placeholder 2">
            <a:extLst>
              <a:ext uri="{FF2B5EF4-FFF2-40B4-BE49-F238E27FC236}">
                <a16:creationId xmlns:a16="http://schemas.microsoft.com/office/drawing/2014/main" id="{CBDD3A82-7386-4900-A839-BAFFF8D4E179}"/>
              </a:ext>
            </a:extLst>
          </p:cNvPr>
          <p:cNvSpPr>
            <a:spLocks noGrp="1"/>
          </p:cNvSpPr>
          <p:nvPr>
            <p:ph idx="1"/>
          </p:nvPr>
        </p:nvSpPr>
        <p:spPr>
          <a:xfrm>
            <a:off x="5114167" y="1078262"/>
            <a:ext cx="6117578" cy="5779737"/>
          </a:xfrm>
          <a:effectLst/>
        </p:spPr>
        <p:txBody>
          <a:bodyPr anchor="ctr">
            <a:normAutofit/>
          </a:bodyPr>
          <a:lstStyle/>
          <a:p>
            <a:r>
              <a:rPr lang="en-CA" sz="2800" dirty="0">
                <a:highlight>
                  <a:srgbClr val="FFFF00"/>
                </a:highlight>
              </a:rPr>
              <a:t>Although</a:t>
            </a:r>
            <a:r>
              <a:rPr lang="en-CA" sz="2800" dirty="0"/>
              <a:t> “Sorry for Being a Stereotype” is an opinion piece about the First Nation identity and “What Kind of Asian Are You” is a slam poem about the Asian identity, </a:t>
            </a:r>
            <a:r>
              <a:rPr lang="en-CA" sz="2800" dirty="0">
                <a:highlight>
                  <a:srgbClr val="FFFF00"/>
                </a:highlight>
              </a:rPr>
              <a:t>both</a:t>
            </a:r>
            <a:r>
              <a:rPr lang="en-CA" sz="2800" dirty="0"/>
              <a:t> these pieces show that stereotypes may lead to shame, confusion of one’s self, and a feeling of isolation in one’s own country. </a:t>
            </a:r>
            <a:r>
              <a:rPr lang="en-CA" sz="2800" dirty="0">
                <a:highlight>
                  <a:srgbClr val="00FFFF"/>
                </a:highlight>
              </a:rPr>
              <a:t>By comparing these pieces, </a:t>
            </a:r>
            <a:r>
              <a:rPr lang="en-CA" sz="2800" dirty="0"/>
              <a:t>one recognizes the effect negative stereotypes have on cultural identity. </a:t>
            </a:r>
          </a:p>
          <a:p>
            <a:endParaRPr lang="en-CA" dirty="0"/>
          </a:p>
        </p:txBody>
      </p:sp>
    </p:spTree>
    <p:extLst>
      <p:ext uri="{BB962C8B-B14F-4D97-AF65-F5344CB8AC3E}">
        <p14:creationId xmlns:p14="http://schemas.microsoft.com/office/powerpoint/2010/main" val="1796095505"/>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2B9972-5BDF-4CEC-9549-699ACB048893}"/>
              </a:ext>
            </a:extLst>
          </p:cNvPr>
          <p:cNvSpPr>
            <a:spLocks noGrp="1"/>
          </p:cNvSpPr>
          <p:nvPr>
            <p:ph type="title"/>
          </p:nvPr>
        </p:nvSpPr>
        <p:spPr>
          <a:xfrm>
            <a:off x="695916" y="1078264"/>
            <a:ext cx="3422930" cy="4701473"/>
          </a:xfrm>
        </p:spPr>
        <p:txBody>
          <a:bodyPr>
            <a:normAutofit/>
          </a:bodyPr>
          <a:lstStyle/>
          <a:p>
            <a:pPr algn="r"/>
            <a:r>
              <a:rPr lang="en-US" sz="4400">
                <a:solidFill>
                  <a:srgbClr val="FFFFFF"/>
                </a:solidFill>
              </a:rPr>
              <a:t>Three source thesis </a:t>
            </a:r>
            <a:endParaRPr lang="en-CA" sz="4400">
              <a:solidFill>
                <a:srgbClr val="FFFFFF"/>
              </a:solidFill>
            </a:endParaRPr>
          </a:p>
        </p:txBody>
      </p:sp>
      <p:sp>
        <p:nvSpPr>
          <p:cNvPr id="3" name="Content Placeholder 2">
            <a:extLst>
              <a:ext uri="{FF2B5EF4-FFF2-40B4-BE49-F238E27FC236}">
                <a16:creationId xmlns:a16="http://schemas.microsoft.com/office/drawing/2014/main" id="{4CD810D6-7027-4BB9-B7C4-74F5B14681AD}"/>
              </a:ext>
            </a:extLst>
          </p:cNvPr>
          <p:cNvSpPr>
            <a:spLocks noGrp="1"/>
          </p:cNvSpPr>
          <p:nvPr>
            <p:ph idx="1"/>
          </p:nvPr>
        </p:nvSpPr>
        <p:spPr>
          <a:xfrm>
            <a:off x="5114167" y="685800"/>
            <a:ext cx="6117578" cy="5814391"/>
          </a:xfrm>
          <a:effectLst/>
        </p:spPr>
        <p:txBody>
          <a:bodyPr anchor="ctr">
            <a:normAutofit/>
          </a:bodyPr>
          <a:lstStyle/>
          <a:p>
            <a:r>
              <a:rPr lang="en-US" sz="2800" b="1" dirty="0">
                <a:effectLst/>
                <a:latin typeface="Times New Roman" panose="02020603050405020304" pitchFamily="18" charset="0"/>
                <a:ea typeface="Batang" panose="02030600000101010101" pitchFamily="18" charset="-127"/>
                <a:cs typeface="Times New Roman" panose="02020603050405020304" pitchFamily="18" charset="0"/>
              </a:rPr>
              <a:t>These three sources similarly show the usage of art by Indigenous people to harden their identity in Western culture; their art opposes stereotypical/racial expectations with their authentic values and brings indigenous culture into the mainstream. </a:t>
            </a:r>
            <a:r>
              <a:rPr lang="en-US" sz="2800" b="1" dirty="0">
                <a:effectLst/>
                <a:highlight>
                  <a:srgbClr val="00FFFF"/>
                </a:highlight>
                <a:latin typeface="Times New Roman" panose="02020603050405020304" pitchFamily="18" charset="0"/>
                <a:ea typeface="Batang" panose="02030600000101010101" pitchFamily="18" charset="-127"/>
                <a:cs typeface="Times New Roman" panose="02020603050405020304" pitchFamily="18" charset="0"/>
              </a:rPr>
              <a:t>Regardless of its kind</a:t>
            </a:r>
            <a:r>
              <a:rPr lang="en-US" sz="2800" b="1" dirty="0">
                <a:effectLst/>
                <a:latin typeface="Times New Roman" panose="02020603050405020304" pitchFamily="18" charset="0"/>
                <a:ea typeface="Batang" panose="02030600000101010101" pitchFamily="18" charset="-127"/>
                <a:cs typeface="Times New Roman" panose="02020603050405020304" pitchFamily="18" charset="0"/>
              </a:rPr>
              <a:t>, modern indigenous artists educate the heavily Westernized society about its false representation of Indigenous culture.</a:t>
            </a:r>
            <a:endParaRPr lang="en-CA" sz="2800" dirty="0">
              <a:effectLst/>
              <a:latin typeface="Times New Roman" panose="02020603050405020304" pitchFamily="18" charset="0"/>
              <a:ea typeface="SimSun" panose="02010600030101010101" pitchFamily="2" charset="-122"/>
              <a:cs typeface="Times New Roman" panose="02020603050405020304" pitchFamily="18" charset="0"/>
            </a:endParaRPr>
          </a:p>
          <a:p>
            <a:endParaRPr lang="en-CA" dirty="0"/>
          </a:p>
        </p:txBody>
      </p:sp>
    </p:spTree>
    <p:extLst>
      <p:ext uri="{BB962C8B-B14F-4D97-AF65-F5344CB8AC3E}">
        <p14:creationId xmlns:p14="http://schemas.microsoft.com/office/powerpoint/2010/main" val="1058578973"/>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8369E2-B001-445D-BB35-2C7A1B77546C}"/>
              </a:ext>
            </a:extLst>
          </p:cNvPr>
          <p:cNvSpPr>
            <a:spLocks noGrp="1"/>
          </p:cNvSpPr>
          <p:nvPr>
            <p:ph type="title"/>
          </p:nvPr>
        </p:nvSpPr>
        <p:spPr>
          <a:xfrm>
            <a:off x="695916" y="1078264"/>
            <a:ext cx="3422930" cy="4701473"/>
          </a:xfrm>
        </p:spPr>
        <p:txBody>
          <a:bodyPr>
            <a:normAutofit/>
          </a:bodyPr>
          <a:lstStyle/>
          <a:p>
            <a:pPr algn="r"/>
            <a:r>
              <a:rPr lang="en-US" sz="4400" dirty="0">
                <a:solidFill>
                  <a:srgbClr val="FFFFFF"/>
                </a:solidFill>
              </a:rPr>
              <a:t>Four source thesis </a:t>
            </a:r>
            <a:endParaRPr lang="en-CA" sz="4400" dirty="0">
              <a:solidFill>
                <a:srgbClr val="FFFFFF"/>
              </a:solidFill>
            </a:endParaRPr>
          </a:p>
        </p:txBody>
      </p:sp>
      <p:sp>
        <p:nvSpPr>
          <p:cNvPr id="3" name="Content Placeholder 2">
            <a:extLst>
              <a:ext uri="{FF2B5EF4-FFF2-40B4-BE49-F238E27FC236}">
                <a16:creationId xmlns:a16="http://schemas.microsoft.com/office/drawing/2014/main" id="{F321560F-EC1B-4DB6-9466-6FED0BD3F7D4}"/>
              </a:ext>
            </a:extLst>
          </p:cNvPr>
          <p:cNvSpPr>
            <a:spLocks noGrp="1"/>
          </p:cNvSpPr>
          <p:nvPr>
            <p:ph idx="1"/>
          </p:nvPr>
        </p:nvSpPr>
        <p:spPr>
          <a:xfrm>
            <a:off x="5114167" y="1078263"/>
            <a:ext cx="6117578" cy="5700224"/>
          </a:xfrm>
          <a:effectLst/>
        </p:spPr>
        <p:txBody>
          <a:bodyPr anchor="ctr">
            <a:normAutofit/>
          </a:bodyPr>
          <a:lstStyle/>
          <a:p>
            <a:r>
              <a:rPr lang="en-CA"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All</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the sources address the matter of the stereotypes and the racist views against the Indigenous community. </a:t>
            </a:r>
            <a:r>
              <a:rPr lang="en-CA"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Additionally,</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they all find a way to combat these views through their mediums. Two of the sources challenge the misconceptions through the means of hip-hop to bring the issue at hand to a larger audience; </a:t>
            </a:r>
            <a:r>
              <a:rPr lang="en-CA" sz="24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however,</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the other two take on the form of a spoken word to invalidate, through personal experiences and knowledge, the way that Indigenous people are commonly perceived. </a:t>
            </a:r>
            <a:r>
              <a:rPr lang="en-CA" sz="2400"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Consequently,</a:t>
            </a:r>
            <a:r>
              <a:rPr lang="en-CA" sz="2400" dirty="0">
                <a:effectLst/>
                <a:latin typeface="Times New Roman" panose="02020603050405020304" pitchFamily="18" charset="0"/>
                <a:ea typeface="Calibri" panose="020F0502020204030204" pitchFamily="34" charset="0"/>
                <a:cs typeface="Times New Roman" panose="02020603050405020304" pitchFamily="18" charset="0"/>
              </a:rPr>
              <a:t> it is important as a listener that we learn to question our stereotypical ideas of indigenous so we can embark on the path of reconciliation</a:t>
            </a:r>
            <a:r>
              <a:rPr lang="en-CA" sz="2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CA"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83314256"/>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CFAC9FD-BAD6-47B4-9C11-BE23CEAC75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B67B9C-9B45-4084-9BB5-187071EE9A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54287"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50C55C-B7B8-49F9-BDF5-9C85B2438191}"/>
              </a:ext>
            </a:extLst>
          </p:cNvPr>
          <p:cNvSpPr>
            <a:spLocks noGrp="1"/>
          </p:cNvSpPr>
          <p:nvPr>
            <p:ph type="title"/>
          </p:nvPr>
        </p:nvSpPr>
        <p:spPr>
          <a:xfrm>
            <a:off x="695916" y="1078264"/>
            <a:ext cx="3422930" cy="4701473"/>
          </a:xfrm>
        </p:spPr>
        <p:txBody>
          <a:bodyPr>
            <a:normAutofit/>
          </a:bodyPr>
          <a:lstStyle/>
          <a:p>
            <a:pPr algn="r"/>
            <a:r>
              <a:rPr lang="en-US" sz="4400" dirty="0">
                <a:solidFill>
                  <a:srgbClr val="FFFFFF"/>
                </a:solidFill>
              </a:rPr>
              <a:t>Four source thesis  </a:t>
            </a:r>
            <a:endParaRPr lang="en-CA" sz="4400" dirty="0">
              <a:solidFill>
                <a:srgbClr val="FFFFFF"/>
              </a:solidFill>
            </a:endParaRPr>
          </a:p>
        </p:txBody>
      </p:sp>
      <p:sp>
        <p:nvSpPr>
          <p:cNvPr id="3" name="Content Placeholder 2">
            <a:extLst>
              <a:ext uri="{FF2B5EF4-FFF2-40B4-BE49-F238E27FC236}">
                <a16:creationId xmlns:a16="http://schemas.microsoft.com/office/drawing/2014/main" id="{04E406BE-A321-4226-B662-CE6AFF0AC23A}"/>
              </a:ext>
            </a:extLst>
          </p:cNvPr>
          <p:cNvSpPr>
            <a:spLocks noGrp="1"/>
          </p:cNvSpPr>
          <p:nvPr>
            <p:ph idx="1"/>
          </p:nvPr>
        </p:nvSpPr>
        <p:spPr>
          <a:xfrm>
            <a:off x="5114167" y="1078263"/>
            <a:ext cx="6117578" cy="5700224"/>
          </a:xfrm>
          <a:effectLst/>
        </p:spPr>
        <p:txBody>
          <a:bodyPr anchor="ctr">
            <a:normAutofit lnSpcReduction="10000"/>
          </a:bodyPr>
          <a:lstStyle/>
          <a:p>
            <a:r>
              <a:rPr lang="en-CA" sz="3600" i="1" dirty="0">
                <a:effectLst/>
                <a:latin typeface="Times New Roman" panose="02020603050405020304" pitchFamily="18" charset="0"/>
                <a:ea typeface="Calibri" panose="020F0502020204030204" pitchFamily="34" charset="0"/>
                <a:cs typeface="Times New Roman" panose="02020603050405020304" pitchFamily="18" charset="0"/>
              </a:rPr>
              <a:t>These four sources </a:t>
            </a:r>
            <a:r>
              <a:rPr lang="en-CA" sz="3600"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share common themes</a:t>
            </a:r>
            <a:r>
              <a:rPr lang="en-CA" sz="3600" i="1" dirty="0">
                <a:effectLst/>
                <a:latin typeface="Times New Roman" panose="02020603050405020304" pitchFamily="18" charset="0"/>
                <a:ea typeface="Calibri" panose="020F0502020204030204" pitchFamily="34" charset="0"/>
                <a:cs typeface="Times New Roman" panose="02020603050405020304" pitchFamily="18" charset="0"/>
              </a:rPr>
              <a:t> such as the dangers of conformity, the perils of youthful innocence, and the despotic, tyrannical nature exhibited so often by those who are of a higher status. </a:t>
            </a:r>
            <a:r>
              <a:rPr lang="en-CA" sz="3600" i="1" dirty="0">
                <a:effectLst/>
                <a:highlight>
                  <a:srgbClr val="00FFFF"/>
                </a:highlight>
                <a:latin typeface="Times New Roman" panose="02020603050405020304" pitchFamily="18" charset="0"/>
                <a:ea typeface="Calibri" panose="020F0502020204030204" pitchFamily="34" charset="0"/>
                <a:cs typeface="Times New Roman" panose="02020603050405020304" pitchFamily="18" charset="0"/>
              </a:rPr>
              <a:t>Most importantly however</a:t>
            </a:r>
            <a:r>
              <a:rPr lang="en-CA" sz="3600" i="1" dirty="0">
                <a:effectLst/>
                <a:latin typeface="Times New Roman" panose="02020603050405020304" pitchFamily="18" charset="0"/>
                <a:ea typeface="Calibri" panose="020F0502020204030204" pitchFamily="34" charset="0"/>
                <a:cs typeface="Times New Roman" panose="02020603050405020304" pitchFamily="18" charset="0"/>
              </a:rPr>
              <a:t>, they all demonstrate the significant need for critical, free thinking.</a:t>
            </a:r>
            <a:endParaRPr lang="en-CA" sz="36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p:txBody>
      </p:sp>
    </p:spTree>
    <p:extLst>
      <p:ext uri="{BB962C8B-B14F-4D97-AF65-F5344CB8AC3E}">
        <p14:creationId xmlns:p14="http://schemas.microsoft.com/office/powerpoint/2010/main" val="1580283627"/>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FE30B2-08B3-4FFF-811E-3248CC647FCA}"/>
              </a:ext>
            </a:extLst>
          </p:cNvPr>
          <p:cNvSpPr>
            <a:spLocks noGrp="1"/>
          </p:cNvSpPr>
          <p:nvPr>
            <p:ph type="title"/>
          </p:nvPr>
        </p:nvSpPr>
        <p:spPr/>
        <p:txBody>
          <a:bodyPr/>
          <a:lstStyle/>
          <a:p>
            <a:r>
              <a:rPr lang="en-US" dirty="0"/>
              <a:t>Step 4- Do an outline</a:t>
            </a:r>
            <a:endParaRPr lang="en-CA" dirty="0"/>
          </a:p>
        </p:txBody>
      </p:sp>
      <p:sp>
        <p:nvSpPr>
          <p:cNvPr id="5" name="Text Placeholder 4">
            <a:extLst>
              <a:ext uri="{FF2B5EF4-FFF2-40B4-BE49-F238E27FC236}">
                <a16:creationId xmlns:a16="http://schemas.microsoft.com/office/drawing/2014/main" id="{55023442-892C-4840-87A2-2835FF88D2C3}"/>
              </a:ext>
            </a:extLst>
          </p:cNvPr>
          <p:cNvSpPr>
            <a:spLocks noGrp="1"/>
          </p:cNvSpPr>
          <p:nvPr>
            <p:ph type="body" idx="1"/>
          </p:nvPr>
        </p:nvSpPr>
        <p:spPr/>
        <p:txBody>
          <a:bodyPr/>
          <a:lstStyle/>
          <a:p>
            <a:r>
              <a:rPr lang="en-US" dirty="0"/>
              <a:t>I will give this to you. </a:t>
            </a:r>
            <a:endParaRPr lang="en-CA" dirty="0"/>
          </a:p>
        </p:txBody>
      </p:sp>
    </p:spTree>
    <p:extLst>
      <p:ext uri="{BB962C8B-B14F-4D97-AF65-F5344CB8AC3E}">
        <p14:creationId xmlns:p14="http://schemas.microsoft.com/office/powerpoint/2010/main" val="2964908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6E9703-A210-42A1-8A1E-708502D51ABC}"/>
              </a:ext>
            </a:extLst>
          </p:cNvPr>
          <p:cNvSpPr>
            <a:spLocks noGrp="1"/>
          </p:cNvSpPr>
          <p:nvPr>
            <p:ph type="title"/>
          </p:nvPr>
        </p:nvSpPr>
        <p:spPr/>
        <p:txBody>
          <a:bodyPr/>
          <a:lstStyle/>
          <a:p>
            <a:r>
              <a:rPr lang="en-US" dirty="0"/>
              <a:t>Outline</a:t>
            </a:r>
            <a:endParaRPr lang="en-CA" dirty="0"/>
          </a:p>
        </p:txBody>
      </p:sp>
      <p:sp>
        <p:nvSpPr>
          <p:cNvPr id="5" name="Content Placeholder 4">
            <a:extLst>
              <a:ext uri="{FF2B5EF4-FFF2-40B4-BE49-F238E27FC236}">
                <a16:creationId xmlns:a16="http://schemas.microsoft.com/office/drawing/2014/main" id="{7C4ADA1D-31E7-4ECA-A7CC-777557C83CBF}"/>
              </a:ext>
            </a:extLst>
          </p:cNvPr>
          <p:cNvSpPr>
            <a:spLocks noGrp="1"/>
          </p:cNvSpPr>
          <p:nvPr>
            <p:ph idx="1"/>
          </p:nvPr>
        </p:nvSpPr>
        <p:spPr/>
        <p:txBody>
          <a:bodyPr>
            <a:normAutofit fontScale="92500"/>
          </a:bodyPr>
          <a:lstStyle/>
          <a:p>
            <a:r>
              <a:rPr lang="en-US" sz="3200" dirty="0"/>
              <a:t>Point form </a:t>
            </a:r>
          </a:p>
          <a:p>
            <a:r>
              <a:rPr lang="en-US" sz="3200" dirty="0"/>
              <a:t>Main arguments and ideas</a:t>
            </a:r>
          </a:p>
          <a:p>
            <a:r>
              <a:rPr lang="en-US" sz="3200" dirty="0"/>
              <a:t>Collect your quotes now- there is no time when writing in-class essays to find quotes</a:t>
            </a:r>
          </a:p>
          <a:p>
            <a:r>
              <a:rPr lang="en-US" sz="3200" dirty="0"/>
              <a:t>The outline prompts you about what is needed for each section. </a:t>
            </a:r>
          </a:p>
          <a:p>
            <a:r>
              <a:rPr lang="en-US" sz="3200" dirty="0"/>
              <a:t>You cannot start writing your essay until I have checked it!!</a:t>
            </a:r>
            <a:endParaRPr lang="en-CA" sz="3200" dirty="0"/>
          </a:p>
        </p:txBody>
      </p:sp>
    </p:spTree>
    <p:extLst>
      <p:ext uri="{BB962C8B-B14F-4D97-AF65-F5344CB8AC3E}">
        <p14:creationId xmlns:p14="http://schemas.microsoft.com/office/powerpoint/2010/main" val="339832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4C8583-212C-4F2D-A5AE-1919DEC97362}"/>
              </a:ext>
            </a:extLst>
          </p:cNvPr>
          <p:cNvSpPr>
            <a:spLocks noGrp="1"/>
          </p:cNvSpPr>
          <p:nvPr>
            <p:ph type="title"/>
          </p:nvPr>
        </p:nvSpPr>
        <p:spPr/>
        <p:txBody>
          <a:bodyPr/>
          <a:lstStyle/>
          <a:p>
            <a:r>
              <a:rPr lang="en-US" dirty="0"/>
              <a:t>Step 5- Write the essay </a:t>
            </a:r>
            <a:endParaRPr lang="en-CA" dirty="0"/>
          </a:p>
        </p:txBody>
      </p:sp>
    </p:spTree>
    <p:extLst>
      <p:ext uri="{BB962C8B-B14F-4D97-AF65-F5344CB8AC3E}">
        <p14:creationId xmlns:p14="http://schemas.microsoft.com/office/powerpoint/2010/main" val="27744241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A6565-3941-4D29-839E-34E41882BF4A}"/>
              </a:ext>
            </a:extLst>
          </p:cNvPr>
          <p:cNvSpPr>
            <a:spLocks noGrp="1"/>
          </p:cNvSpPr>
          <p:nvPr>
            <p:ph type="title"/>
          </p:nvPr>
        </p:nvSpPr>
        <p:spPr>
          <a:xfrm>
            <a:off x="7534655" y="1023257"/>
            <a:ext cx="3732902" cy="4570457"/>
          </a:xfrm>
          <a:effectLst/>
        </p:spPr>
        <p:txBody>
          <a:bodyPr>
            <a:normAutofit/>
          </a:bodyPr>
          <a:lstStyle/>
          <a:p>
            <a:pPr algn="l"/>
            <a:r>
              <a:rPr lang="en-US" dirty="0"/>
              <a:t>Notes on Formal, Academic Writing </a:t>
            </a:r>
            <a:endParaRPr lang="en-CA"/>
          </a:p>
        </p:txBody>
      </p:sp>
      <p:sp>
        <p:nvSpPr>
          <p:cNvPr id="3" name="Content Placeholder 2">
            <a:extLst>
              <a:ext uri="{FF2B5EF4-FFF2-40B4-BE49-F238E27FC236}">
                <a16:creationId xmlns:a16="http://schemas.microsoft.com/office/drawing/2014/main" id="{72A10D91-476B-4A1D-A772-7BDB500A587E}"/>
              </a:ext>
            </a:extLst>
          </p:cNvPr>
          <p:cNvSpPr>
            <a:spLocks noGrp="1"/>
          </p:cNvSpPr>
          <p:nvPr>
            <p:ph idx="1"/>
          </p:nvPr>
        </p:nvSpPr>
        <p:spPr>
          <a:xfrm>
            <a:off x="913795" y="1023257"/>
            <a:ext cx="6025645" cy="5692336"/>
          </a:xfrm>
          <a:effectLst/>
        </p:spPr>
        <p:txBody>
          <a:bodyPr anchor="ctr">
            <a:normAutofit/>
          </a:bodyPr>
          <a:lstStyle/>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 “I”, “you”, “we”</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Present tense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 conversation (“This quote shows..”)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 absolutes or superlatives or cheerleading (“This will always be a fantastic book..”)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 contractions ( “They did not…” </a:t>
            </a:r>
            <a:r>
              <a:rPr lang="en-US" sz="2400" strike="sngStrike" dirty="0">
                <a:effectLst/>
                <a:latin typeface="Calibri" panose="020F0502020204030204" pitchFamily="34" charset="0"/>
                <a:ea typeface="Times New Roman" panose="02020603050405020304" pitchFamily="18" charset="0"/>
                <a:cs typeface="Times New Roman" panose="02020603050405020304" pitchFamily="18" charset="0"/>
              </a:rPr>
              <a:t>“They didn’t”)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Refer to authors by their last name</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Write out the number if less than 10, otherwise you can use a numeral</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spTree>
    <p:extLst>
      <p:ext uri="{BB962C8B-B14F-4D97-AF65-F5344CB8AC3E}">
        <p14:creationId xmlns:p14="http://schemas.microsoft.com/office/powerpoint/2010/main" val="879127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2ACA3-ED0C-4A99-A2E5-BA4B6B3A3D26}"/>
              </a:ext>
            </a:extLst>
          </p:cNvPr>
          <p:cNvSpPr>
            <a:spLocks noGrp="1"/>
          </p:cNvSpPr>
          <p:nvPr>
            <p:ph idx="1"/>
          </p:nvPr>
        </p:nvSpPr>
        <p:spPr/>
        <p:txBody>
          <a:bodyPr>
            <a:normAutofit fontScale="92500"/>
          </a:bodyPr>
          <a:lstStyle/>
          <a:p>
            <a:pPr algn="ctr"/>
            <a:r>
              <a:rPr lang="en-US" altLang="en-US" sz="4800" dirty="0">
                <a:solidFill>
                  <a:schemeClr val="tx1">
                    <a:lumMod val="85000"/>
                    <a:lumOff val="15000"/>
                  </a:schemeClr>
                </a:solidFill>
                <a:ea typeface="+mj-ea"/>
              </a:rPr>
              <a:t>They must be alike enough to result in a meaningful comparison.  Choose subjects that are similar enough to be compared or contrasted.</a:t>
            </a:r>
          </a:p>
          <a:p>
            <a:pPr algn="ctr"/>
            <a:r>
              <a:rPr lang="en-US" sz="4800" dirty="0">
                <a:solidFill>
                  <a:schemeClr val="tx1">
                    <a:lumMod val="85000"/>
                    <a:lumOff val="15000"/>
                  </a:schemeClr>
                </a:solidFill>
                <a:ea typeface="+mj-ea"/>
              </a:rPr>
              <a:t>E.g. the effects of stereotypes on identity </a:t>
            </a:r>
            <a:endParaRPr lang="en-CA" sz="4800" dirty="0"/>
          </a:p>
        </p:txBody>
      </p:sp>
    </p:spTree>
    <p:extLst>
      <p:ext uri="{BB962C8B-B14F-4D97-AF65-F5344CB8AC3E}">
        <p14:creationId xmlns:p14="http://schemas.microsoft.com/office/powerpoint/2010/main" val="176615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1CA5E-FAEE-864C-2A78-3A00EDF81F65}"/>
              </a:ext>
            </a:extLst>
          </p:cNvPr>
          <p:cNvSpPr>
            <a:spLocks noGrp="1"/>
          </p:cNvSpPr>
          <p:nvPr>
            <p:ph type="title"/>
          </p:nvPr>
        </p:nvSpPr>
        <p:spPr>
          <a:xfrm>
            <a:off x="5146160" y="609600"/>
            <a:ext cx="5978072" cy="970450"/>
          </a:xfrm>
        </p:spPr>
        <p:txBody>
          <a:bodyPr>
            <a:normAutofit/>
          </a:bodyPr>
          <a:lstStyle/>
          <a:p>
            <a:r>
              <a:rPr lang="en-US"/>
              <a:t>Synthesis </a:t>
            </a:r>
            <a:endParaRPr lang="en-CA" dirty="0"/>
          </a:p>
        </p:txBody>
      </p:sp>
      <p:pic>
        <p:nvPicPr>
          <p:cNvPr id="26" name="Picture 19">
            <a:extLst>
              <a:ext uri="{FF2B5EF4-FFF2-40B4-BE49-F238E27FC236}">
                <a16:creationId xmlns:a16="http://schemas.microsoft.com/office/drawing/2014/main" id="{7AA41F59-BAF0-4CFD-A9FA-ED4C838B545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14" name="Picture 4">
            <a:extLst>
              <a:ext uri="{FF2B5EF4-FFF2-40B4-BE49-F238E27FC236}">
                <a16:creationId xmlns:a16="http://schemas.microsoft.com/office/drawing/2014/main" id="{68BCB261-851A-4D69-9DFE-4AE673D3BA7E}"/>
              </a:ext>
            </a:extLst>
          </p:cNvPr>
          <p:cNvPicPr>
            <a:picLocks noChangeAspect="1"/>
          </p:cNvPicPr>
          <p:nvPr/>
        </p:nvPicPr>
        <p:blipFill rotWithShape="1">
          <a:blip r:embed="rId4"/>
          <a:srcRect t="21160" b="28588"/>
          <a:stretch/>
        </p:blipFill>
        <p:spPr>
          <a:xfrm>
            <a:off x="643339" y="643464"/>
            <a:ext cx="3551912" cy="2706796"/>
          </a:xfrm>
          <a:prstGeom prst="rect">
            <a:avLst/>
          </a:prstGeom>
        </p:spPr>
      </p:pic>
      <p:pic>
        <p:nvPicPr>
          <p:cNvPr id="4" name="Picture 3">
            <a:extLst>
              <a:ext uri="{FF2B5EF4-FFF2-40B4-BE49-F238E27FC236}">
                <a16:creationId xmlns:a16="http://schemas.microsoft.com/office/drawing/2014/main" id="{3F810469-AF8B-1174-336A-C01A81DED096}"/>
              </a:ext>
            </a:extLst>
          </p:cNvPr>
          <p:cNvPicPr>
            <a:picLocks noChangeAspect="1"/>
          </p:cNvPicPr>
          <p:nvPr/>
        </p:nvPicPr>
        <p:blipFill rotWithShape="1">
          <a:blip r:embed="rId5"/>
          <a:srcRect t="32657" r="1" b="18177"/>
          <a:stretch/>
        </p:blipFill>
        <p:spPr>
          <a:xfrm>
            <a:off x="643339" y="3511127"/>
            <a:ext cx="3551912" cy="2706794"/>
          </a:xfrm>
          <a:prstGeom prst="rect">
            <a:avLst/>
          </a:prstGeom>
        </p:spPr>
      </p:pic>
      <p:sp>
        <p:nvSpPr>
          <p:cNvPr id="3" name="Content Placeholder 2">
            <a:extLst>
              <a:ext uri="{FF2B5EF4-FFF2-40B4-BE49-F238E27FC236}">
                <a16:creationId xmlns:a16="http://schemas.microsoft.com/office/drawing/2014/main" id="{31791921-2171-B6DE-7B0F-2B252D2D002F}"/>
              </a:ext>
            </a:extLst>
          </p:cNvPr>
          <p:cNvSpPr>
            <a:spLocks noGrp="1"/>
          </p:cNvSpPr>
          <p:nvPr>
            <p:ph idx="1"/>
          </p:nvPr>
        </p:nvSpPr>
        <p:spPr>
          <a:xfrm>
            <a:off x="5146160" y="1828801"/>
            <a:ext cx="5978072" cy="4518836"/>
          </a:xfrm>
        </p:spPr>
        <p:txBody>
          <a:bodyPr anchor="ctr">
            <a:normAutofit lnSpcReduction="10000"/>
          </a:bodyPr>
          <a:lstStyle/>
          <a:p>
            <a:pPr>
              <a:buClr>
                <a:srgbClr val="EBB051"/>
              </a:buClr>
            </a:pPr>
            <a:r>
              <a:rPr lang="en-US" sz="2800" dirty="0"/>
              <a:t>ONLY using four sources to produce new ideas, insights or understanding. It is a melding of themes from a limited number of sources.</a:t>
            </a:r>
          </a:p>
          <a:p>
            <a:pPr>
              <a:buClr>
                <a:srgbClr val="EBB051"/>
              </a:buClr>
            </a:pPr>
            <a:r>
              <a:rPr lang="en-US" sz="2800" dirty="0"/>
              <a:t>Used in many College or University exams when the professor wants you to show your strong understanding of the sources analyzed in class. No outside research is required. </a:t>
            </a:r>
            <a:endParaRPr lang="en-CA" sz="2800" dirty="0"/>
          </a:p>
        </p:txBody>
      </p:sp>
    </p:spTree>
    <p:extLst>
      <p:ext uri="{BB962C8B-B14F-4D97-AF65-F5344CB8AC3E}">
        <p14:creationId xmlns:p14="http://schemas.microsoft.com/office/powerpoint/2010/main" val="3477313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0E9AE-A715-4986-9571-D1CC2D9564F8}"/>
              </a:ext>
            </a:extLst>
          </p:cNvPr>
          <p:cNvSpPr>
            <a:spLocks noGrp="1"/>
          </p:cNvSpPr>
          <p:nvPr>
            <p:ph type="title"/>
          </p:nvPr>
        </p:nvSpPr>
        <p:spPr>
          <a:xfrm>
            <a:off x="633743" y="609599"/>
            <a:ext cx="3413156" cy="5273675"/>
          </a:xfrm>
        </p:spPr>
        <p:txBody>
          <a:bodyPr>
            <a:normAutofit/>
          </a:bodyPr>
          <a:lstStyle/>
          <a:p>
            <a:r>
              <a:rPr lang="en-US" altLang="en-US" dirty="0">
                <a:ln>
                  <a:noFill/>
                </a:ln>
                <a:ea typeface="+mj-ea"/>
              </a:rPr>
              <a:t>Objective of a “synthesis” essay. To help the reader….</a:t>
            </a:r>
            <a:endParaRPr lang="en-CA" dirty="0"/>
          </a:p>
        </p:txBody>
      </p:sp>
      <p:pic>
        <p:nvPicPr>
          <p:cNvPr id="9" name="Picture 8">
            <a:extLst>
              <a:ext uri="{FF2B5EF4-FFF2-40B4-BE49-F238E27FC236}">
                <a16:creationId xmlns:a16="http://schemas.microsoft.com/office/drawing/2014/main" id="{B577D423-FE81-4236-89DE-39776B8109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4680641" y="609599"/>
            <a:ext cx="6889687" cy="5273675"/>
          </a:xfrm>
          <a:prstGeom prst="rect">
            <a:avLst/>
          </a:prstGeom>
        </p:spPr>
      </p:pic>
      <p:graphicFrame>
        <p:nvGraphicFramePr>
          <p:cNvPr id="5" name="Content Placeholder 2">
            <a:extLst>
              <a:ext uri="{FF2B5EF4-FFF2-40B4-BE49-F238E27FC236}">
                <a16:creationId xmlns:a16="http://schemas.microsoft.com/office/drawing/2014/main" id="{20323A88-AE8F-4ABB-DB37-1CE85A70D395}"/>
              </a:ext>
            </a:extLst>
          </p:cNvPr>
          <p:cNvGraphicFramePr>
            <a:graphicFrameLocks noGrp="1"/>
          </p:cNvGraphicFramePr>
          <p:nvPr>
            <p:ph idx="1"/>
            <p:extLst>
              <p:ext uri="{D42A27DB-BD31-4B8C-83A1-F6EECF244321}">
                <p14:modId xmlns:p14="http://schemas.microsoft.com/office/powerpoint/2010/main" val="2452951718"/>
              </p:ext>
            </p:extLst>
          </p:nvPr>
        </p:nvGraphicFramePr>
        <p:xfrm>
          <a:off x="4958257" y="887213"/>
          <a:ext cx="6309300" cy="471844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8907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3D9BD5-A493-4B97-963D-60135D5338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1F759AF4-E342-4E60-8A32-C44A328F2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ln w="15875" cap="sq" cmpd="sng">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5A6565-3941-4D29-839E-34E41882BF4A}"/>
              </a:ext>
            </a:extLst>
          </p:cNvPr>
          <p:cNvSpPr>
            <a:spLocks noGrp="1"/>
          </p:cNvSpPr>
          <p:nvPr>
            <p:ph type="title"/>
          </p:nvPr>
        </p:nvSpPr>
        <p:spPr>
          <a:xfrm>
            <a:off x="7534655" y="1023257"/>
            <a:ext cx="3732902" cy="4570457"/>
          </a:xfrm>
          <a:effectLst/>
        </p:spPr>
        <p:txBody>
          <a:bodyPr>
            <a:normAutofit/>
          </a:bodyPr>
          <a:lstStyle/>
          <a:p>
            <a:pPr algn="l"/>
            <a:r>
              <a:rPr lang="en-US" dirty="0"/>
              <a:t>Notes on Formal, Academic Writing </a:t>
            </a:r>
            <a:endParaRPr lang="en-CA"/>
          </a:p>
        </p:txBody>
      </p:sp>
      <p:sp>
        <p:nvSpPr>
          <p:cNvPr id="3" name="Content Placeholder 2">
            <a:extLst>
              <a:ext uri="{FF2B5EF4-FFF2-40B4-BE49-F238E27FC236}">
                <a16:creationId xmlns:a16="http://schemas.microsoft.com/office/drawing/2014/main" id="{72A10D91-476B-4A1D-A772-7BDB500A587E}"/>
              </a:ext>
            </a:extLst>
          </p:cNvPr>
          <p:cNvSpPr>
            <a:spLocks noGrp="1"/>
          </p:cNvSpPr>
          <p:nvPr>
            <p:ph idx="1"/>
          </p:nvPr>
        </p:nvSpPr>
        <p:spPr>
          <a:xfrm>
            <a:off x="913795" y="1023257"/>
            <a:ext cx="6025645" cy="5692336"/>
          </a:xfrm>
          <a:effectLst/>
        </p:spPr>
        <p:txBody>
          <a:bodyPr anchor="ctr">
            <a:normAutofit/>
          </a:bodyPr>
          <a:lstStyle/>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 “I”, “you”, “we”</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Present tense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 conversation (“This quote shows..”)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 absolutes or superlatives or cheerleading (“This will always be a fantastic book..”)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No contractions ( “They did not…” </a:t>
            </a:r>
            <a:r>
              <a:rPr lang="en-US" sz="2400" strike="sngStrike" dirty="0">
                <a:effectLst/>
                <a:latin typeface="Calibri" panose="020F0502020204030204" pitchFamily="34" charset="0"/>
                <a:ea typeface="Times New Roman" panose="02020603050405020304" pitchFamily="18" charset="0"/>
                <a:cs typeface="Times New Roman" panose="02020603050405020304" pitchFamily="18" charset="0"/>
              </a:rPr>
              <a:t>“They didn’t”)</a:t>
            </a: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Refer to authors by their last name</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spcAft>
                <a:spcPts val="1000"/>
              </a:spcAft>
              <a:buFont typeface="+mj-lt"/>
              <a:buAutoNum type="arabicPeriod"/>
            </a:pPr>
            <a:r>
              <a:rPr lang="en-US" sz="2400" dirty="0">
                <a:effectLst/>
                <a:latin typeface="Calibri" panose="020F0502020204030204" pitchFamily="34" charset="0"/>
                <a:ea typeface="Times New Roman" panose="02020603050405020304" pitchFamily="18" charset="0"/>
                <a:cs typeface="Times New Roman" panose="02020603050405020304" pitchFamily="18" charset="0"/>
              </a:rPr>
              <a:t>Write out the number if less than 10, otherwise you can use a numeral</a:t>
            </a:r>
            <a:endParaRPr lang="en-CA" sz="2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CA" dirty="0"/>
          </a:p>
        </p:txBody>
      </p:sp>
      <p:cxnSp>
        <p:nvCxnSpPr>
          <p:cNvPr id="12" name="Straight Connector 11">
            <a:extLst>
              <a:ext uri="{FF2B5EF4-FFF2-40B4-BE49-F238E27FC236}">
                <a16:creationId xmlns:a16="http://schemas.microsoft.com/office/drawing/2014/main" id="{A49B2805-6469-407A-A68A-BB85AC8A85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23630" y="2057399"/>
            <a:ext cx="0" cy="27432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79895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E522AE-B3F9-4816-8DF1-F5608580D78B}"/>
              </a:ext>
            </a:extLst>
          </p:cNvPr>
          <p:cNvSpPr>
            <a:spLocks noGrp="1"/>
          </p:cNvSpPr>
          <p:nvPr>
            <p:ph type="title"/>
          </p:nvPr>
        </p:nvSpPr>
        <p:spPr/>
        <p:txBody>
          <a:bodyPr/>
          <a:lstStyle/>
          <a:p>
            <a:r>
              <a:rPr lang="en-US" dirty="0"/>
              <a:t>Step one </a:t>
            </a:r>
            <a:endParaRPr lang="en-CA" dirty="0"/>
          </a:p>
        </p:txBody>
      </p:sp>
      <p:sp>
        <p:nvSpPr>
          <p:cNvPr id="5" name="Text Placeholder 4">
            <a:extLst>
              <a:ext uri="{FF2B5EF4-FFF2-40B4-BE49-F238E27FC236}">
                <a16:creationId xmlns:a16="http://schemas.microsoft.com/office/drawing/2014/main" id="{B4A86670-A979-47A5-93C2-5E015F398371}"/>
              </a:ext>
            </a:extLst>
          </p:cNvPr>
          <p:cNvSpPr>
            <a:spLocks noGrp="1"/>
          </p:cNvSpPr>
          <p:nvPr>
            <p:ph type="body" idx="1"/>
          </p:nvPr>
        </p:nvSpPr>
        <p:spPr/>
        <p:txBody>
          <a:bodyPr/>
          <a:lstStyle/>
          <a:p>
            <a:r>
              <a:rPr lang="en-US" dirty="0"/>
              <a:t>Brainstorm </a:t>
            </a:r>
            <a:endParaRPr lang="en-CA" dirty="0"/>
          </a:p>
        </p:txBody>
      </p:sp>
    </p:spTree>
    <p:extLst>
      <p:ext uri="{BB962C8B-B14F-4D97-AF65-F5344CB8AC3E}">
        <p14:creationId xmlns:p14="http://schemas.microsoft.com/office/powerpoint/2010/main" val="182031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616207-7DCC-4181-AF6D-F100FF6EAAD8}"/>
              </a:ext>
            </a:extLst>
          </p:cNvPr>
          <p:cNvSpPr>
            <a:spLocks noGrp="1"/>
          </p:cNvSpPr>
          <p:nvPr>
            <p:ph type="title"/>
          </p:nvPr>
        </p:nvSpPr>
        <p:spPr/>
        <p:txBody>
          <a:bodyPr/>
          <a:lstStyle/>
          <a:p>
            <a:r>
              <a:rPr lang="en-US" dirty="0"/>
              <a:t>Brainstorm using a graphic organizer </a:t>
            </a:r>
            <a:endParaRPr lang="en-CA" dirty="0"/>
          </a:p>
        </p:txBody>
      </p:sp>
      <p:sp>
        <p:nvSpPr>
          <p:cNvPr id="8" name="Text Placeholder 7">
            <a:extLst>
              <a:ext uri="{FF2B5EF4-FFF2-40B4-BE49-F238E27FC236}">
                <a16:creationId xmlns:a16="http://schemas.microsoft.com/office/drawing/2014/main" id="{12B53D35-E695-46EA-A767-CF86A3E17A59}"/>
              </a:ext>
            </a:extLst>
          </p:cNvPr>
          <p:cNvSpPr>
            <a:spLocks noGrp="1"/>
          </p:cNvSpPr>
          <p:nvPr>
            <p:ph type="body" idx="1"/>
          </p:nvPr>
        </p:nvSpPr>
        <p:spPr/>
        <p:txBody>
          <a:bodyPr/>
          <a:lstStyle/>
          <a:p>
            <a:r>
              <a:rPr lang="en-US" dirty="0"/>
              <a:t>Venn Diagram</a:t>
            </a:r>
            <a:endParaRPr lang="en-CA" dirty="0"/>
          </a:p>
        </p:txBody>
      </p:sp>
      <p:pic>
        <p:nvPicPr>
          <p:cNvPr id="12" name="Content Placeholder 11">
            <a:extLst>
              <a:ext uri="{FF2B5EF4-FFF2-40B4-BE49-F238E27FC236}">
                <a16:creationId xmlns:a16="http://schemas.microsoft.com/office/drawing/2014/main" id="{5D61C08E-C531-4BB7-ABB4-82C16AA3F0B5}"/>
              </a:ext>
            </a:extLst>
          </p:cNvPr>
          <p:cNvPicPr>
            <a:picLocks noGrp="1" noChangeAspect="1"/>
          </p:cNvPicPr>
          <p:nvPr>
            <p:ph sz="half" idx="2"/>
          </p:nvPr>
        </p:nvPicPr>
        <p:blipFill>
          <a:blip r:embed="rId2"/>
          <a:stretch>
            <a:fillRect/>
          </a:stretch>
        </p:blipFill>
        <p:spPr>
          <a:xfrm>
            <a:off x="1589058" y="2379663"/>
            <a:ext cx="3710046" cy="3411537"/>
          </a:xfrm>
          <a:prstGeom prst="rect">
            <a:avLst/>
          </a:prstGeom>
        </p:spPr>
      </p:pic>
      <p:sp>
        <p:nvSpPr>
          <p:cNvPr id="10" name="Text Placeholder 9">
            <a:extLst>
              <a:ext uri="{FF2B5EF4-FFF2-40B4-BE49-F238E27FC236}">
                <a16:creationId xmlns:a16="http://schemas.microsoft.com/office/drawing/2014/main" id="{9B764FEC-1B75-48B0-BC18-1DE34F6F0173}"/>
              </a:ext>
            </a:extLst>
          </p:cNvPr>
          <p:cNvSpPr>
            <a:spLocks noGrp="1"/>
          </p:cNvSpPr>
          <p:nvPr>
            <p:ph type="body" sz="quarter" idx="3"/>
          </p:nvPr>
        </p:nvSpPr>
        <p:spPr/>
        <p:txBody>
          <a:bodyPr/>
          <a:lstStyle/>
          <a:p>
            <a:r>
              <a:rPr lang="en-US" dirty="0"/>
              <a:t>Chart </a:t>
            </a:r>
            <a:endParaRPr lang="en-CA" dirty="0"/>
          </a:p>
        </p:txBody>
      </p:sp>
      <p:pic>
        <p:nvPicPr>
          <p:cNvPr id="13" name="Content Placeholder 12">
            <a:extLst>
              <a:ext uri="{FF2B5EF4-FFF2-40B4-BE49-F238E27FC236}">
                <a16:creationId xmlns:a16="http://schemas.microsoft.com/office/drawing/2014/main" id="{1D251FA6-EE5E-49A1-A8E0-A095757BC111}"/>
              </a:ext>
            </a:extLst>
          </p:cNvPr>
          <p:cNvPicPr>
            <a:picLocks noGrp="1" noChangeAspect="1"/>
          </p:cNvPicPr>
          <p:nvPr>
            <p:ph sz="quarter" idx="4"/>
          </p:nvPr>
        </p:nvPicPr>
        <p:blipFill>
          <a:blip r:embed="rId3"/>
          <a:stretch>
            <a:fillRect/>
          </a:stretch>
        </p:blipFill>
        <p:spPr>
          <a:xfrm>
            <a:off x="6862972" y="2379663"/>
            <a:ext cx="3758782" cy="3411537"/>
          </a:xfrm>
          <a:prstGeom prst="rect">
            <a:avLst/>
          </a:prstGeom>
        </p:spPr>
      </p:pic>
    </p:spTree>
    <p:extLst>
      <p:ext uri="{BB962C8B-B14F-4D97-AF65-F5344CB8AC3E}">
        <p14:creationId xmlns:p14="http://schemas.microsoft.com/office/powerpoint/2010/main" val="1754867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FC0B65-521C-4314-A0A6-83B6AC815B5D}"/>
              </a:ext>
            </a:extLst>
          </p:cNvPr>
          <p:cNvSpPr>
            <a:spLocks noGrp="1"/>
          </p:cNvSpPr>
          <p:nvPr>
            <p:ph type="title"/>
          </p:nvPr>
        </p:nvSpPr>
        <p:spPr/>
        <p:txBody>
          <a:bodyPr>
            <a:normAutofit fontScale="90000"/>
          </a:bodyPr>
          <a:lstStyle/>
          <a:p>
            <a:r>
              <a:rPr lang="en-US" dirty="0"/>
              <a:t>Highlight the key ideas that present the most INSIGHTFUL argument </a:t>
            </a:r>
            <a:endParaRPr lang="en-CA" dirty="0"/>
          </a:p>
        </p:txBody>
      </p:sp>
      <p:sp>
        <p:nvSpPr>
          <p:cNvPr id="8" name="Content Placeholder 7">
            <a:extLst>
              <a:ext uri="{FF2B5EF4-FFF2-40B4-BE49-F238E27FC236}">
                <a16:creationId xmlns:a16="http://schemas.microsoft.com/office/drawing/2014/main" id="{4F699BF8-3BC2-4669-8155-0296A2092636}"/>
              </a:ext>
            </a:extLst>
          </p:cNvPr>
          <p:cNvSpPr>
            <a:spLocks noGrp="1"/>
          </p:cNvSpPr>
          <p:nvPr>
            <p:ph idx="1"/>
          </p:nvPr>
        </p:nvSpPr>
        <p:spPr/>
        <p:txBody>
          <a:bodyPr/>
          <a:lstStyle/>
          <a:p>
            <a:pPr indent="-306000" eaLnBrk="1" fontAlgn="auto" hangingPunct="1">
              <a:buFont typeface="Wingdings 2" charset="2"/>
              <a:buChar char=""/>
              <a:defRPr/>
            </a:pPr>
            <a:r>
              <a:rPr lang="en-CA" altLang="en-US" sz="3600" dirty="0"/>
              <a:t>Which one of your points is the most interesting?</a:t>
            </a:r>
          </a:p>
          <a:p>
            <a:pPr indent="-306000" eaLnBrk="1" fontAlgn="auto" hangingPunct="1">
              <a:buFont typeface="Wingdings 2" charset="2"/>
              <a:buChar char=""/>
              <a:defRPr/>
            </a:pPr>
            <a:r>
              <a:rPr lang="en-CA" altLang="en-US" sz="3600" dirty="0"/>
              <a:t>Which one of your points is the most insightful and shows a deep understanding of the text?</a:t>
            </a:r>
          </a:p>
          <a:p>
            <a:pPr indent="-306000" eaLnBrk="1" fontAlgn="auto" hangingPunct="1">
              <a:buFont typeface="Wingdings 2" charset="2"/>
              <a:buChar char=""/>
              <a:defRPr/>
            </a:pPr>
            <a:r>
              <a:rPr lang="en-CA" altLang="en-US" sz="3600" dirty="0"/>
              <a:t>Which one of your points answers your focus question the best? </a:t>
            </a:r>
          </a:p>
          <a:p>
            <a:endParaRPr lang="en-CA" dirty="0"/>
          </a:p>
        </p:txBody>
      </p:sp>
    </p:spTree>
    <p:extLst>
      <p:ext uri="{BB962C8B-B14F-4D97-AF65-F5344CB8AC3E}">
        <p14:creationId xmlns:p14="http://schemas.microsoft.com/office/powerpoint/2010/main" val="14096617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docProps/app.xml><?xml version="1.0" encoding="utf-8"?>
<Properties xmlns="http://schemas.openxmlformats.org/officeDocument/2006/extended-properties" xmlns:vt="http://schemas.openxmlformats.org/officeDocument/2006/docPropsVTypes">
  <Template>Slate</Template>
  <TotalTime>414</TotalTime>
  <Words>1290</Words>
  <Application>Microsoft Office PowerPoint</Application>
  <PresentationFormat>Widescreen</PresentationFormat>
  <Paragraphs>104</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Calisto MT</vt:lpstr>
      <vt:lpstr>Symbol</vt:lpstr>
      <vt:lpstr>Times New Roman</vt:lpstr>
      <vt:lpstr>Wingdings 2</vt:lpstr>
      <vt:lpstr>Slate</vt:lpstr>
      <vt:lpstr>Synthesis Essay- EFP 12</vt:lpstr>
      <vt:lpstr>PowerPoint Presentation</vt:lpstr>
      <vt:lpstr>PowerPoint Presentation</vt:lpstr>
      <vt:lpstr>Synthesis </vt:lpstr>
      <vt:lpstr>Objective of a “synthesis” essay. To help the reader….</vt:lpstr>
      <vt:lpstr>Notes on Formal, Academic Writing </vt:lpstr>
      <vt:lpstr>Step one </vt:lpstr>
      <vt:lpstr>Brainstorm using a graphic organizer </vt:lpstr>
      <vt:lpstr>Highlight the key ideas that present the most INSIGHTFUL argument </vt:lpstr>
      <vt:lpstr>Step two</vt:lpstr>
      <vt:lpstr>Modify and tweak your question to fit your purpose and sources </vt:lpstr>
      <vt:lpstr>More ideas on how to narrow your focus </vt:lpstr>
      <vt:lpstr>Step 3- Thesis Statement </vt:lpstr>
      <vt:lpstr>Thesis </vt:lpstr>
      <vt:lpstr>Thesis specifics </vt:lpstr>
      <vt:lpstr>Continued</vt:lpstr>
      <vt:lpstr>Thesis Statement in a Synthesis Essay</vt:lpstr>
      <vt:lpstr>Transition words for thesis </vt:lpstr>
      <vt:lpstr>Objective of a “synthesis” essay. To help the reader….</vt:lpstr>
      <vt:lpstr>This is a good thesis for an essay using two sources </vt:lpstr>
      <vt:lpstr>Three source thesis </vt:lpstr>
      <vt:lpstr>Four source thesis </vt:lpstr>
      <vt:lpstr>Four source thesis  </vt:lpstr>
      <vt:lpstr>Step 4- Do an outline</vt:lpstr>
      <vt:lpstr>Outline</vt:lpstr>
      <vt:lpstr>Step 5- Write the essay </vt:lpstr>
      <vt:lpstr>Notes on Formal, Academic Writing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Synthesis Essay</dc:title>
  <dc:creator>Thomasen, Sheri</dc:creator>
  <cp:lastModifiedBy>Graham, Erin</cp:lastModifiedBy>
  <cp:revision>4</cp:revision>
  <dcterms:created xsi:type="dcterms:W3CDTF">2022-04-25T22:32:23Z</dcterms:created>
  <dcterms:modified xsi:type="dcterms:W3CDTF">2023-04-27T22:38:40Z</dcterms:modified>
</cp:coreProperties>
</file>