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7" r:id="rId11"/>
    <p:sldId id="266" r:id="rId12"/>
    <p:sldId id="268" r:id="rId13"/>
    <p:sldId id="261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733"/>
  </p:normalViewPr>
  <p:slideViewPr>
    <p:cSldViewPr snapToGrid="0" snapToObjects="1">
      <p:cViewPr varScale="1">
        <p:scale>
          <a:sx n="88" d="100"/>
          <a:sy n="88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D238-5A63-4E46-8DDD-8DCC61AA594D}" type="datetimeFigureOut">
              <a:rPr lang="en-US" smtClean="0"/>
              <a:t>2/26/21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F1E8D-0FF7-5941-9512-AB03696D9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2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is meant for you, the student, to reflect on which image you are today. It doesn’t have to be more complicated than I was eating an apple so the guy on the bench is my image today. This simple act is you finding a personal meaning is interpreting. Genius!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F1E8D-0FF7-5941-9512-AB03696D98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0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9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3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4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2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9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6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2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2/26/21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7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Akep7m27UsIg5xqRN7bNlmxwryrEqnAjFrHZbSbt1oE/viewer?f=1" TargetMode="External"/><Relationship Id="rId2" Type="http://schemas.openxmlformats.org/officeDocument/2006/relationships/hyperlink" Target="http://www.poetryfoundation.org/archive/poem.html?id=17306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Akep7m27UsIg5xqRN7bNlmxwryrEqnAjFrHZbSbt1oE/viewer?f=1" TargetMode="External"/><Relationship Id="rId2" Type="http://schemas.openxmlformats.org/officeDocument/2006/relationships/hyperlink" Target="http://www.poetryfoundation.org/archive/poem.html?id=1716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Akep7m27UsIg5xqRN7bNlmxwryrEqnAjFrHZbSbt1oE/viewer?f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Akep7m27UsIg5xqRN7bNlmxwryrEqnAjFrHZbSbt1oE/viewer?f=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PTIBJJjFIdazDRC6Wtc2Wh5bRgrjfgnKstz6cHw5RL4/viewer?f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Akep7m27UsIg5xqRN7bNlmxwryrEqnAjFrHZbSbt1oE/viewer?f=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ql9acJH6IwvNs73tVs8JKDDTendiwMBrtWOMjY-RVRQ/viewer?f=0" TargetMode="External"/><Relationship Id="rId2" Type="http://schemas.openxmlformats.org/officeDocument/2006/relationships/hyperlink" Target="https://www.poetryfoundation.org/poems/44399/pied-beaut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Akep7m27UsIg5xqRN7bNlmxwryrEqnAjFrHZbSbt1oE/viewer?f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84EE3D2-B06F-47DE-AAC1-4DB46BF88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1760" y="1370899"/>
            <a:ext cx="5783179" cy="42467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B1CF5-4385-B145-AF59-DA0996807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995" y="3086893"/>
            <a:ext cx="4582230" cy="2128574"/>
          </a:xfrm>
        </p:spPr>
        <p:txBody>
          <a:bodyPr anchor="t">
            <a:normAutofit/>
          </a:bodyPr>
          <a:lstStyle/>
          <a:p>
            <a:r>
              <a:rPr lang="en-US" sz="4800"/>
              <a:t>Poetry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18A81-BFDD-F64A-9B8F-4BAB18C0C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0996" y="1708529"/>
            <a:ext cx="4582229" cy="1102766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95622E6-895C-4818-9935-FCD87D52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60118" y="0"/>
            <a:ext cx="1376358" cy="6796617"/>
            <a:chOff x="10560118" y="0"/>
            <a:chExt cx="1376358" cy="6796617"/>
          </a:xfrm>
        </p:grpSpPr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2DE640CE-132C-43BE-BCA3-8F0BE59F4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595" y="668164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000F7CF0-3D04-492F-A268-901817726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0842" y="152662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C1DEC041-746E-4EA1-B788-1F7F74835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4772" y="66685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5F1AFD93-4239-40D2-8DCA-F946C9E6E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8186" y="41011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F7C397F6-59FA-4A2D-8F3F-BEB6EE859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18104" y="2096992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19BD7C73-D214-444B-88EB-EE29E138B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2867" y="229455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C4F6F166-B2C7-4DEF-9D27-8C7C5281E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2206" y="1124393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1836659E-9BA4-478B-888E-7918CD1E4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5893" y="91182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11DC92E8-61D6-4678-A815-0A449C372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117" y="1395534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16F2F68A-C3D4-4CF7-BC66-3BB510BA9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3593" y="1832636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27E279E3-83BE-46D7-BC57-137DED9A1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0677" y="1610044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65AB9160-E89C-4231-9056-39F8CBAF0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5927" y="1153146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3">
              <a:extLst>
                <a:ext uri="{FF2B5EF4-FFF2-40B4-BE49-F238E27FC236}">
                  <a16:creationId xmlns:a16="http://schemas.microsoft.com/office/drawing/2014/main" id="{8CC42264-7CBA-4049-8CE9-F42DA07F2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9919" y="86103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1">
              <a:extLst>
                <a:ext uri="{FF2B5EF4-FFF2-40B4-BE49-F238E27FC236}">
                  <a16:creationId xmlns:a16="http://schemas.microsoft.com/office/drawing/2014/main" id="{22AC0855-2BCD-48C6-B7E9-93E176449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2888" y="1015451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2">
              <a:extLst>
                <a:ext uri="{FF2B5EF4-FFF2-40B4-BE49-F238E27FC236}">
                  <a16:creationId xmlns:a16="http://schemas.microsoft.com/office/drawing/2014/main" id="{8F2B8603-2341-48E0-A478-D3DEC6BCB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9893" y="451020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3">
              <a:extLst>
                <a:ext uri="{FF2B5EF4-FFF2-40B4-BE49-F238E27FC236}">
                  <a16:creationId xmlns:a16="http://schemas.microsoft.com/office/drawing/2014/main" id="{9829AAB0-C80F-4816-98D9-B073E0E0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0974" y="1254224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4">
              <a:extLst>
                <a:ext uri="{FF2B5EF4-FFF2-40B4-BE49-F238E27FC236}">
                  <a16:creationId xmlns:a16="http://schemas.microsoft.com/office/drawing/2014/main" id="{FFF2AF19-A868-44F8-944E-8625EFEA7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6821" y="614648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5">
              <a:extLst>
                <a:ext uri="{FF2B5EF4-FFF2-40B4-BE49-F238E27FC236}">
                  <a16:creationId xmlns:a16="http://schemas.microsoft.com/office/drawing/2014/main" id="{19C481A9-3BCA-4C40-A323-E99C94813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0834" y="1463825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6">
              <a:extLst>
                <a:ext uri="{FF2B5EF4-FFF2-40B4-BE49-F238E27FC236}">
                  <a16:creationId xmlns:a16="http://schemas.microsoft.com/office/drawing/2014/main" id="{B6DEB2DB-99F0-41FE-8F15-BEB091B2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0530" y="229386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7">
              <a:extLst>
                <a:ext uri="{FF2B5EF4-FFF2-40B4-BE49-F238E27FC236}">
                  <a16:creationId xmlns:a16="http://schemas.microsoft.com/office/drawing/2014/main" id="{635C6778-22C5-4739-ADA3-03D9500BA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6983" y="1673570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9">
              <a:extLst>
                <a:ext uri="{FF2B5EF4-FFF2-40B4-BE49-F238E27FC236}">
                  <a16:creationId xmlns:a16="http://schemas.microsoft.com/office/drawing/2014/main" id="{2A768F35-A374-4597-8C0F-E5E9170C4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6433" y="255923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0">
              <a:extLst>
                <a:ext uri="{FF2B5EF4-FFF2-40B4-BE49-F238E27FC236}">
                  <a16:creationId xmlns:a16="http://schemas.microsoft.com/office/drawing/2014/main" id="{3F5CA884-0B4E-4C1E-A397-B03B860D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1664" y="190336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1">
              <a:extLst>
                <a:ext uri="{FF2B5EF4-FFF2-40B4-BE49-F238E27FC236}">
                  <a16:creationId xmlns:a16="http://schemas.microsoft.com/office/drawing/2014/main" id="{319CE7B5-B5E2-4F13-ABF5-1CDF08654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961" y="213772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8">
              <a:extLst>
                <a:ext uri="{FF2B5EF4-FFF2-40B4-BE49-F238E27FC236}">
                  <a16:creationId xmlns:a16="http://schemas.microsoft.com/office/drawing/2014/main" id="{397D2E03-98AE-4647-821F-85862785B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7199" y="72146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9">
              <a:extLst>
                <a:ext uri="{FF2B5EF4-FFF2-40B4-BE49-F238E27FC236}">
                  <a16:creationId xmlns:a16="http://schemas.microsoft.com/office/drawing/2014/main" id="{17C275DB-E849-4EA4-8713-32B5D2DE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9571" y="95250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0">
              <a:extLst>
                <a:ext uri="{FF2B5EF4-FFF2-40B4-BE49-F238E27FC236}">
                  <a16:creationId xmlns:a16="http://schemas.microsoft.com/office/drawing/2014/main" id="{5C9D14FB-8462-4595-9073-0C1669E55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4230" y="1190303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2">
              <a:extLst>
                <a:ext uri="{FF2B5EF4-FFF2-40B4-BE49-F238E27FC236}">
                  <a16:creationId xmlns:a16="http://schemas.microsoft.com/office/drawing/2014/main" id="{61CFC522-2DDE-41FE-A896-31FD81E75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97973" y="5809440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1DE986F0-71DA-4FC5-9B8D-B80BCA378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8689" y="51687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6">
              <a:extLst>
                <a:ext uri="{FF2B5EF4-FFF2-40B4-BE49-F238E27FC236}">
                  <a16:creationId xmlns:a16="http://schemas.microsoft.com/office/drawing/2014/main" id="{FD3945E4-65D1-40A4-AA52-E82C5758B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8658" y="170868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9">
              <a:extLst>
                <a:ext uri="{FF2B5EF4-FFF2-40B4-BE49-F238E27FC236}">
                  <a16:creationId xmlns:a16="http://schemas.microsoft.com/office/drawing/2014/main" id="{69EDD546-3725-4141-9AEE-446524F56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5467" y="5625289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0">
              <a:extLst>
                <a:ext uri="{FF2B5EF4-FFF2-40B4-BE49-F238E27FC236}">
                  <a16:creationId xmlns:a16="http://schemas.microsoft.com/office/drawing/2014/main" id="{29EB779D-53F9-4449-A3B9-B16A6EBF4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71313" y="2076674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C163A133-1361-488B-ACD1-7F6A6DE25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9649" y="5935260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0D0520FA-0028-46DA-BF2D-2DC8D74D4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4357" y="56901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23F22E59-1B66-47AA-BA81-7B4191A48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9785" y="108226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36F7FB00-9A76-4C0E-A05C-CA6B96A1D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081" y="32117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68DA8E50-B15F-4B3A-90EC-2A03E257B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6505" y="127723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82C7AB40-A354-4997-93B2-B7DE6C7D4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2783" y="89002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23">
              <a:extLst>
                <a:ext uri="{FF2B5EF4-FFF2-40B4-BE49-F238E27FC236}">
                  <a16:creationId xmlns:a16="http://schemas.microsoft.com/office/drawing/2014/main" id="{C62E3823-6812-4FC3-9E11-0D743AF69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79201" y="214054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0">
              <a:extLst>
                <a:ext uri="{FF2B5EF4-FFF2-40B4-BE49-F238E27FC236}">
                  <a16:creationId xmlns:a16="http://schemas.microsoft.com/office/drawing/2014/main" id="{BD38CEC7-EB05-4770-88A0-21AB3389E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25413" y="462988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31">
              <a:extLst>
                <a:ext uri="{FF2B5EF4-FFF2-40B4-BE49-F238E27FC236}">
                  <a16:creationId xmlns:a16="http://schemas.microsoft.com/office/drawing/2014/main" id="{2C2A7A5C-8262-4207-A106-7925BEE25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6240" y="1058290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32">
              <a:extLst>
                <a:ext uri="{FF2B5EF4-FFF2-40B4-BE49-F238E27FC236}">
                  <a16:creationId xmlns:a16="http://schemas.microsoft.com/office/drawing/2014/main" id="{109B8939-2359-4AA5-BE84-D08AD6896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3691" y="589406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35">
              <a:extLst>
                <a:ext uri="{FF2B5EF4-FFF2-40B4-BE49-F238E27FC236}">
                  <a16:creationId xmlns:a16="http://schemas.microsoft.com/office/drawing/2014/main" id="{28E156B2-2673-4090-B92A-DD788F918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25273" y="80135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41">
              <a:extLst>
                <a:ext uri="{FF2B5EF4-FFF2-40B4-BE49-F238E27FC236}">
                  <a16:creationId xmlns:a16="http://schemas.microsoft.com/office/drawing/2014/main" id="{7EF42F55-E2C9-4A07-91DA-8C10E0D7F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3894" y="1194032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1230B5C4-95EA-4655-8618-08D13B32D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8752" y="2765620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id="{90469482-5E37-4BFE-9F83-760D56D2C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0279" y="510977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">
              <a:extLst>
                <a:ext uri="{FF2B5EF4-FFF2-40B4-BE49-F238E27FC236}">
                  <a16:creationId xmlns:a16="http://schemas.microsoft.com/office/drawing/2014/main" id="{14E7CD44-9E2F-4FB6-AED9-D9BDB042E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8709" y="2479307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4DF38201-76AF-46C0-B2C7-3643EEED0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157" y="48107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">
              <a:extLst>
                <a:ext uri="{FF2B5EF4-FFF2-40B4-BE49-F238E27FC236}">
                  <a16:creationId xmlns:a16="http://schemas.microsoft.com/office/drawing/2014/main" id="{F829FF5C-5043-4640-B01F-F0F28271D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295" y="4530259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">
              <a:extLst>
                <a:ext uri="{FF2B5EF4-FFF2-40B4-BE49-F238E27FC236}">
                  <a16:creationId xmlns:a16="http://schemas.microsoft.com/office/drawing/2014/main" id="{D8EEAE37-148C-4CE3-89B1-152EA4AFD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656" y="4269027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">
              <a:extLst>
                <a:ext uri="{FF2B5EF4-FFF2-40B4-BE49-F238E27FC236}">
                  <a16:creationId xmlns:a16="http://schemas.microsoft.com/office/drawing/2014/main" id="{A61104F5-14AD-4EB7-A54C-DAF0A2FCA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7432" y="3766546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">
              <a:extLst>
                <a:ext uri="{FF2B5EF4-FFF2-40B4-BE49-F238E27FC236}">
                  <a16:creationId xmlns:a16="http://schemas.microsoft.com/office/drawing/2014/main" id="{EC38536F-D0A4-4AEC-A9F8-389E8990D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1897" y="3170516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4">
              <a:extLst>
                <a:ext uri="{FF2B5EF4-FFF2-40B4-BE49-F238E27FC236}">
                  <a16:creationId xmlns:a16="http://schemas.microsoft.com/office/drawing/2014/main" id="{127854F2-6E1A-4EFC-855D-55DECDD8B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537" y="341044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6">
              <a:extLst>
                <a:ext uri="{FF2B5EF4-FFF2-40B4-BE49-F238E27FC236}">
                  <a16:creationId xmlns:a16="http://schemas.microsoft.com/office/drawing/2014/main" id="{9A119165-64BD-4252-8438-117F3E43E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06272" y="4009578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7">
              <a:extLst>
                <a:ext uri="{FF2B5EF4-FFF2-40B4-BE49-F238E27FC236}">
                  <a16:creationId xmlns:a16="http://schemas.microsoft.com/office/drawing/2014/main" id="{B53A63B6-93A3-46DF-8EBB-448943671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1251" y="5422266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B84CD6CD-22DF-4D8A-9074-674F7B23D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9242" y="5733420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5">
              <a:extLst>
                <a:ext uri="{FF2B5EF4-FFF2-40B4-BE49-F238E27FC236}">
                  <a16:creationId xmlns:a16="http://schemas.microsoft.com/office/drawing/2014/main" id="{6CAC2E54-038E-42E0-A5CA-7260279AB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0615" y="6658415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9">
              <a:extLst>
                <a:ext uri="{FF2B5EF4-FFF2-40B4-BE49-F238E27FC236}">
                  <a16:creationId xmlns:a16="http://schemas.microsoft.com/office/drawing/2014/main" id="{9D859BA7-EA9B-49BC-BAB5-5AA5DD962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0125" y="5972127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1">
              <a:extLst>
                <a:ext uri="{FF2B5EF4-FFF2-40B4-BE49-F238E27FC236}">
                  <a16:creationId xmlns:a16="http://schemas.microsoft.com/office/drawing/2014/main" id="{132A12C0-F9E0-402E-86BF-0CA61264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4008" y="6352160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2">
              <a:extLst>
                <a:ext uri="{FF2B5EF4-FFF2-40B4-BE49-F238E27FC236}">
                  <a16:creationId xmlns:a16="http://schemas.microsoft.com/office/drawing/2014/main" id="{B6052C85-F025-4AEC-BA73-B3D732161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0006" y="3296600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5DEC65F1-8509-4F25-9D55-7CD837E1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919" y="438791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4">
              <a:extLst>
                <a:ext uri="{FF2B5EF4-FFF2-40B4-BE49-F238E27FC236}">
                  <a16:creationId xmlns:a16="http://schemas.microsoft.com/office/drawing/2014/main" id="{AB3D96EE-DFC5-4071-89B2-F5DB3ACD1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849" y="5385234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5">
              <a:extLst>
                <a:ext uri="{FF2B5EF4-FFF2-40B4-BE49-F238E27FC236}">
                  <a16:creationId xmlns:a16="http://schemas.microsoft.com/office/drawing/2014/main" id="{8F5F8AEE-422E-4180-8C39-6FCEC059C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501" y="459613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6">
              <a:extLst>
                <a:ext uri="{FF2B5EF4-FFF2-40B4-BE49-F238E27FC236}">
                  <a16:creationId xmlns:a16="http://schemas.microsoft.com/office/drawing/2014/main" id="{934D274F-F47D-47DE-AF0F-A1939A3F2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638" y="6047123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7">
              <a:extLst>
                <a:ext uri="{FF2B5EF4-FFF2-40B4-BE49-F238E27FC236}">
                  <a16:creationId xmlns:a16="http://schemas.microsoft.com/office/drawing/2014/main" id="{0A7C4035-FD5D-4380-90B8-3F24A816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404" y="306066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8">
              <a:extLst>
                <a:ext uri="{FF2B5EF4-FFF2-40B4-BE49-F238E27FC236}">
                  <a16:creationId xmlns:a16="http://schemas.microsoft.com/office/drawing/2014/main" id="{C7F15AEE-302F-4C4B-8669-7D196FA2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1073" y="4900756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9">
              <a:extLst>
                <a:ext uri="{FF2B5EF4-FFF2-40B4-BE49-F238E27FC236}">
                  <a16:creationId xmlns:a16="http://schemas.microsoft.com/office/drawing/2014/main" id="{D034440B-82AF-497A-9D49-3907F490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181" y="5141877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0">
              <a:extLst>
                <a:ext uri="{FF2B5EF4-FFF2-40B4-BE49-F238E27FC236}">
                  <a16:creationId xmlns:a16="http://schemas.microsoft.com/office/drawing/2014/main" id="{C473DED0-7789-47BA-88E9-BA510F17F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8145" y="25985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1">
              <a:extLst>
                <a:ext uri="{FF2B5EF4-FFF2-40B4-BE49-F238E27FC236}">
                  <a16:creationId xmlns:a16="http://schemas.microsoft.com/office/drawing/2014/main" id="{61660303-C328-4E3E-B718-FF16FE808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638" y="62791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2">
              <a:extLst>
                <a:ext uri="{FF2B5EF4-FFF2-40B4-BE49-F238E27FC236}">
                  <a16:creationId xmlns:a16="http://schemas.microsoft.com/office/drawing/2014/main" id="{889A903A-3978-4E46-8E90-C21B27B80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9806" y="5597147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4">
              <a:extLst>
                <a:ext uri="{FF2B5EF4-FFF2-40B4-BE49-F238E27FC236}">
                  <a16:creationId xmlns:a16="http://schemas.microsoft.com/office/drawing/2014/main" id="{D999DFDA-98C7-49A3-A202-413BE43A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596" y="4081275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5">
              <a:extLst>
                <a:ext uri="{FF2B5EF4-FFF2-40B4-BE49-F238E27FC236}">
                  <a16:creationId xmlns:a16="http://schemas.microsoft.com/office/drawing/2014/main" id="{D8AE04A9-F987-40C8-8324-54B616639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445" y="5837101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6">
              <a:extLst>
                <a:ext uri="{FF2B5EF4-FFF2-40B4-BE49-F238E27FC236}">
                  <a16:creationId xmlns:a16="http://schemas.microsoft.com/office/drawing/2014/main" id="{6BDC2FAA-6705-4773-A719-9B7BA5EC7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504" y="2831197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7">
              <a:extLst>
                <a:ext uri="{FF2B5EF4-FFF2-40B4-BE49-F238E27FC236}">
                  <a16:creationId xmlns:a16="http://schemas.microsoft.com/office/drawing/2014/main" id="{39D3DD60-78EA-41B8-9629-B2097C025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8649" y="385014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8">
              <a:extLst>
                <a:ext uri="{FF2B5EF4-FFF2-40B4-BE49-F238E27FC236}">
                  <a16:creationId xmlns:a16="http://schemas.microsoft.com/office/drawing/2014/main" id="{C82D54CE-3C15-4476-A162-D2B184608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3906" y="3616678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9">
              <a:extLst>
                <a:ext uri="{FF2B5EF4-FFF2-40B4-BE49-F238E27FC236}">
                  <a16:creationId xmlns:a16="http://schemas.microsoft.com/office/drawing/2014/main" id="{C77AD9C8-EFE2-459E-9D2D-6D3F90035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2520" y="650834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0">
              <a:extLst>
                <a:ext uri="{FF2B5EF4-FFF2-40B4-BE49-F238E27FC236}">
                  <a16:creationId xmlns:a16="http://schemas.microsoft.com/office/drawing/2014/main" id="{A0B8A69D-893C-4130-B6D9-EE7A41516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099" y="618702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5">
              <a:extLst>
                <a:ext uri="{FF2B5EF4-FFF2-40B4-BE49-F238E27FC236}">
                  <a16:creationId xmlns:a16="http://schemas.microsoft.com/office/drawing/2014/main" id="{98B6FAFB-A59E-4743-88ED-ECC8308A1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6635" y="2983476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85">
              <a:extLst>
                <a:ext uri="{FF2B5EF4-FFF2-40B4-BE49-F238E27FC236}">
                  <a16:creationId xmlns:a16="http://schemas.microsoft.com/office/drawing/2014/main" id="{AD93045F-69E5-4B98-8A99-B093F9A43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6504" y="6435018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87">
              <a:extLst>
                <a:ext uri="{FF2B5EF4-FFF2-40B4-BE49-F238E27FC236}">
                  <a16:creationId xmlns:a16="http://schemas.microsoft.com/office/drawing/2014/main" id="{EE6C8149-2426-4883-A4E6-70F4CB0BF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3983" y="665805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7">
              <a:extLst>
                <a:ext uri="{FF2B5EF4-FFF2-40B4-BE49-F238E27FC236}">
                  <a16:creationId xmlns:a16="http://schemas.microsoft.com/office/drawing/2014/main" id="{AD2584B5-8D22-45BD-A767-26635B70D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0501" y="587577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18">
              <a:extLst>
                <a:ext uri="{FF2B5EF4-FFF2-40B4-BE49-F238E27FC236}">
                  <a16:creationId xmlns:a16="http://schemas.microsoft.com/office/drawing/2014/main" id="{21F6A307-936F-4618-8F06-A639C91C9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0865" y="6433515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19">
              <a:extLst>
                <a:ext uri="{FF2B5EF4-FFF2-40B4-BE49-F238E27FC236}">
                  <a16:creationId xmlns:a16="http://schemas.microsoft.com/office/drawing/2014/main" id="{4E79E3A2-3436-4935-AFA0-6D81A1F5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67932" y="617468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9">
              <a:extLst>
                <a:ext uri="{FF2B5EF4-FFF2-40B4-BE49-F238E27FC236}">
                  <a16:creationId xmlns:a16="http://schemas.microsoft.com/office/drawing/2014/main" id="{88D3F1C3-57F7-4475-BE24-994E429A7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4383" y="668738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4">
              <a:extLst>
                <a:ext uri="{FF2B5EF4-FFF2-40B4-BE49-F238E27FC236}">
                  <a16:creationId xmlns:a16="http://schemas.microsoft.com/office/drawing/2014/main" id="{15EE5509-C1EF-4CE6-8DFF-08F8CFF95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34515" y="6067649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5">
              <a:extLst>
                <a:ext uri="{FF2B5EF4-FFF2-40B4-BE49-F238E27FC236}">
                  <a16:creationId xmlns:a16="http://schemas.microsoft.com/office/drawing/2014/main" id="{4E19D03A-8D08-4A59-A8B8-E44825AD5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2111" y="635706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">
              <a:extLst>
                <a:ext uri="{FF2B5EF4-FFF2-40B4-BE49-F238E27FC236}">
                  <a16:creationId xmlns:a16="http://schemas.microsoft.com/office/drawing/2014/main" id="{24C9664D-878C-4BAE-9D15-1B5F9222E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983" y="596321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">
              <a:extLst>
                <a:ext uri="{FF2B5EF4-FFF2-40B4-BE49-F238E27FC236}">
                  <a16:creationId xmlns:a16="http://schemas.microsoft.com/office/drawing/2014/main" id="{49E2A78F-5EF2-48FF-9F7B-F4F265DE3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661" y="3532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">
              <a:extLst>
                <a:ext uri="{FF2B5EF4-FFF2-40B4-BE49-F238E27FC236}">
                  <a16:creationId xmlns:a16="http://schemas.microsoft.com/office/drawing/2014/main" id="{410802B9-9228-43C9-A27E-CB4CC0B50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7838" y="7705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06">
              <a:extLst>
                <a:ext uri="{FF2B5EF4-FFF2-40B4-BE49-F238E27FC236}">
                  <a16:creationId xmlns:a16="http://schemas.microsoft.com/office/drawing/2014/main" id="{2EB97A80-0E3D-48D2-B0C2-E10739A39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4504" y="18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06">
              <a:extLst>
                <a:ext uri="{FF2B5EF4-FFF2-40B4-BE49-F238E27FC236}">
                  <a16:creationId xmlns:a16="http://schemas.microsoft.com/office/drawing/2014/main" id="{9C52230F-B5E5-40D3-8563-0914770C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0290" y="575918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 descr="ERMAHGERD POETRY! - Ermahgerd | Meme Generator">
            <a:extLst>
              <a:ext uri="{FF2B5EF4-FFF2-40B4-BE49-F238E27FC236}">
                <a16:creationId xmlns:a16="http://schemas.microsoft.com/office/drawing/2014/main" id="{07A9B47C-224E-F94D-8625-37E53830B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180"/>
          <a:stretch/>
        </p:blipFill>
        <p:spPr bwMode="auto">
          <a:xfrm>
            <a:off x="6874939" y="1378872"/>
            <a:ext cx="4470215" cy="423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4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87D0-2C25-B54E-B1C0-FB0B5308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034B2-F3F1-9D43-A00E-4DFA50E34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Using the words like or as to compare two things that are not alike that replaces the word with another. </a:t>
            </a:r>
            <a:br>
              <a:rPr lang="en-US" dirty="0"/>
            </a:br>
            <a:r>
              <a:rPr lang="en-US" dirty="0"/>
              <a:t>- Mild~</a:t>
            </a:r>
          </a:p>
          <a:p>
            <a:r>
              <a:rPr lang="en-US" dirty="0"/>
              <a:t>Examples:</a:t>
            </a:r>
            <a:br>
              <a:rPr lang="en-US" dirty="0"/>
            </a:br>
            <a:r>
              <a:rPr lang="en-US" dirty="0"/>
              <a:t>I’m as hungry as a bear.</a:t>
            </a:r>
            <a:br>
              <a:rPr lang="en-US" dirty="0"/>
            </a:br>
            <a:r>
              <a:rPr lang="en-US" dirty="0"/>
              <a:t>He swims like a dolphin.</a:t>
            </a:r>
            <a:br>
              <a:rPr lang="en-US" dirty="0"/>
            </a:br>
            <a:r>
              <a:rPr lang="en-US" dirty="0"/>
              <a:t>NOTE the as (blank) as a (blank) //or// something (blanks) like a (blank)</a:t>
            </a:r>
          </a:p>
          <a:p>
            <a:r>
              <a:rPr lang="en-CA" dirty="0">
                <a:hlinkClick r:id="rId2"/>
              </a:rPr>
              <a:t>“A Red, Red Rose,”</a:t>
            </a:r>
            <a:r>
              <a:rPr lang="en-CA" dirty="0"/>
              <a:t> Robert Burns declares:</a:t>
            </a:r>
            <a:br>
              <a:rPr lang="en-CA" dirty="0"/>
            </a:br>
            <a:br>
              <a:rPr lang="en-CA" dirty="0"/>
            </a:br>
            <a:r>
              <a:rPr lang="en-CA" dirty="0"/>
              <a:t>                   O my </a:t>
            </a:r>
            <a:r>
              <a:rPr lang="en-CA" dirty="0" err="1"/>
              <a:t>Luve</a:t>
            </a:r>
            <a:r>
              <a:rPr lang="en-CA" dirty="0"/>
              <a:t> is like a red, red rose</a:t>
            </a:r>
            <a:br>
              <a:rPr lang="en-CA" dirty="0"/>
            </a:br>
            <a:r>
              <a:rPr lang="en-CA" dirty="0"/>
              <a:t>                   That’s newly sprung in June;</a:t>
            </a:r>
            <a:br>
              <a:rPr lang="en-CA" dirty="0"/>
            </a:br>
            <a:r>
              <a:rPr lang="en-CA" dirty="0"/>
              <a:t>                   O my </a:t>
            </a:r>
            <a:r>
              <a:rPr lang="en-CA" dirty="0" err="1"/>
              <a:t>Luve</a:t>
            </a:r>
            <a:r>
              <a:rPr lang="en-CA" dirty="0"/>
              <a:t> is like the melody</a:t>
            </a:r>
            <a:br>
              <a:rPr lang="en-CA" dirty="0"/>
            </a:br>
            <a:r>
              <a:rPr lang="en-CA" dirty="0"/>
              <a:t>                   That’s sweetly played in tune.</a:t>
            </a:r>
            <a:br>
              <a:rPr lang="en-US" dirty="0"/>
            </a:br>
            <a:endParaRPr lang="en-US" dirty="0"/>
          </a:p>
          <a:p>
            <a:r>
              <a:rPr lang="en-CA" dirty="0"/>
              <a:t>Looking at the images, see if you can’t think of a simile to describe</a:t>
            </a:r>
            <a:br>
              <a:rPr lang="en-CA" dirty="0"/>
            </a:br>
            <a:r>
              <a:rPr lang="en-CA" dirty="0"/>
              <a:t>a) a character and how they look…</a:t>
            </a:r>
            <a:br>
              <a:rPr lang="en-CA" dirty="0"/>
            </a:br>
            <a:r>
              <a:rPr lang="en-CA" dirty="0"/>
              <a:t>b) a setting and how it looks…</a:t>
            </a:r>
            <a:br>
              <a:rPr lang="en-CA" dirty="0"/>
            </a:br>
            <a:r>
              <a:rPr lang="en-CA" dirty="0"/>
              <a:t>c) an object and how it looks…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https://jamboard.google.com/d/1Akep7m27UsIg5xqRN7bNlmxwryrEqnAjFrHZbSbt1oE/viewer?f=1</a:t>
            </a:r>
            <a:r>
              <a:rPr lang="en-US" dirty="0"/>
              <a:t> Page 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474C-13B0-C44A-B644-A9CB629D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Metaphor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C740C-2746-BB43-A783-138932795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non-literal comparison between two things that are not alike that replaces the word with another. </a:t>
            </a:r>
            <a:br>
              <a:rPr lang="en-US" dirty="0"/>
            </a:br>
            <a:r>
              <a:rPr lang="en-US" dirty="0"/>
              <a:t>- Spicy!</a:t>
            </a:r>
          </a:p>
          <a:p>
            <a:r>
              <a:rPr lang="en-CA" dirty="0">
                <a:hlinkClick r:id="rId2"/>
              </a:rPr>
              <a:t>“‘Hope’ is the thing with feathers— / That perches in the soul—.”</a:t>
            </a:r>
            <a:r>
              <a:rPr lang="en-CA" dirty="0"/>
              <a:t> by Emily Dickinson</a:t>
            </a:r>
            <a:br>
              <a:rPr lang="en-CA" dirty="0"/>
            </a:br>
            <a:r>
              <a:rPr lang="en-CA" dirty="0"/>
              <a:t>NOTE we do no use AS, LIKE or THAN to make the comparison like we would with simile. </a:t>
            </a:r>
          </a:p>
          <a:p>
            <a:endParaRPr lang="en-CA" dirty="0"/>
          </a:p>
          <a:p>
            <a:r>
              <a:rPr lang="en-CA" dirty="0"/>
              <a:t>Looking at the images, see if you can’t think of a metaphor to describe</a:t>
            </a:r>
            <a:br>
              <a:rPr lang="en-CA" dirty="0"/>
            </a:br>
            <a:r>
              <a:rPr lang="en-CA" dirty="0"/>
              <a:t>a) a character and how they look…</a:t>
            </a:r>
            <a:br>
              <a:rPr lang="en-CA" dirty="0"/>
            </a:br>
            <a:r>
              <a:rPr lang="en-CA" dirty="0"/>
              <a:t>b) a setting and how it looks…</a:t>
            </a:r>
            <a:br>
              <a:rPr lang="en-CA" dirty="0"/>
            </a:br>
            <a:r>
              <a:rPr lang="en-CA" dirty="0"/>
              <a:t>c) an object and how it looks…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https://jamboard.google.com/d/1Akep7m27UsIg5xqRN7bNlmxwryrEqnAjFrHZbSbt1oE/viewer?f=1</a:t>
            </a:r>
            <a:r>
              <a:rPr lang="en-US" dirty="0"/>
              <a:t> Page 4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E80F-A61A-AB4E-B244-9AA0668A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91333-43C4-2645-808F-820D8FCAC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Giving human qualities to non-human things.</a:t>
            </a:r>
            <a:br>
              <a:rPr lang="en-US" dirty="0"/>
            </a:br>
            <a:r>
              <a:rPr lang="en-US" dirty="0"/>
              <a:t>TOY STORY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Take one of the non-human characters or objects and describe it with a human quality~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https://jamboard.google.com/d/1Akep7m27UsIg5xqRN7bNlmxwryrEqnAjFrHZbSbt1oE/viewer?f=1</a:t>
            </a:r>
            <a:r>
              <a:rPr lang="en-US" dirty="0"/>
              <a:t> Page 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7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67262A-6EF1-49ED-B8DE-DDD3E580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8FBDC-DF43-CF45-8E75-C7CD4344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815" y="1633061"/>
            <a:ext cx="3453722" cy="34952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Imagery:</a:t>
            </a:r>
            <a:br>
              <a:rPr lang="en-US" dirty="0"/>
            </a:br>
            <a:r>
              <a:rPr lang="en-US" dirty="0"/>
              <a:t>look back at the </a:t>
            </a:r>
            <a:r>
              <a:rPr lang="en-US" dirty="0" err="1"/>
              <a:t>jamboards</a:t>
            </a:r>
            <a:r>
              <a:rPr lang="en-US" dirty="0"/>
              <a:t> whenever to see all the wonderful examples you all came up with!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492946-B39C-4250-B4C8-D82A25043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1035" y="880021"/>
            <a:ext cx="6498031" cy="511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83F3C-BE3F-CB4A-A03E-3994172D5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573" y="1012371"/>
            <a:ext cx="6248169" cy="484958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Describing words</a:t>
            </a:r>
            <a:br>
              <a:rPr lang="en-US" dirty="0"/>
            </a:br>
            <a:r>
              <a:rPr lang="en-US" dirty="0"/>
              <a:t>- 5 senses (smell, hearing, sight, taste, touch)</a:t>
            </a:r>
          </a:p>
          <a:p>
            <a:r>
              <a:rPr lang="en-US" dirty="0"/>
              <a:t>Alliteration</a:t>
            </a:r>
            <a:br>
              <a:rPr lang="en-US" dirty="0"/>
            </a:br>
            <a:r>
              <a:rPr lang="en-US" dirty="0"/>
              <a:t>- The repletion of a </a:t>
            </a:r>
            <a:r>
              <a:rPr lang="en-CA" dirty="0"/>
              <a:t>letter or sound at the beginning of words next to each other</a:t>
            </a:r>
          </a:p>
          <a:p>
            <a:r>
              <a:rPr lang="en-CA" dirty="0"/>
              <a:t>Onomatopoeia</a:t>
            </a:r>
            <a:br>
              <a:rPr lang="en-CA" dirty="0"/>
            </a:br>
            <a:r>
              <a:rPr lang="en-CA" dirty="0"/>
              <a:t>- A word that is the sound it describes.</a:t>
            </a:r>
          </a:p>
          <a:p>
            <a:r>
              <a:rPr lang="en-US" dirty="0"/>
              <a:t>Metaphor</a:t>
            </a:r>
            <a:br>
              <a:rPr lang="en-US" dirty="0"/>
            </a:br>
            <a:r>
              <a:rPr lang="en-US" dirty="0"/>
              <a:t>- A non-literal comparison between two things that are not alike that replaces the word with another. </a:t>
            </a:r>
          </a:p>
          <a:p>
            <a:r>
              <a:rPr lang="en-US" dirty="0"/>
              <a:t>Personification</a:t>
            </a:r>
            <a:br>
              <a:rPr lang="en-US" dirty="0"/>
            </a:br>
            <a:r>
              <a:rPr lang="en-US" dirty="0"/>
              <a:t>- Giving human qualities to non-human things.</a:t>
            </a:r>
          </a:p>
          <a:p>
            <a:r>
              <a:rPr lang="en-US" dirty="0"/>
              <a:t>Simile</a:t>
            </a:r>
            <a:br>
              <a:rPr lang="en-US" dirty="0"/>
            </a:br>
            <a:r>
              <a:rPr lang="en-US" dirty="0"/>
              <a:t>- Using the words like or as to compare two things that are not alike that replaces the word with another. </a:t>
            </a:r>
          </a:p>
          <a:p>
            <a:r>
              <a:rPr lang="en-US" dirty="0"/>
              <a:t>Vivid Language</a:t>
            </a:r>
          </a:p>
          <a:p>
            <a:r>
              <a:rPr lang="en-US" dirty="0"/>
              <a:t>Word choice</a:t>
            </a:r>
          </a:p>
        </p:txBody>
      </p:sp>
      <p:sp>
        <p:nvSpPr>
          <p:cNvPr id="14" name="Freeform 142">
            <a:extLst>
              <a:ext uri="{FF2B5EF4-FFF2-40B4-BE49-F238E27FC236}">
                <a16:creationId xmlns:a16="http://schemas.microsoft.com/office/drawing/2014/main" id="{B30D69F3-F5DC-4D65-B4AF-733FF6D5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8174" y="66097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3FF339-0C9A-4139-9C80-B154CB1E6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92" y="5479237"/>
            <a:ext cx="12057048" cy="1073975"/>
            <a:chOff x="11192" y="5479237"/>
            <a:chExt cx="12057048" cy="1073975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6951B5F-AC36-48AF-A319-55FE78425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327394" y="635532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F49E610F-6598-471F-91DF-D5851F14A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11390" y="553265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7">
              <a:extLst>
                <a:ext uri="{FF2B5EF4-FFF2-40B4-BE49-F238E27FC236}">
                  <a16:creationId xmlns:a16="http://schemas.microsoft.com/office/drawing/2014/main" id="{74DE0CDB-BB1F-4A69-A0A2-9C32D0B6A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84530" y="5529394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0">
              <a:extLst>
                <a:ext uri="{FF2B5EF4-FFF2-40B4-BE49-F238E27FC236}">
                  <a16:creationId xmlns:a16="http://schemas.microsoft.com/office/drawing/2014/main" id="{05BE2C0F-8AF8-4EB8-9EE8-0F65327A5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435517" y="552198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2">
              <a:extLst>
                <a:ext uri="{FF2B5EF4-FFF2-40B4-BE49-F238E27FC236}">
                  <a16:creationId xmlns:a16="http://schemas.microsoft.com/office/drawing/2014/main" id="{2A5CD3F7-632C-4582-87F6-584F870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395640" y="5789705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3">
              <a:extLst>
                <a:ext uri="{FF2B5EF4-FFF2-40B4-BE49-F238E27FC236}">
                  <a16:creationId xmlns:a16="http://schemas.microsoft.com/office/drawing/2014/main" id="{51D68BBB-9910-4A2E-8881-4760A930C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65033" y="5771753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9">
              <a:extLst>
                <a:ext uri="{FF2B5EF4-FFF2-40B4-BE49-F238E27FC236}">
                  <a16:creationId xmlns:a16="http://schemas.microsoft.com/office/drawing/2014/main" id="{7EC690E3-A4DE-4B8A-A186-0F3B49BC2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07845" y="5826426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5">
              <a:extLst>
                <a:ext uri="{FF2B5EF4-FFF2-40B4-BE49-F238E27FC236}">
                  <a16:creationId xmlns:a16="http://schemas.microsoft.com/office/drawing/2014/main" id="{1BB18CCD-20C3-4BE5-A6BA-9339E8AB9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376143" y="6032065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7">
              <a:extLst>
                <a:ext uri="{FF2B5EF4-FFF2-40B4-BE49-F238E27FC236}">
                  <a16:creationId xmlns:a16="http://schemas.microsoft.com/office/drawing/2014/main" id="{BED0B41F-67D3-4AD8-9A8A-DA5DD871A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088139" y="6055729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BC7AB75D-8130-4CC6-96B3-BAD26C374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55287" y="6058995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1">
              <a:extLst>
                <a:ext uri="{FF2B5EF4-FFF2-40B4-BE49-F238E27FC236}">
                  <a16:creationId xmlns:a16="http://schemas.microsoft.com/office/drawing/2014/main" id="{A4118456-1C3E-447C-81DD-1F013BF5E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37087" y="607123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2">
              <a:extLst>
                <a:ext uri="{FF2B5EF4-FFF2-40B4-BE49-F238E27FC236}">
                  <a16:creationId xmlns:a16="http://schemas.microsoft.com/office/drawing/2014/main" id="{9C6D6B04-EC5A-4149-A53B-C73E97693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522245" y="634860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4">
              <a:extLst>
                <a:ext uri="{FF2B5EF4-FFF2-40B4-BE49-F238E27FC236}">
                  <a16:creationId xmlns:a16="http://schemas.microsoft.com/office/drawing/2014/main" id="{813095FE-556E-4A61-9BF3-732D49280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284869" y="6310329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1">
              <a:extLst>
                <a:ext uri="{FF2B5EF4-FFF2-40B4-BE49-F238E27FC236}">
                  <a16:creationId xmlns:a16="http://schemas.microsoft.com/office/drawing/2014/main" id="{21793E62-B549-4243-B8FA-B143D6B4A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793296" y="6312998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1">
              <a:extLst>
                <a:ext uri="{FF2B5EF4-FFF2-40B4-BE49-F238E27FC236}">
                  <a16:creationId xmlns:a16="http://schemas.microsoft.com/office/drawing/2014/main" id="{43ADD9DB-48ED-4A8C-9A75-0E93AB47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610793" y="6070034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2">
              <a:extLst>
                <a:ext uri="{FF2B5EF4-FFF2-40B4-BE49-F238E27FC236}">
                  <a16:creationId xmlns:a16="http://schemas.microsoft.com/office/drawing/2014/main" id="{E7C72DF4-E774-4605-971D-0840BD069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32685" y="606930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23BFA407-416B-4086-A635-1FB860F0E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86396" y="6078286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4">
              <a:extLst>
                <a:ext uri="{FF2B5EF4-FFF2-40B4-BE49-F238E27FC236}">
                  <a16:creationId xmlns:a16="http://schemas.microsoft.com/office/drawing/2014/main" id="{7C8F4B70-75FD-4457-A219-00E8F9862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987068" y="610603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5">
              <a:extLst>
                <a:ext uri="{FF2B5EF4-FFF2-40B4-BE49-F238E27FC236}">
                  <a16:creationId xmlns:a16="http://schemas.microsoft.com/office/drawing/2014/main" id="{8B19E2D0-7290-4EC0-AB6B-7F7AD87BD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19459" y="61084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6">
              <a:extLst>
                <a:ext uri="{FF2B5EF4-FFF2-40B4-BE49-F238E27FC236}">
                  <a16:creationId xmlns:a16="http://schemas.microsoft.com/office/drawing/2014/main" id="{A19B4676-7AC8-4F42-A34D-1A39433EE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71808" y="6115007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7">
              <a:extLst>
                <a:ext uri="{FF2B5EF4-FFF2-40B4-BE49-F238E27FC236}">
                  <a16:creationId xmlns:a16="http://schemas.microsoft.com/office/drawing/2014/main" id="{8B7FE908-80E4-483B-A777-C7B4EC478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534717" y="611745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8">
              <a:extLst>
                <a:ext uri="{FF2B5EF4-FFF2-40B4-BE49-F238E27FC236}">
                  <a16:creationId xmlns:a16="http://schemas.microsoft.com/office/drawing/2014/main" id="{2681A8C9-F444-4E8C-B844-9F7949428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095661" y="6117455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9">
              <a:extLst>
                <a:ext uri="{FF2B5EF4-FFF2-40B4-BE49-F238E27FC236}">
                  <a16:creationId xmlns:a16="http://schemas.microsoft.com/office/drawing/2014/main" id="{D20ADAA4-D2A2-4685-98BF-248A08AE1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6" y="6117453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0">
              <a:extLst>
                <a:ext uri="{FF2B5EF4-FFF2-40B4-BE49-F238E27FC236}">
                  <a16:creationId xmlns:a16="http://schemas.microsoft.com/office/drawing/2014/main" id="{341DD6EA-CF88-4A3C-BAEE-501042763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469623" y="6117454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1">
              <a:extLst>
                <a:ext uri="{FF2B5EF4-FFF2-40B4-BE49-F238E27FC236}">
                  <a16:creationId xmlns:a16="http://schemas.microsoft.com/office/drawing/2014/main" id="{3D241D69-1838-4786-A9A3-E92867ABF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262664" y="612398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2">
              <a:extLst>
                <a:ext uri="{FF2B5EF4-FFF2-40B4-BE49-F238E27FC236}">
                  <a16:creationId xmlns:a16="http://schemas.microsoft.com/office/drawing/2014/main" id="{7A7396BB-7045-4151-AACC-8B8AF1ABD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01721" y="612724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3">
              <a:extLst>
                <a:ext uri="{FF2B5EF4-FFF2-40B4-BE49-F238E27FC236}">
                  <a16:creationId xmlns:a16="http://schemas.microsoft.com/office/drawing/2014/main" id="{83B1DF51-D55B-4AE2-A489-6922F6959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19919" y="613295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4">
              <a:extLst>
                <a:ext uri="{FF2B5EF4-FFF2-40B4-BE49-F238E27FC236}">
                  <a16:creationId xmlns:a16="http://schemas.microsoft.com/office/drawing/2014/main" id="{E41D6AEB-5E2A-4A68-9632-4AE137F1F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004466" y="6132959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BA517482-AC50-4901-A826-FBA4B1FC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13586" y="6178656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2A95EDEC-E641-4466-9ADD-86C263F3B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850675" y="617865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5">
              <a:extLst>
                <a:ext uri="{FF2B5EF4-FFF2-40B4-BE49-F238E27FC236}">
                  <a16:creationId xmlns:a16="http://schemas.microsoft.com/office/drawing/2014/main" id="{330903BB-74EF-422B-A451-76F6988A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87821" y="6184369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7">
              <a:extLst>
                <a:ext uri="{FF2B5EF4-FFF2-40B4-BE49-F238E27FC236}">
                  <a16:creationId xmlns:a16="http://schemas.microsoft.com/office/drawing/2014/main" id="{24CE6A5E-8D30-4EA3-BC99-FFDDD534E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1700" y="619661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8">
              <a:extLst>
                <a:ext uri="{FF2B5EF4-FFF2-40B4-BE49-F238E27FC236}">
                  <a16:creationId xmlns:a16="http://schemas.microsoft.com/office/drawing/2014/main" id="{9DA5CEEA-CCF3-470C-9F26-89B2E0691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1998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9">
              <a:extLst>
                <a:ext uri="{FF2B5EF4-FFF2-40B4-BE49-F238E27FC236}">
                  <a16:creationId xmlns:a16="http://schemas.microsoft.com/office/drawing/2014/main" id="{99C33A0E-8550-4F20-BDDC-C85558B2E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49502" y="618763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20">
              <a:extLst>
                <a:ext uri="{FF2B5EF4-FFF2-40B4-BE49-F238E27FC236}">
                  <a16:creationId xmlns:a16="http://schemas.microsoft.com/office/drawing/2014/main" id="{08AB78FF-9221-4AC7-B053-CBFD5EC5E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521908" y="636552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1">
              <a:extLst>
                <a:ext uri="{FF2B5EF4-FFF2-40B4-BE49-F238E27FC236}">
                  <a16:creationId xmlns:a16="http://schemas.microsoft.com/office/drawing/2014/main" id="{D78AC1AB-3499-4D82-9A7A-D2991E6CD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29270" y="637205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5">
              <a:extLst>
                <a:ext uri="{FF2B5EF4-FFF2-40B4-BE49-F238E27FC236}">
                  <a16:creationId xmlns:a16="http://schemas.microsoft.com/office/drawing/2014/main" id="{59E3CCFE-3C59-4B4D-A526-1DF92E8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26858" y="6375726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6">
              <a:extLst>
                <a:ext uri="{FF2B5EF4-FFF2-40B4-BE49-F238E27FC236}">
                  <a16:creationId xmlns:a16="http://schemas.microsoft.com/office/drawing/2014/main" id="{53464886-46EA-497B-9720-6F6857F6A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73104" y="6395720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7">
              <a:extLst>
                <a:ext uri="{FF2B5EF4-FFF2-40B4-BE49-F238E27FC236}">
                  <a16:creationId xmlns:a16="http://schemas.microsoft.com/office/drawing/2014/main" id="{7A5A5F60-422F-473E-9599-2EFA5B2AE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12498" y="6395719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8">
              <a:extLst>
                <a:ext uri="{FF2B5EF4-FFF2-40B4-BE49-F238E27FC236}">
                  <a16:creationId xmlns:a16="http://schemas.microsoft.com/office/drawing/2014/main" id="{F39522BC-A79E-4F47-8082-198FBEA11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591511" y="6398982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9">
              <a:extLst>
                <a:ext uri="{FF2B5EF4-FFF2-40B4-BE49-F238E27FC236}">
                  <a16:creationId xmlns:a16="http://schemas.microsoft.com/office/drawing/2014/main" id="{9D335F47-2A7F-4268-8DD0-80CDB1470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26878" y="6398982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3">
              <a:extLst>
                <a:ext uri="{FF2B5EF4-FFF2-40B4-BE49-F238E27FC236}">
                  <a16:creationId xmlns:a16="http://schemas.microsoft.com/office/drawing/2014/main" id="{783022F1-11AE-45F8-B3C3-E7C3FACF3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7" y="640796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6">
              <a:extLst>
                <a:ext uri="{FF2B5EF4-FFF2-40B4-BE49-F238E27FC236}">
                  <a16:creationId xmlns:a16="http://schemas.microsoft.com/office/drawing/2014/main" id="{C3BE7C45-A2E8-42A0-87FE-EDFBC1D52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41599" y="642019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7">
              <a:extLst>
                <a:ext uri="{FF2B5EF4-FFF2-40B4-BE49-F238E27FC236}">
                  <a16:creationId xmlns:a16="http://schemas.microsoft.com/office/drawing/2014/main" id="{0FBF3533-1FB0-420E-844F-94A37EE1C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079229" y="642346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8">
              <a:extLst>
                <a:ext uri="{FF2B5EF4-FFF2-40B4-BE49-F238E27FC236}">
                  <a16:creationId xmlns:a16="http://schemas.microsoft.com/office/drawing/2014/main" id="{1CCB36DC-B5BF-46A0-A742-E9B5DC245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341533" y="6425913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9">
              <a:extLst>
                <a:ext uri="{FF2B5EF4-FFF2-40B4-BE49-F238E27FC236}">
                  <a16:creationId xmlns:a16="http://schemas.microsoft.com/office/drawing/2014/main" id="{E454EFCE-AA31-4C57-979D-FF28DF95B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4324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0">
              <a:extLst>
                <a:ext uri="{FF2B5EF4-FFF2-40B4-BE49-F238E27FC236}">
                  <a16:creationId xmlns:a16="http://schemas.microsoft.com/office/drawing/2014/main" id="{34821773-2B56-4CA4-923A-DFCFA76B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42498" y="6435704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2">
              <a:extLst>
                <a:ext uri="{FF2B5EF4-FFF2-40B4-BE49-F238E27FC236}">
                  <a16:creationId xmlns:a16="http://schemas.microsoft.com/office/drawing/2014/main" id="{B2A8D553-3CE0-48ED-ABA4-B1CA42EC4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705749" y="646263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3">
              <a:extLst>
                <a:ext uri="{FF2B5EF4-FFF2-40B4-BE49-F238E27FC236}">
                  <a16:creationId xmlns:a16="http://schemas.microsoft.com/office/drawing/2014/main" id="{AD6A1162-54E5-4A41-8F41-F2BF3A37E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0088" y="6418187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4">
              <a:extLst>
                <a:ext uri="{FF2B5EF4-FFF2-40B4-BE49-F238E27FC236}">
                  <a16:creationId xmlns:a16="http://schemas.microsoft.com/office/drawing/2014/main" id="{13309420-D249-4ED4-AA5D-2975B4877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271930" y="6462633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5">
              <a:extLst>
                <a:ext uri="{FF2B5EF4-FFF2-40B4-BE49-F238E27FC236}">
                  <a16:creationId xmlns:a16="http://schemas.microsoft.com/office/drawing/2014/main" id="{A23E00F9-EAE7-4D6B-A0B2-067A1FE49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82289" y="646834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D5F0F75-672C-4716-AAC5-D39F2B93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617051" y="642632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349E3A15-73B7-4F07-A44E-7B75BF601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3610" y="635005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3">
              <a:extLst>
                <a:ext uri="{FF2B5EF4-FFF2-40B4-BE49-F238E27FC236}">
                  <a16:creationId xmlns:a16="http://schemas.microsoft.com/office/drawing/2014/main" id="{B460F882-3C95-44B1-AB26-6759DD59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2535" y="547923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id="{3AEE145B-46F9-445A-9E7E-716173BCF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8881" y="5512695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id="{C559D3E2-0DBC-4547-BC00-60A83E47A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190" y="55184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id="{F3E7B8C7-7DC7-468C-91CC-824961A2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739" y="5524118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id="{9D2B31BB-A3AC-4292-B4E5-BC5F52749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674" y="5521671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id="{32DB1E7E-4833-41CC-AC87-6BAEAFE9C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671" y="552738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id="{1B674A26-49C7-4604-95D1-894A5AD1B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91669" y="552738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id="{7D981404-4D96-4A9E-BD2F-2B1C82E9F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75783" y="552411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9">
              <a:extLst>
                <a:ext uri="{FF2B5EF4-FFF2-40B4-BE49-F238E27FC236}">
                  <a16:creationId xmlns:a16="http://schemas.microsoft.com/office/drawing/2014/main" id="{5C545757-0463-4AF1-9BB2-6865E44F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259" y="552790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0">
              <a:extLst>
                <a:ext uri="{FF2B5EF4-FFF2-40B4-BE49-F238E27FC236}">
                  <a16:creationId xmlns:a16="http://schemas.microsoft.com/office/drawing/2014/main" id="{00459AAE-3011-4F89-8A4E-613D2A733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98210" y="556655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8C4AD92E-B314-45C4-80D2-85C7334AB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44565" y="5582057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0EE8973D-C3A8-4492-8BF8-E1BD5214D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4600" y="57697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940E1ED8-E032-4984-86EB-711F132CD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74752" y="577219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1E148223-D795-405C-B94F-5CD18996E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471" y="57787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20A65903-767B-4F42-9D6D-CBEF7B55D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27791" y="577545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CFF03BAF-5274-4D27-873A-CA3947FAD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0932" y="578442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39912D23-7400-475C-B7BC-051E37895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28881" y="576647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53EA24FB-6C37-4094-89BE-BC9F277FC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4960" y="57901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090DA882-3E5F-47E2-A901-ED33177FB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92" y="57679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13DAF9D2-C10F-4FA0-8AAA-EF033FD2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2525" y="582115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1DCE6699-4F41-4E6C-B4B4-116F5645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29428" y="58513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5">
              <a:extLst>
                <a:ext uri="{FF2B5EF4-FFF2-40B4-BE49-F238E27FC236}">
                  <a16:creationId xmlns:a16="http://schemas.microsoft.com/office/drawing/2014/main" id="{0D5DA8DB-8A13-4D6E-9F40-E24A7F8F7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8023" y="602678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6">
              <a:extLst>
                <a:ext uri="{FF2B5EF4-FFF2-40B4-BE49-F238E27FC236}">
                  <a16:creationId xmlns:a16="http://schemas.microsoft.com/office/drawing/2014/main" id="{00E93E64-19B4-465D-85DE-FD45DFAD5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0286" y="603821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07">
              <a:extLst>
                <a:ext uri="{FF2B5EF4-FFF2-40B4-BE49-F238E27FC236}">
                  <a16:creationId xmlns:a16="http://schemas.microsoft.com/office/drawing/2014/main" id="{9E00DA49-033D-45D2-8D7C-0DE5BC6EA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2735" y="605045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8">
              <a:extLst>
                <a:ext uri="{FF2B5EF4-FFF2-40B4-BE49-F238E27FC236}">
                  <a16:creationId xmlns:a16="http://schemas.microsoft.com/office/drawing/2014/main" id="{C9BB8FB7-501F-4EF7-811C-DFC36C697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3512" y="605045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9">
              <a:extLst>
                <a:ext uri="{FF2B5EF4-FFF2-40B4-BE49-F238E27FC236}">
                  <a16:creationId xmlns:a16="http://schemas.microsoft.com/office/drawing/2014/main" id="{70F631DA-C640-4FC1-A59E-F133F83BA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15587" y="605371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0">
              <a:extLst>
                <a:ext uri="{FF2B5EF4-FFF2-40B4-BE49-F238E27FC236}">
                  <a16:creationId xmlns:a16="http://schemas.microsoft.com/office/drawing/2014/main" id="{C0C246D6-738C-4854-BDD0-6669E99D6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714" y="6053700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1">
              <a:extLst>
                <a:ext uri="{FF2B5EF4-FFF2-40B4-BE49-F238E27FC236}">
                  <a16:creationId xmlns:a16="http://schemas.microsoft.com/office/drawing/2014/main" id="{2B88D097-4630-4514-BD1C-D1FC57D05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6827" y="60659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2">
              <a:extLst>
                <a:ext uri="{FF2B5EF4-FFF2-40B4-BE49-F238E27FC236}">
                  <a16:creationId xmlns:a16="http://schemas.microsoft.com/office/drawing/2014/main" id="{895172E5-4D7B-4E9E-9DC0-7AC40AFE2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963" y="606595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22">
              <a:extLst>
                <a:ext uri="{FF2B5EF4-FFF2-40B4-BE49-F238E27FC236}">
                  <a16:creationId xmlns:a16="http://schemas.microsoft.com/office/drawing/2014/main" id="{E16BE8D6-8745-46D3-BB8C-7D9F905F2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05" y="6298524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3">
              <a:extLst>
                <a:ext uri="{FF2B5EF4-FFF2-40B4-BE49-F238E27FC236}">
                  <a16:creationId xmlns:a16="http://schemas.microsoft.com/office/drawing/2014/main" id="{B21B0D38-9A6B-4C03-9C68-BFCDD0CE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120" y="6277308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30">
              <a:extLst>
                <a:ext uri="{FF2B5EF4-FFF2-40B4-BE49-F238E27FC236}">
                  <a16:creationId xmlns:a16="http://schemas.microsoft.com/office/drawing/2014/main" id="{BD88B61E-A1B6-4C3F-9CDA-F14697C39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6243" y="6277308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32">
              <a:extLst>
                <a:ext uri="{FF2B5EF4-FFF2-40B4-BE49-F238E27FC236}">
                  <a16:creationId xmlns:a16="http://schemas.microsoft.com/office/drawing/2014/main" id="{7F412678-E91D-445B-B569-92A65FE4F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58397" y="630750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4">
              <a:extLst>
                <a:ext uri="{FF2B5EF4-FFF2-40B4-BE49-F238E27FC236}">
                  <a16:creationId xmlns:a16="http://schemas.microsoft.com/office/drawing/2014/main" id="{D5C03A86-E86B-4343-BE21-5E5D4DF2F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16135" y="6305053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35">
              <a:extLst>
                <a:ext uri="{FF2B5EF4-FFF2-40B4-BE49-F238E27FC236}">
                  <a16:creationId xmlns:a16="http://schemas.microsoft.com/office/drawing/2014/main" id="{7E23784D-2CA3-4407-A29D-F04954A4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5185" y="6314931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41">
              <a:extLst>
                <a:ext uri="{FF2B5EF4-FFF2-40B4-BE49-F238E27FC236}">
                  <a16:creationId xmlns:a16="http://schemas.microsoft.com/office/drawing/2014/main" id="{9B6ED33F-264E-4FE0-BB23-5923775E2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1625" y="633198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CE917B1B-8131-4DE5-AD2C-71A079AA4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3161" y="5553203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7">
              <a:extLst>
                <a:ext uri="{FF2B5EF4-FFF2-40B4-BE49-F238E27FC236}">
                  <a16:creationId xmlns:a16="http://schemas.microsoft.com/office/drawing/2014/main" id="{5E8CF6E6-E598-4397-91BA-6C2A426A8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9595" y="5546674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0">
              <a:extLst>
                <a:ext uri="{FF2B5EF4-FFF2-40B4-BE49-F238E27FC236}">
                  <a16:creationId xmlns:a16="http://schemas.microsoft.com/office/drawing/2014/main" id="{4B4D2234-D9B8-4F69-A88F-BAC72429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97773" y="55621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4">
              <a:extLst>
                <a:ext uri="{FF2B5EF4-FFF2-40B4-BE49-F238E27FC236}">
                  <a16:creationId xmlns:a16="http://schemas.microsoft.com/office/drawing/2014/main" id="{FAC6F190-5E32-4356-8ACA-C8D84EBD7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48018" y="557686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05549845-8416-4013-9839-D79CB20AB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038" y="555646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467A23A5-6422-47E9-9190-43A9501C8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41065" y="558666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AA5E43AB-DA6B-477B-94EF-BF73ACCE3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5091" y="5598084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2">
              <a:extLst>
                <a:ext uri="{FF2B5EF4-FFF2-40B4-BE49-F238E27FC236}">
                  <a16:creationId xmlns:a16="http://schemas.microsoft.com/office/drawing/2014/main" id="{90CBC3ED-5170-4805-987F-F3964917F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2801" y="580127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C14C5E5E-6018-4BB4-8238-A6B217328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40515" y="5780056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64">
              <a:extLst>
                <a:ext uri="{FF2B5EF4-FFF2-40B4-BE49-F238E27FC236}">
                  <a16:creationId xmlns:a16="http://schemas.microsoft.com/office/drawing/2014/main" id="{A1D002AF-6CBB-4688-B6CC-623D057EA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787" y="58159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5">
              <a:extLst>
                <a:ext uri="{FF2B5EF4-FFF2-40B4-BE49-F238E27FC236}">
                  <a16:creationId xmlns:a16="http://schemas.microsoft.com/office/drawing/2014/main" id="{A3BCCB11-25A2-4C56-96AC-E8B384E20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55168" y="583391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8">
              <a:extLst>
                <a:ext uri="{FF2B5EF4-FFF2-40B4-BE49-F238E27FC236}">
                  <a16:creationId xmlns:a16="http://schemas.microsoft.com/office/drawing/2014/main" id="{48470416-A7F5-4041-B3E7-BF525DD8B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58192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5">
              <a:extLst>
                <a:ext uri="{FF2B5EF4-FFF2-40B4-BE49-F238E27FC236}">
                  <a16:creationId xmlns:a16="http://schemas.microsoft.com/office/drawing/2014/main" id="{6763146B-0E01-4BC3-A3E6-573690558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67433" y="578005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7">
              <a:extLst>
                <a:ext uri="{FF2B5EF4-FFF2-40B4-BE49-F238E27FC236}">
                  <a16:creationId xmlns:a16="http://schemas.microsoft.com/office/drawing/2014/main" id="{C324338F-04C1-419D-90C1-D83AA1B76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8564" y="586492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1">
              <a:extLst>
                <a:ext uri="{FF2B5EF4-FFF2-40B4-BE49-F238E27FC236}">
                  <a16:creationId xmlns:a16="http://schemas.microsoft.com/office/drawing/2014/main" id="{77835AED-A441-4532-AF89-B3FF7CFD5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5527" y="606475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2">
              <a:extLst>
                <a:ext uri="{FF2B5EF4-FFF2-40B4-BE49-F238E27FC236}">
                  <a16:creationId xmlns:a16="http://schemas.microsoft.com/office/drawing/2014/main" id="{F2B6F66E-9B92-42DA-9FA1-35F0ECE1A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1481" y="6064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3">
              <a:extLst>
                <a:ext uri="{FF2B5EF4-FFF2-40B4-BE49-F238E27FC236}">
                  <a16:creationId xmlns:a16="http://schemas.microsoft.com/office/drawing/2014/main" id="{AB5426E1-AAC8-413F-8343-E690D3576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11063" y="607301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4">
              <a:extLst>
                <a:ext uri="{FF2B5EF4-FFF2-40B4-BE49-F238E27FC236}">
                  <a16:creationId xmlns:a16="http://schemas.microsoft.com/office/drawing/2014/main" id="{6EDE8D39-527D-48EC-A60E-822896A70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9758" y="610075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5">
              <a:extLst>
                <a:ext uri="{FF2B5EF4-FFF2-40B4-BE49-F238E27FC236}">
                  <a16:creationId xmlns:a16="http://schemas.microsoft.com/office/drawing/2014/main" id="{63CA0069-4DAE-4E19-9375-30664E136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7749" y="610320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6">
              <a:extLst>
                <a:ext uri="{FF2B5EF4-FFF2-40B4-BE49-F238E27FC236}">
                  <a16:creationId xmlns:a16="http://schemas.microsoft.com/office/drawing/2014/main" id="{EE4F3DAA-A482-4317-AC07-D9EACF4AB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06156" y="610973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7">
              <a:extLst>
                <a:ext uri="{FF2B5EF4-FFF2-40B4-BE49-F238E27FC236}">
                  <a16:creationId xmlns:a16="http://schemas.microsoft.com/office/drawing/2014/main" id="{C4558B65-3D1B-4341-9469-54BDB407D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99824" y="611217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8">
              <a:extLst>
                <a:ext uri="{FF2B5EF4-FFF2-40B4-BE49-F238E27FC236}">
                  <a16:creationId xmlns:a16="http://schemas.microsoft.com/office/drawing/2014/main" id="{8A11C831-3A34-41C8-BF81-577F36D3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1416" y="611217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9">
              <a:extLst>
                <a:ext uri="{FF2B5EF4-FFF2-40B4-BE49-F238E27FC236}">
                  <a16:creationId xmlns:a16="http://schemas.microsoft.com/office/drawing/2014/main" id="{3BAA8579-0187-4116-9506-0798BD48B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4601" y="6112177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0">
              <a:extLst>
                <a:ext uri="{FF2B5EF4-FFF2-40B4-BE49-F238E27FC236}">
                  <a16:creationId xmlns:a16="http://schemas.microsoft.com/office/drawing/2014/main" id="{B66832E9-B0E5-4132-99E9-2286FE26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26949" y="611217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1">
              <a:extLst>
                <a:ext uri="{FF2B5EF4-FFF2-40B4-BE49-F238E27FC236}">
                  <a16:creationId xmlns:a16="http://schemas.microsoft.com/office/drawing/2014/main" id="{1F5F17DC-C7BC-4D44-BFD1-1D5002D67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24162" y="611870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2">
              <a:extLst>
                <a:ext uri="{FF2B5EF4-FFF2-40B4-BE49-F238E27FC236}">
                  <a16:creationId xmlns:a16="http://schemas.microsoft.com/office/drawing/2014/main" id="{AAD24A6B-1C15-45BF-A44D-C5DCFDF7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01940" y="612197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3">
              <a:extLst>
                <a:ext uri="{FF2B5EF4-FFF2-40B4-BE49-F238E27FC236}">
                  <a16:creationId xmlns:a16="http://schemas.microsoft.com/office/drawing/2014/main" id="{B2B7773D-7624-4799-8DC2-2125C7B58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64247" y="61276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4">
              <a:extLst>
                <a:ext uri="{FF2B5EF4-FFF2-40B4-BE49-F238E27FC236}">
                  <a16:creationId xmlns:a16="http://schemas.microsoft.com/office/drawing/2014/main" id="{43BDB876-DF8F-473C-94AD-3B85C7D0D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3513" y="612768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3">
              <a:extLst>
                <a:ext uri="{FF2B5EF4-FFF2-40B4-BE49-F238E27FC236}">
                  <a16:creationId xmlns:a16="http://schemas.microsoft.com/office/drawing/2014/main" id="{E7BAEA9F-0A15-4A6A-9DE3-17E52616D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1734" y="617338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4">
              <a:extLst>
                <a:ext uri="{FF2B5EF4-FFF2-40B4-BE49-F238E27FC236}">
                  <a16:creationId xmlns:a16="http://schemas.microsoft.com/office/drawing/2014/main" id="{F44C7BB7-3BF8-4B57-8300-B074761B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8188" y="61733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5">
              <a:extLst>
                <a:ext uri="{FF2B5EF4-FFF2-40B4-BE49-F238E27FC236}">
                  <a16:creationId xmlns:a16="http://schemas.microsoft.com/office/drawing/2014/main" id="{5C9E2587-EA6E-4862-835F-7E8AC5DFC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31042" y="617909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7">
              <a:extLst>
                <a:ext uri="{FF2B5EF4-FFF2-40B4-BE49-F238E27FC236}">
                  <a16:creationId xmlns:a16="http://schemas.microsoft.com/office/drawing/2014/main" id="{9FDF4C88-B02F-4199-9B67-75901180B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6279" y="619133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8">
              <a:extLst>
                <a:ext uri="{FF2B5EF4-FFF2-40B4-BE49-F238E27FC236}">
                  <a16:creationId xmlns:a16="http://schemas.microsoft.com/office/drawing/2014/main" id="{5640818D-9BF5-4056-A10A-B26AE5494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3" y="619459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9">
              <a:extLst>
                <a:ext uri="{FF2B5EF4-FFF2-40B4-BE49-F238E27FC236}">
                  <a16:creationId xmlns:a16="http://schemas.microsoft.com/office/drawing/2014/main" id="{DCBD257A-A1D2-4931-9090-48B1E21D5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47958" y="618235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0">
              <a:extLst>
                <a:ext uri="{FF2B5EF4-FFF2-40B4-BE49-F238E27FC236}">
                  <a16:creationId xmlns:a16="http://schemas.microsoft.com/office/drawing/2014/main" id="{EF75A49A-C910-4E27-B0E0-AF15C2B3D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81754" y="636025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1">
              <a:extLst>
                <a:ext uri="{FF2B5EF4-FFF2-40B4-BE49-F238E27FC236}">
                  <a16:creationId xmlns:a16="http://schemas.microsoft.com/office/drawing/2014/main" id="{09175BB4-78AB-4F07-9A7C-195C9FF50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1985" y="636677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5">
              <a:extLst>
                <a:ext uri="{FF2B5EF4-FFF2-40B4-BE49-F238E27FC236}">
                  <a16:creationId xmlns:a16="http://schemas.microsoft.com/office/drawing/2014/main" id="{E4647752-F098-4C74-8685-415ADC8BF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0219" y="63704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6">
              <a:extLst>
                <a:ext uri="{FF2B5EF4-FFF2-40B4-BE49-F238E27FC236}">
                  <a16:creationId xmlns:a16="http://schemas.microsoft.com/office/drawing/2014/main" id="{AF23AEF6-4648-479D-9E57-75D4087D0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6390444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7">
              <a:extLst>
                <a:ext uri="{FF2B5EF4-FFF2-40B4-BE49-F238E27FC236}">
                  <a16:creationId xmlns:a16="http://schemas.microsoft.com/office/drawing/2014/main" id="{A85CD8C4-1E33-42C9-BCBB-91B9CDE9E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75213" y="6390443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8">
              <a:extLst>
                <a:ext uri="{FF2B5EF4-FFF2-40B4-BE49-F238E27FC236}">
                  <a16:creationId xmlns:a16="http://schemas.microsoft.com/office/drawing/2014/main" id="{32D2257B-0B7A-4918-A6B3-74552983C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02403" y="6393706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9">
              <a:extLst>
                <a:ext uri="{FF2B5EF4-FFF2-40B4-BE49-F238E27FC236}">
                  <a16:creationId xmlns:a16="http://schemas.microsoft.com/office/drawing/2014/main" id="{B6E8A044-F3AC-48ED-B8A6-D2EDD3F69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50199" y="6393706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3">
              <a:extLst>
                <a:ext uri="{FF2B5EF4-FFF2-40B4-BE49-F238E27FC236}">
                  <a16:creationId xmlns:a16="http://schemas.microsoft.com/office/drawing/2014/main" id="{248AF2CF-3B97-49B3-8E08-2820E763B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357015" y="64026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6">
              <a:extLst>
                <a:ext uri="{FF2B5EF4-FFF2-40B4-BE49-F238E27FC236}">
                  <a16:creationId xmlns:a16="http://schemas.microsoft.com/office/drawing/2014/main" id="{B5BEC596-B534-44B2-B1B8-78C1FBBA3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5860" y="641492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7">
              <a:extLst>
                <a:ext uri="{FF2B5EF4-FFF2-40B4-BE49-F238E27FC236}">
                  <a16:creationId xmlns:a16="http://schemas.microsoft.com/office/drawing/2014/main" id="{F45F86F4-28DB-49BC-8B6B-B703086F4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18231" y="641818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8">
              <a:extLst>
                <a:ext uri="{FF2B5EF4-FFF2-40B4-BE49-F238E27FC236}">
                  <a16:creationId xmlns:a16="http://schemas.microsoft.com/office/drawing/2014/main" id="{2932A0BD-C987-4A93-91DC-E277DC89C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65674" y="6420637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9">
              <a:extLst>
                <a:ext uri="{FF2B5EF4-FFF2-40B4-BE49-F238E27FC236}">
                  <a16:creationId xmlns:a16="http://schemas.microsoft.com/office/drawing/2014/main" id="{DD6B3E88-4337-44F0-80CD-D96F69C2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2" y="642716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0">
              <a:extLst>
                <a:ext uri="{FF2B5EF4-FFF2-40B4-BE49-F238E27FC236}">
                  <a16:creationId xmlns:a16="http://schemas.microsoft.com/office/drawing/2014/main" id="{2A481A9C-8E49-4886-B0B8-B391B54DE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45213" y="6430428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2">
              <a:extLst>
                <a:ext uri="{FF2B5EF4-FFF2-40B4-BE49-F238E27FC236}">
                  <a16:creationId xmlns:a16="http://schemas.microsoft.com/office/drawing/2014/main" id="{F74D151E-F322-43E1-AAAA-39C16A82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15774" y="6457357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3">
              <a:extLst>
                <a:ext uri="{FF2B5EF4-FFF2-40B4-BE49-F238E27FC236}">
                  <a16:creationId xmlns:a16="http://schemas.microsoft.com/office/drawing/2014/main" id="{BF3063F9-CB9B-4822-865E-5BFC90AF9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42843" y="646062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4">
              <a:extLst>
                <a:ext uri="{FF2B5EF4-FFF2-40B4-BE49-F238E27FC236}">
                  <a16:creationId xmlns:a16="http://schemas.microsoft.com/office/drawing/2014/main" id="{F541B440-1CE7-46DE-8E58-B472C9E62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1352" y="645735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5">
              <a:extLst>
                <a:ext uri="{FF2B5EF4-FFF2-40B4-BE49-F238E27FC236}">
                  <a16:creationId xmlns:a16="http://schemas.microsoft.com/office/drawing/2014/main" id="{25E18B25-35CB-4DFC-B428-063F245D0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1373" y="646307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">
              <a:extLst>
                <a:ext uri="{FF2B5EF4-FFF2-40B4-BE49-F238E27FC236}">
                  <a16:creationId xmlns:a16="http://schemas.microsoft.com/office/drawing/2014/main" id="{AC3EF75E-9D39-42A1-8744-0314BE64A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76864" y="642104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29">
              <a:extLst>
                <a:ext uri="{FF2B5EF4-FFF2-40B4-BE49-F238E27FC236}">
                  <a16:creationId xmlns:a16="http://schemas.microsoft.com/office/drawing/2014/main" id="{5B830616-AB5F-4414-891C-D7D65A1C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20744" y="578106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3">
              <a:extLst>
                <a:ext uri="{FF2B5EF4-FFF2-40B4-BE49-F238E27FC236}">
                  <a16:creationId xmlns:a16="http://schemas.microsoft.com/office/drawing/2014/main" id="{B84FCDC4-EB04-49F6-83E1-AE030D913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59809" y="5814737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29">
              <a:extLst>
                <a:ext uri="{FF2B5EF4-FFF2-40B4-BE49-F238E27FC236}">
                  <a16:creationId xmlns:a16="http://schemas.microsoft.com/office/drawing/2014/main" id="{297CFE06-B273-4E3A-828B-7F2391E72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0782" y="556917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3">
              <a:extLst>
                <a:ext uri="{FF2B5EF4-FFF2-40B4-BE49-F238E27FC236}">
                  <a16:creationId xmlns:a16="http://schemas.microsoft.com/office/drawing/2014/main" id="{3DB916FA-F738-4FDC-856A-EC97DEA0F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04120" y="55980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4">
              <a:extLst>
                <a:ext uri="{FF2B5EF4-FFF2-40B4-BE49-F238E27FC236}">
                  <a16:creationId xmlns:a16="http://schemas.microsoft.com/office/drawing/2014/main" id="{84355883-FB7A-47AA-BA56-AF9F91552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57282" y="555320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" name="Freeform 142">
            <a:extLst>
              <a:ext uri="{FF2B5EF4-FFF2-40B4-BE49-F238E27FC236}">
                <a16:creationId xmlns:a16="http://schemas.microsoft.com/office/drawing/2014/main" id="{869C3428-7E23-4E31-828E-09F276DA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0574" y="67621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9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1B0DAD3-DAD3-4D41-8EF0-B03422E47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/>
          </a:solidFill>
        </p:grpSpPr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729F7DF5-CF56-4F67-9883-903E49BE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B7E65000-B427-4CEF-B2A9-ECA839855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1D82BADA-E191-4C51-A377-7D1EA989D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074E073-07CB-4DD6-BFC8-E9FD63D4A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211152B9-90BD-4804-BCC5-4B0FEEF3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941B26CC-1C9B-4149-9647-3A0E0C9D2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7576EDD8-60BD-4230-9FE5-5302F9120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F68478BC-1899-4718-B999-C7EE2F6F5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B02BAA58-19A0-4BE5-8596-7AF02A91C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ED0FD3ED-A6B2-480A-8B6C-36B492164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46C958D0-B4D1-4E20-87DA-CDF757B56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3E2B5B4A-13C5-4187-BF16-1B0C4EC6D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8B7A471E-57F9-4AC4-B3DE-6A75C2A49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01E6B5E8-B33D-4D70-B30A-823D65538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04BD65AE-3613-409E-859A-F5E47E7ED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6AC52B47-CF30-4905-A913-8016FD7DF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945DD375-89B4-4594-879C-C88E3E07E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4EF2ED92-CD73-4432-B715-54794B6CC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4C080334-01D5-4AEE-B802-115F8FF4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5B2CD9BC-4DF9-4317-9F4F-168D1E48F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id="{9ED340BE-C2EA-4C3D-9E5F-49D0601E2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id="{F83C564A-309A-4BE2-A1B7-CB9000A40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61">
              <a:extLst>
                <a:ext uri="{FF2B5EF4-FFF2-40B4-BE49-F238E27FC236}">
                  <a16:creationId xmlns:a16="http://schemas.microsoft.com/office/drawing/2014/main" id="{6DB3A353-2237-4080-B766-F62A628B3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F97333D1-A657-49E4-BCD3-47476A14C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D848B0DC-182E-4466-BC72-7D1D16380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60CE5FE2-5C67-4168-A845-1851C07B7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FFD9F71E-ACAB-4435-8558-5C891704E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D8F3C4EF-CAB3-477F-9BE6-7AE0EE086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99F3B109-2DD1-4023-AB8C-C4CFFBC1E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AEE61596-3CEF-4CF6-A4FA-226265438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ACA5CDA1-D484-482B-924A-C21EFFB26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8BAD048C-9E22-4DAB-BB3C-8978DFC7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1A2637B3-8C74-4B55-872D-CFE1F1929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C73B0390-BD3E-4AFB-ADF3-676ECF890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35236E6F-9C25-49CE-9078-306D3A5F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46D4BFF5-1B3A-44D0-9720-143617E00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77FD726E-2EB9-4305-BEE5-7C48D51C9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25E6083A-3C52-4763-92A2-1B88843E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CA90BF22-94F7-4D52-8725-FDCE69CE6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998A2F47-3F4E-4065-86CF-B49B258FF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65AF8C00-7E07-4E42-A41A-08417BB0E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E0C04B54-4EF5-4B04-A708-8339062D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C16D1625-1345-49A9-9FAE-3600E0D11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B8817E5F-6964-4B89-9CD1-CD4621B6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952E3586-DC86-4B27-AAC4-D005819D2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22CB13D9-EA0B-45B8-8E8F-3AABBE9D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3755BB78-63DB-4A8C-A113-795862B37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68D97FB6-919C-4D25-A4CE-65C0BB8B4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B7FB8601-BFD8-42A2-BFC8-826DA567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E66A3773-870D-43D8-97C8-9210A0288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5">
              <a:extLst>
                <a:ext uri="{FF2B5EF4-FFF2-40B4-BE49-F238E27FC236}">
                  <a16:creationId xmlns:a16="http://schemas.microsoft.com/office/drawing/2014/main" id="{08736EF7-6BB0-4CA8-B063-CD217FF9B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57EBF709-9E0F-48A1-BCDD-F3C74F1D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251EC588-C357-470F-A194-F4A0C32B7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02592C96-1066-4F6E-9353-4FF1D5ED9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B5016669-96C5-4574-B536-65060BCE9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8">
              <a:extLst>
                <a:ext uri="{FF2B5EF4-FFF2-40B4-BE49-F238E27FC236}">
                  <a16:creationId xmlns:a16="http://schemas.microsoft.com/office/drawing/2014/main" id="{5C697245-37CA-4D12-9F8C-308595014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3776B83C-39DC-4C02-B33B-848604D0A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4CFD8-B018-1F4F-A569-3D7BE406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890" y="4491304"/>
            <a:ext cx="5634751" cy="30744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indent="0"/>
            <a:r>
              <a:rPr lang="en-US" sz="5400" dirty="0"/>
              <a:t>Things to think about….</a:t>
            </a:r>
            <a:br>
              <a:rPr lang="en-US" sz="5400" dirty="0"/>
            </a:br>
            <a:r>
              <a:rPr lang="en-US" sz="5400" dirty="0"/>
              <a:t>Why does the poet choose these words?</a:t>
            </a:r>
            <a:br>
              <a:rPr lang="en-US" sz="5400" dirty="0"/>
            </a:br>
            <a:r>
              <a:rPr lang="en-US" sz="5400" dirty="0"/>
              <a:t>What effect do they have to the overall poem?</a:t>
            </a:r>
            <a:br>
              <a:rPr lang="en-CA" sz="5400" dirty="0"/>
            </a:br>
            <a:endParaRPr lang="en-US" sz="54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0FD9CD4-1DEA-4176-A124-D8917EB46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453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1F75336-B532-4E6E-95DF-0A6F2597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02008" y="0"/>
            <a:ext cx="1355939" cy="6809110"/>
            <a:chOff x="235680" y="-7692"/>
            <a:chExt cx="1355939" cy="6858421"/>
          </a:xfrm>
          <a:solidFill>
            <a:schemeClr val="bg2">
              <a:lumMod val="90000"/>
            </a:schemeClr>
          </a:solidFill>
        </p:grpSpPr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BE555E63-8756-4B01-A8E6-1E6C24E6C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7877" y="403469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9A6E7B09-D1D2-4BD6-AC74-B96A66F74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960" y="67113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">
              <a:extLst>
                <a:ext uri="{FF2B5EF4-FFF2-40B4-BE49-F238E27FC236}">
                  <a16:creationId xmlns:a16="http://schemas.microsoft.com/office/drawing/2014/main" id="{34928232-787D-47D4-AC4D-2049EDBE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5985" y="144970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5">
              <a:extLst>
                <a:ext uri="{FF2B5EF4-FFF2-40B4-BE49-F238E27FC236}">
                  <a16:creationId xmlns:a16="http://schemas.microsoft.com/office/drawing/2014/main" id="{149A4B36-376B-47C4-95F0-709DE089D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9915" y="659167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E070C64A-1BAE-4811-955E-31635E29D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83329" y="402424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519D20CC-9F17-48D7-AC77-49664423A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3247" y="208930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FC0486F3-C6B9-48A6-BC5A-AA2F68A67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58010" y="2286858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B8425C2E-7DD6-4BF4-A1C0-B2B6D5659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27349" y="1116701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5195E044-A159-4CBB-A35F-9F444DB7C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1036" y="90413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6">
              <a:extLst>
                <a:ext uri="{FF2B5EF4-FFF2-40B4-BE49-F238E27FC236}">
                  <a16:creationId xmlns:a16="http://schemas.microsoft.com/office/drawing/2014/main" id="{2EC06385-5581-419E-A894-A9E994F98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28260" y="1387842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7">
              <a:extLst>
                <a:ext uri="{FF2B5EF4-FFF2-40B4-BE49-F238E27FC236}">
                  <a16:creationId xmlns:a16="http://schemas.microsoft.com/office/drawing/2014/main" id="{C2001B12-0A79-413A-A98A-8FFDC6FCD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8736" y="1824944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8">
              <a:extLst>
                <a:ext uri="{FF2B5EF4-FFF2-40B4-BE49-F238E27FC236}">
                  <a16:creationId xmlns:a16="http://schemas.microsoft.com/office/drawing/2014/main" id="{275A5D12-68D1-44C8-8CE4-E06AF560E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05820" y="1602352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0">
              <a:extLst>
                <a:ext uri="{FF2B5EF4-FFF2-40B4-BE49-F238E27FC236}">
                  <a16:creationId xmlns:a16="http://schemas.microsoft.com/office/drawing/2014/main" id="{A1382B02-AE11-4365-842E-7C1C6D0A2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81070" y="114545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3">
              <a:extLst>
                <a:ext uri="{FF2B5EF4-FFF2-40B4-BE49-F238E27FC236}">
                  <a16:creationId xmlns:a16="http://schemas.microsoft.com/office/drawing/2014/main" id="{E53E7D50-99B3-45E7-A598-F6AF083BF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5062" y="85334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1">
              <a:extLst>
                <a:ext uri="{FF2B5EF4-FFF2-40B4-BE49-F238E27FC236}">
                  <a16:creationId xmlns:a16="http://schemas.microsoft.com/office/drawing/2014/main" id="{956CF73D-C95E-4B57-BCFB-CEECC226F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31" y="10077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2">
              <a:extLst>
                <a:ext uri="{FF2B5EF4-FFF2-40B4-BE49-F238E27FC236}">
                  <a16:creationId xmlns:a16="http://schemas.microsoft.com/office/drawing/2014/main" id="{234C9590-DD2B-49D7-9229-332806DFF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036" y="44332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3">
              <a:extLst>
                <a:ext uri="{FF2B5EF4-FFF2-40B4-BE49-F238E27FC236}">
                  <a16:creationId xmlns:a16="http://schemas.microsoft.com/office/drawing/2014/main" id="{8FAFC176-D2CC-4A8C-81EA-FA2864E03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117" y="124653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4">
              <a:extLst>
                <a:ext uri="{FF2B5EF4-FFF2-40B4-BE49-F238E27FC236}">
                  <a16:creationId xmlns:a16="http://schemas.microsoft.com/office/drawing/2014/main" id="{519B8C77-FE73-4623-97AA-C7E53D88E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964" y="60695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1953E369-1BB2-4810-A780-1B8F749DA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977" y="145613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11D65D2F-7062-49ED-8281-8CF9BD087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673" y="228616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8E4A3AE4-7E0D-4B3B-8015-AFD4FF517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26" y="166587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9">
              <a:extLst>
                <a:ext uri="{FF2B5EF4-FFF2-40B4-BE49-F238E27FC236}">
                  <a16:creationId xmlns:a16="http://schemas.microsoft.com/office/drawing/2014/main" id="{29ABA55F-AE0C-4E1A-803C-45CCB5610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1576" y="2482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60">
              <a:extLst>
                <a:ext uri="{FF2B5EF4-FFF2-40B4-BE49-F238E27FC236}">
                  <a16:creationId xmlns:a16="http://schemas.microsoft.com/office/drawing/2014/main" id="{5767314E-D145-47A5-8C4B-C96860039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807" y="189567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1">
              <a:extLst>
                <a:ext uri="{FF2B5EF4-FFF2-40B4-BE49-F238E27FC236}">
                  <a16:creationId xmlns:a16="http://schemas.microsoft.com/office/drawing/2014/main" id="{2E438CDE-641E-4AB1-8C46-E336B3601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104" y="213003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8">
              <a:extLst>
                <a:ext uri="{FF2B5EF4-FFF2-40B4-BE49-F238E27FC236}">
                  <a16:creationId xmlns:a16="http://schemas.microsoft.com/office/drawing/2014/main" id="{56483294-E4DD-4DDE-B4E2-29DB724C1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342" y="71377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9">
              <a:extLst>
                <a:ext uri="{FF2B5EF4-FFF2-40B4-BE49-F238E27FC236}">
                  <a16:creationId xmlns:a16="http://schemas.microsoft.com/office/drawing/2014/main" id="{28FD6E08-8ABE-458A-80DF-F40C0020D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4714" y="94481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0">
              <a:extLst>
                <a:ext uri="{FF2B5EF4-FFF2-40B4-BE49-F238E27FC236}">
                  <a16:creationId xmlns:a16="http://schemas.microsoft.com/office/drawing/2014/main" id="{976649D9-004E-4B41-8B10-922D6DD62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9373" y="118261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1">
              <a:extLst>
                <a:ext uri="{FF2B5EF4-FFF2-40B4-BE49-F238E27FC236}">
                  <a16:creationId xmlns:a16="http://schemas.microsoft.com/office/drawing/2014/main" id="{E0D3F74F-5528-4D86-813C-F69D75245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2423" y="219566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2">
              <a:extLst>
                <a:ext uri="{FF2B5EF4-FFF2-40B4-BE49-F238E27FC236}">
                  <a16:creationId xmlns:a16="http://schemas.microsoft.com/office/drawing/2014/main" id="{DF9EC240-FE22-4E9D-B7C4-AD06B6BEB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259" y="197321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3">
              <a:extLst>
                <a:ext uri="{FF2B5EF4-FFF2-40B4-BE49-F238E27FC236}">
                  <a16:creationId xmlns:a16="http://schemas.microsoft.com/office/drawing/2014/main" id="{E681EFC1-C397-4B9A-878D-D01B8C507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2816" y="165842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4">
              <a:extLst>
                <a:ext uri="{FF2B5EF4-FFF2-40B4-BE49-F238E27FC236}">
                  <a16:creationId xmlns:a16="http://schemas.microsoft.com/office/drawing/2014/main" id="{51CB9B53-43E7-4A8F-8677-D32EC22C2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3832" y="50918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6">
              <a:extLst>
                <a:ext uri="{FF2B5EF4-FFF2-40B4-BE49-F238E27FC236}">
                  <a16:creationId xmlns:a16="http://schemas.microsoft.com/office/drawing/2014/main" id="{8353F6DD-878C-4EBE-AC93-F386AF68D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3801" y="16317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9">
              <a:extLst>
                <a:ext uri="{FF2B5EF4-FFF2-40B4-BE49-F238E27FC236}">
                  <a16:creationId xmlns:a16="http://schemas.microsoft.com/office/drawing/2014/main" id="{80A6635F-ED11-4088-B349-671ABDDCC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8604" y="144607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0">
              <a:extLst>
                <a:ext uri="{FF2B5EF4-FFF2-40B4-BE49-F238E27FC236}">
                  <a16:creationId xmlns:a16="http://schemas.microsoft.com/office/drawing/2014/main" id="{DD9B1267-9628-4F71-BA07-AEE32C257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6456" y="206898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05">
              <a:extLst>
                <a:ext uri="{FF2B5EF4-FFF2-40B4-BE49-F238E27FC236}">
                  <a16:creationId xmlns:a16="http://schemas.microsoft.com/office/drawing/2014/main" id="{88F6749D-9632-4CAA-850B-611BA6CAB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9863" y="197467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6">
              <a:extLst>
                <a:ext uri="{FF2B5EF4-FFF2-40B4-BE49-F238E27FC236}">
                  <a16:creationId xmlns:a16="http://schemas.microsoft.com/office/drawing/2014/main" id="{92877B9F-7690-462E-AD03-E9D1E8E5E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500" y="5817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7">
              <a:extLst>
                <a:ext uri="{FF2B5EF4-FFF2-40B4-BE49-F238E27FC236}">
                  <a16:creationId xmlns:a16="http://schemas.microsoft.com/office/drawing/2014/main" id="{948A9550-4D69-488A-BDBB-A35D897EB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5265" y="226174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8">
              <a:extLst>
                <a:ext uri="{FF2B5EF4-FFF2-40B4-BE49-F238E27FC236}">
                  <a16:creationId xmlns:a16="http://schemas.microsoft.com/office/drawing/2014/main" id="{609D73EB-3820-4A95-B6B9-ADCBFE0BD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171" y="119163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9">
              <a:extLst>
                <a:ext uri="{FF2B5EF4-FFF2-40B4-BE49-F238E27FC236}">
                  <a16:creationId xmlns:a16="http://schemas.microsoft.com/office/drawing/2014/main" id="{87F5523B-7BF8-4F16-A8F0-A7C7912AE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0368" y="169296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0">
              <a:extLst>
                <a:ext uri="{FF2B5EF4-FFF2-40B4-BE49-F238E27FC236}">
                  <a16:creationId xmlns:a16="http://schemas.microsoft.com/office/drawing/2014/main" id="{AA3DA9D2-4C11-4DB9-881C-478777CF9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24" y="33395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11">
              <a:extLst>
                <a:ext uri="{FF2B5EF4-FFF2-40B4-BE49-F238E27FC236}">
                  <a16:creationId xmlns:a16="http://schemas.microsoft.com/office/drawing/2014/main" id="{B9C8487B-850D-4F0F-85EA-DBDA55364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8423" y="14214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2">
              <a:extLst>
                <a:ext uri="{FF2B5EF4-FFF2-40B4-BE49-F238E27FC236}">
                  <a16:creationId xmlns:a16="http://schemas.microsoft.com/office/drawing/2014/main" id="{6C88A281-7EEC-4C3F-AD2B-15B6F3F1C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7926" y="90280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22">
              <a:extLst>
                <a:ext uri="{FF2B5EF4-FFF2-40B4-BE49-F238E27FC236}">
                  <a16:creationId xmlns:a16="http://schemas.microsoft.com/office/drawing/2014/main" id="{1FC1A962-0075-4190-9381-97928DFB0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80487" y="162902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23">
              <a:extLst>
                <a:ext uri="{FF2B5EF4-FFF2-40B4-BE49-F238E27FC236}">
                  <a16:creationId xmlns:a16="http://schemas.microsoft.com/office/drawing/2014/main" id="{FC5663AB-2E5B-4AB0-9FF6-FA4BA81BA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88936" y="206362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0">
              <a:extLst>
                <a:ext uri="{FF2B5EF4-FFF2-40B4-BE49-F238E27FC236}">
                  <a16:creationId xmlns:a16="http://schemas.microsoft.com/office/drawing/2014/main" id="{A1557E99-5074-480D-BD3B-B4001B060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62157" y="495611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1">
              <a:extLst>
                <a:ext uri="{FF2B5EF4-FFF2-40B4-BE49-F238E27FC236}">
                  <a16:creationId xmlns:a16="http://schemas.microsoft.com/office/drawing/2014/main" id="{889E9CED-0E63-48B4-A9CB-A90EEBE5D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75975" y="1050598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32">
              <a:extLst>
                <a:ext uri="{FF2B5EF4-FFF2-40B4-BE49-F238E27FC236}">
                  <a16:creationId xmlns:a16="http://schemas.microsoft.com/office/drawing/2014/main" id="{5D1A4D52-FD4B-4065-BAB8-C995A22D9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77630" y="193023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34">
              <a:extLst>
                <a:ext uri="{FF2B5EF4-FFF2-40B4-BE49-F238E27FC236}">
                  <a16:creationId xmlns:a16="http://schemas.microsoft.com/office/drawing/2014/main" id="{47403C29-5791-4AD9-BD8F-A6DB555A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57778" y="206212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35">
              <a:extLst>
                <a:ext uri="{FF2B5EF4-FFF2-40B4-BE49-F238E27FC236}">
                  <a16:creationId xmlns:a16="http://schemas.microsoft.com/office/drawing/2014/main" id="{D966B006-4D22-406B-BBA9-AD25B7F2C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63314" y="82094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41">
              <a:extLst>
                <a:ext uri="{FF2B5EF4-FFF2-40B4-BE49-F238E27FC236}">
                  <a16:creationId xmlns:a16="http://schemas.microsoft.com/office/drawing/2014/main" id="{F437370B-FEA7-4D8A-B633-21623B4F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8062" y="1284706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F603AF0E-9E87-4257-A781-CB4A4596F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3895" y="2757928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85273A46-8805-44B8-810A-1E2028BAE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5422" y="5102085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E6AC1079-32E7-43DB-9A95-92CCE0371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3852" y="2471615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825CDE05-9EA6-426E-A184-57CACF899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02300" y="480303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9">
              <a:extLst>
                <a:ext uri="{FF2B5EF4-FFF2-40B4-BE49-F238E27FC236}">
                  <a16:creationId xmlns:a16="http://schemas.microsoft.com/office/drawing/2014/main" id="{C230FC7D-858D-4F00-B012-9BBCEDFDE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0438" y="452256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8BCE49A4-31F9-4BCA-903C-A91804A8F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70799" y="426133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2">
              <a:extLst>
                <a:ext uri="{FF2B5EF4-FFF2-40B4-BE49-F238E27FC236}">
                  <a16:creationId xmlns:a16="http://schemas.microsoft.com/office/drawing/2014/main" id="{12BFB7D0-55E2-4949-9058-E204673E9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82575" y="3758854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3">
              <a:extLst>
                <a:ext uri="{FF2B5EF4-FFF2-40B4-BE49-F238E27FC236}">
                  <a16:creationId xmlns:a16="http://schemas.microsoft.com/office/drawing/2014/main" id="{B4315E1F-0A54-4677-A12C-54563B2D7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87040" y="3162824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4">
              <a:extLst>
                <a:ext uri="{FF2B5EF4-FFF2-40B4-BE49-F238E27FC236}">
                  <a16:creationId xmlns:a16="http://schemas.microsoft.com/office/drawing/2014/main" id="{F177E0EE-5B9E-489A-BCD8-272D99EEB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77680" y="3402754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">
              <a:extLst>
                <a:ext uri="{FF2B5EF4-FFF2-40B4-BE49-F238E27FC236}">
                  <a16:creationId xmlns:a16="http://schemas.microsoft.com/office/drawing/2014/main" id="{672B8554-119E-45ED-9344-4D7691B8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61415" y="4001886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">
              <a:extLst>
                <a:ext uri="{FF2B5EF4-FFF2-40B4-BE49-F238E27FC236}">
                  <a16:creationId xmlns:a16="http://schemas.microsoft.com/office/drawing/2014/main" id="{7A3C3931-93FF-4704-A596-D401D20F0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96394" y="5414574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1">
              <a:extLst>
                <a:ext uri="{FF2B5EF4-FFF2-40B4-BE49-F238E27FC236}">
                  <a16:creationId xmlns:a16="http://schemas.microsoft.com/office/drawing/2014/main" id="{C9BF99BB-AF54-4EC6-83EF-1C95D359B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44385" y="5725728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5">
              <a:extLst>
                <a:ext uri="{FF2B5EF4-FFF2-40B4-BE49-F238E27FC236}">
                  <a16:creationId xmlns:a16="http://schemas.microsoft.com/office/drawing/2014/main" id="{11927DDE-9B6A-4F30-A69B-32A2146AF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25046" y="649099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29">
              <a:extLst>
                <a:ext uri="{FF2B5EF4-FFF2-40B4-BE49-F238E27FC236}">
                  <a16:creationId xmlns:a16="http://schemas.microsoft.com/office/drawing/2014/main" id="{97645592-28E1-41BC-8093-D99DDB2FB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25268" y="5964435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31">
              <a:extLst>
                <a:ext uri="{FF2B5EF4-FFF2-40B4-BE49-F238E27FC236}">
                  <a16:creationId xmlns:a16="http://schemas.microsoft.com/office/drawing/2014/main" id="{66BBDAFE-E9A2-481A-A9E4-741BDF936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03969" y="627385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32">
              <a:extLst>
                <a:ext uri="{FF2B5EF4-FFF2-40B4-BE49-F238E27FC236}">
                  <a16:creationId xmlns:a16="http://schemas.microsoft.com/office/drawing/2014/main" id="{8CE17748-EC2B-458E-8D50-6F7A3D991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149" y="328890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33">
              <a:extLst>
                <a:ext uri="{FF2B5EF4-FFF2-40B4-BE49-F238E27FC236}">
                  <a16:creationId xmlns:a16="http://schemas.microsoft.com/office/drawing/2014/main" id="{338FB3E1-532B-413C-BB3E-4B6F73E6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062" y="438021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34">
              <a:extLst>
                <a:ext uri="{FF2B5EF4-FFF2-40B4-BE49-F238E27FC236}">
                  <a16:creationId xmlns:a16="http://schemas.microsoft.com/office/drawing/2014/main" id="{D6FAB024-30FE-47F4-8AE1-74EDA0348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992" y="537754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35">
              <a:extLst>
                <a:ext uri="{FF2B5EF4-FFF2-40B4-BE49-F238E27FC236}">
                  <a16:creationId xmlns:a16="http://schemas.microsoft.com/office/drawing/2014/main" id="{4EC173DE-D1F8-4D6B-9B22-7C7FCCDF0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44" y="45884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36">
              <a:extLst>
                <a:ext uri="{FF2B5EF4-FFF2-40B4-BE49-F238E27FC236}">
                  <a16:creationId xmlns:a16="http://schemas.microsoft.com/office/drawing/2014/main" id="{E902523B-8651-4DA4-91BE-EE974AA8C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781" y="603943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id="{BEB817E0-950F-4C2B-852F-7F9ACA75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547" y="305296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38">
              <a:extLst>
                <a:ext uri="{FF2B5EF4-FFF2-40B4-BE49-F238E27FC236}">
                  <a16:creationId xmlns:a16="http://schemas.microsoft.com/office/drawing/2014/main" id="{03EA0132-2679-4472-B245-29DF74F4F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216" y="48930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39">
              <a:extLst>
                <a:ext uri="{FF2B5EF4-FFF2-40B4-BE49-F238E27FC236}">
                  <a16:creationId xmlns:a16="http://schemas.microsoft.com/office/drawing/2014/main" id="{52A03DBE-E6DD-4BC3-9162-3D9F17D99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324" y="513418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40">
              <a:extLst>
                <a:ext uri="{FF2B5EF4-FFF2-40B4-BE49-F238E27FC236}">
                  <a16:creationId xmlns:a16="http://schemas.microsoft.com/office/drawing/2014/main" id="{ED11245E-0DC9-4E16-B456-161FC7C34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288" y="259088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41">
              <a:extLst>
                <a:ext uri="{FF2B5EF4-FFF2-40B4-BE49-F238E27FC236}">
                  <a16:creationId xmlns:a16="http://schemas.microsoft.com/office/drawing/2014/main" id="{D99AC72F-E763-41BF-9FEB-B72472305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781" y="62714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42">
              <a:extLst>
                <a:ext uri="{FF2B5EF4-FFF2-40B4-BE49-F238E27FC236}">
                  <a16:creationId xmlns:a16="http://schemas.microsoft.com/office/drawing/2014/main" id="{FB3B4AD4-7614-446F-9ADD-4D12740AF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949" y="558945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B6B5EBF3-2534-4BCB-A8DA-2B59536DC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739" y="40735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CB7C2CB-86C8-4E1E-8697-E530ED089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6588" y="582940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11519E31-D648-486C-9E58-B3342BBA5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647" y="282350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F7D9C4D7-ACAF-48A3-AC66-7DAF1B110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792" y="384245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C5205ABC-1AD2-48ED-BC78-DB8B53DE3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049" y="360898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03E7441-3D27-44E1-AE9C-6570F773C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7663" y="650065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62">
              <a:extLst>
                <a:ext uri="{FF2B5EF4-FFF2-40B4-BE49-F238E27FC236}">
                  <a16:creationId xmlns:a16="http://schemas.microsoft.com/office/drawing/2014/main" id="{63ED15A4-8E78-441E-A64D-9CF41487C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9481" y="294330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63">
              <a:extLst>
                <a:ext uri="{FF2B5EF4-FFF2-40B4-BE49-F238E27FC236}">
                  <a16:creationId xmlns:a16="http://schemas.microsoft.com/office/drawing/2014/main" id="{DF564555-2E20-4673-A8C4-0485C3BCB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0839" y="40819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64">
              <a:extLst>
                <a:ext uri="{FF2B5EF4-FFF2-40B4-BE49-F238E27FC236}">
                  <a16:creationId xmlns:a16="http://schemas.microsoft.com/office/drawing/2014/main" id="{9ADEC6CB-4A17-479F-A59F-CB246DB8D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8790" y="267499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65">
              <a:extLst>
                <a:ext uri="{FF2B5EF4-FFF2-40B4-BE49-F238E27FC236}">
                  <a16:creationId xmlns:a16="http://schemas.microsoft.com/office/drawing/2014/main" id="{2CB93930-3D5D-4ED3-A032-DB909E75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9421" y="381900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66">
              <a:extLst>
                <a:ext uri="{FF2B5EF4-FFF2-40B4-BE49-F238E27FC236}">
                  <a16:creationId xmlns:a16="http://schemas.microsoft.com/office/drawing/2014/main" id="{2ADE7CFA-9447-4D7D-AA9A-3212C1D1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7203" y="536544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67">
              <a:extLst>
                <a:ext uri="{FF2B5EF4-FFF2-40B4-BE49-F238E27FC236}">
                  <a16:creationId xmlns:a16="http://schemas.microsoft.com/office/drawing/2014/main" id="{FC73B41B-4D6F-4BCA-A546-9419961DC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17383" y="458146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68">
              <a:extLst>
                <a:ext uri="{FF2B5EF4-FFF2-40B4-BE49-F238E27FC236}">
                  <a16:creationId xmlns:a16="http://schemas.microsoft.com/office/drawing/2014/main" id="{DEDD3CD4-2AA3-4E79-A878-ECE13897F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4771" y="323872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9">
              <a:extLst>
                <a:ext uri="{FF2B5EF4-FFF2-40B4-BE49-F238E27FC236}">
                  <a16:creationId xmlns:a16="http://schemas.microsoft.com/office/drawing/2014/main" id="{F9066B37-5B27-44AF-84B5-3F1FD751C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4028" y="564768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70">
              <a:extLst>
                <a:ext uri="{FF2B5EF4-FFF2-40B4-BE49-F238E27FC236}">
                  <a16:creationId xmlns:a16="http://schemas.microsoft.com/office/drawing/2014/main" id="{7D522885-6F57-4543-90A7-FC4E4A32A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88241" y="623943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71">
              <a:extLst>
                <a:ext uri="{FF2B5EF4-FFF2-40B4-BE49-F238E27FC236}">
                  <a16:creationId xmlns:a16="http://schemas.microsoft.com/office/drawing/2014/main" id="{B48B6459-34CB-4015-B1DB-B77D9D15D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5571" y="512703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72">
              <a:extLst>
                <a:ext uri="{FF2B5EF4-FFF2-40B4-BE49-F238E27FC236}">
                  <a16:creationId xmlns:a16="http://schemas.microsoft.com/office/drawing/2014/main" id="{FBDF3F61-A9BE-46A6-BA04-0866A087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2308" y="490017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73">
              <a:extLst>
                <a:ext uri="{FF2B5EF4-FFF2-40B4-BE49-F238E27FC236}">
                  <a16:creationId xmlns:a16="http://schemas.microsoft.com/office/drawing/2014/main" id="{55D97A20-5F1E-420F-A3AB-D606B31D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7181" y="440054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74">
              <a:extLst>
                <a:ext uri="{FF2B5EF4-FFF2-40B4-BE49-F238E27FC236}">
                  <a16:creationId xmlns:a16="http://schemas.microsoft.com/office/drawing/2014/main" id="{593AC8D9-B2E3-4649-A810-2E338B085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5133" y="598082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75">
              <a:extLst>
                <a:ext uri="{FF2B5EF4-FFF2-40B4-BE49-F238E27FC236}">
                  <a16:creationId xmlns:a16="http://schemas.microsoft.com/office/drawing/2014/main" id="{A698BD8D-1FFD-422B-B043-A9C695F64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142" y="24352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77">
              <a:extLst>
                <a:ext uri="{FF2B5EF4-FFF2-40B4-BE49-F238E27FC236}">
                  <a16:creationId xmlns:a16="http://schemas.microsoft.com/office/drawing/2014/main" id="{E782617C-B77C-4B85-AE29-6038FA17F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5388" y="359950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5">
              <a:extLst>
                <a:ext uri="{FF2B5EF4-FFF2-40B4-BE49-F238E27FC236}">
                  <a16:creationId xmlns:a16="http://schemas.microsoft.com/office/drawing/2014/main" id="{9A3F646E-F82D-4337-BEF5-ED976564B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91647" y="642732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87">
              <a:extLst>
                <a:ext uri="{FF2B5EF4-FFF2-40B4-BE49-F238E27FC236}">
                  <a16:creationId xmlns:a16="http://schemas.microsoft.com/office/drawing/2014/main" id="{C09EBB27-7F13-4408-8FB0-6DC85C8A4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79126" y="665036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88">
              <a:extLst>
                <a:ext uri="{FF2B5EF4-FFF2-40B4-BE49-F238E27FC236}">
                  <a16:creationId xmlns:a16="http://schemas.microsoft.com/office/drawing/2014/main" id="{A68CE951-C541-4F9F-8FE8-A520EE40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9687" y="569677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1">
              <a:extLst>
                <a:ext uri="{FF2B5EF4-FFF2-40B4-BE49-F238E27FC236}">
                  <a16:creationId xmlns:a16="http://schemas.microsoft.com/office/drawing/2014/main" id="{133CF975-B5CA-4F48-A428-10CCE358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8683" y="275681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92">
              <a:extLst>
                <a:ext uri="{FF2B5EF4-FFF2-40B4-BE49-F238E27FC236}">
                  <a16:creationId xmlns:a16="http://schemas.microsoft.com/office/drawing/2014/main" id="{9D4E65BF-F416-4011-A971-F95CB3E03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7723" y="241323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93">
              <a:extLst>
                <a:ext uri="{FF2B5EF4-FFF2-40B4-BE49-F238E27FC236}">
                  <a16:creationId xmlns:a16="http://schemas.microsoft.com/office/drawing/2014/main" id="{69755040-8F9F-4820-99E0-2838EC35D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25" y="327800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4">
              <a:extLst>
                <a:ext uri="{FF2B5EF4-FFF2-40B4-BE49-F238E27FC236}">
                  <a16:creationId xmlns:a16="http://schemas.microsoft.com/office/drawing/2014/main" id="{AA83ADCD-B175-4837-AA1C-A19EF4F20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2331" y="536018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95">
              <a:extLst>
                <a:ext uri="{FF2B5EF4-FFF2-40B4-BE49-F238E27FC236}">
                  <a16:creationId xmlns:a16="http://schemas.microsoft.com/office/drawing/2014/main" id="{317C4F6B-0CE1-45B6-9B1F-7983BABE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682" y="30485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96">
              <a:extLst>
                <a:ext uri="{FF2B5EF4-FFF2-40B4-BE49-F238E27FC236}">
                  <a16:creationId xmlns:a16="http://schemas.microsoft.com/office/drawing/2014/main" id="{23342F86-F140-4EC4-A296-44588B039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46068" y="356815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97">
              <a:extLst>
                <a:ext uri="{FF2B5EF4-FFF2-40B4-BE49-F238E27FC236}">
                  <a16:creationId xmlns:a16="http://schemas.microsoft.com/office/drawing/2014/main" id="{74F32186-0AB8-495B-A19D-9B1068DD3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15380" y="477700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8">
              <a:extLst>
                <a:ext uri="{FF2B5EF4-FFF2-40B4-BE49-F238E27FC236}">
                  <a16:creationId xmlns:a16="http://schemas.microsoft.com/office/drawing/2014/main" id="{33F170BF-E5FE-4100-95A8-C379B38CC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7865" y="425854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99">
              <a:extLst>
                <a:ext uri="{FF2B5EF4-FFF2-40B4-BE49-F238E27FC236}">
                  <a16:creationId xmlns:a16="http://schemas.microsoft.com/office/drawing/2014/main" id="{6A08A5C2-4DB6-42E2-8557-7D6FCB3FE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00760" y="446640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00">
              <a:extLst>
                <a:ext uri="{FF2B5EF4-FFF2-40B4-BE49-F238E27FC236}">
                  <a16:creationId xmlns:a16="http://schemas.microsoft.com/office/drawing/2014/main" id="{BCFCCFD6-465B-4CE2-82F4-F8944CAFB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0269" y="388698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1">
              <a:extLst>
                <a:ext uri="{FF2B5EF4-FFF2-40B4-BE49-F238E27FC236}">
                  <a16:creationId xmlns:a16="http://schemas.microsoft.com/office/drawing/2014/main" id="{C4727433-6752-4785-B1D8-5F2278D6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4986" y="509519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2">
              <a:extLst>
                <a:ext uri="{FF2B5EF4-FFF2-40B4-BE49-F238E27FC236}">
                  <a16:creationId xmlns:a16="http://schemas.microsoft.com/office/drawing/2014/main" id="{E00905C0-4C19-419B-A5E6-A79E0230D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1165" y="565557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3">
              <a:extLst>
                <a:ext uri="{FF2B5EF4-FFF2-40B4-BE49-F238E27FC236}">
                  <a16:creationId xmlns:a16="http://schemas.microsoft.com/office/drawing/2014/main" id="{725A4C94-2677-4953-ABE1-7B7FC9D9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34073" y="592600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4">
              <a:extLst>
                <a:ext uri="{FF2B5EF4-FFF2-40B4-BE49-F238E27FC236}">
                  <a16:creationId xmlns:a16="http://schemas.microsoft.com/office/drawing/2014/main" id="{B561E597-85B6-4F90-829F-72A6E4FDE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49533" y="245691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13">
              <a:extLst>
                <a:ext uri="{FF2B5EF4-FFF2-40B4-BE49-F238E27FC236}">
                  <a16:creationId xmlns:a16="http://schemas.microsoft.com/office/drawing/2014/main" id="{98F04703-F3BB-4765-881A-E0F624328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874" y="484483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4">
              <a:extLst>
                <a:ext uri="{FF2B5EF4-FFF2-40B4-BE49-F238E27FC236}">
                  <a16:creationId xmlns:a16="http://schemas.microsoft.com/office/drawing/2014/main" id="{AF7DAC1C-EE3E-4800-9A3E-57B22EC86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78" y="3611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5">
              <a:extLst>
                <a:ext uri="{FF2B5EF4-FFF2-40B4-BE49-F238E27FC236}">
                  <a16:creationId xmlns:a16="http://schemas.microsoft.com/office/drawing/2014/main" id="{D72F8BFB-A2C3-4A09-9F45-8B0ED8A6F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65" y="427400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7">
              <a:extLst>
                <a:ext uri="{FF2B5EF4-FFF2-40B4-BE49-F238E27FC236}">
                  <a16:creationId xmlns:a16="http://schemas.microsoft.com/office/drawing/2014/main" id="{52E149F2-C71D-4E6E-A051-2DE04D393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5882" y="596968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8">
              <a:extLst>
                <a:ext uri="{FF2B5EF4-FFF2-40B4-BE49-F238E27FC236}">
                  <a16:creationId xmlns:a16="http://schemas.microsoft.com/office/drawing/2014/main" id="{18316E58-19C4-4AB8-B87C-06C633728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75298" y="654736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19">
              <a:extLst>
                <a:ext uri="{FF2B5EF4-FFF2-40B4-BE49-F238E27FC236}">
                  <a16:creationId xmlns:a16="http://schemas.microsoft.com/office/drawing/2014/main" id="{2E9CDF84-9068-475E-9D0D-3FA4F1A61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61972" y="627899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20">
              <a:extLst>
                <a:ext uri="{FF2B5EF4-FFF2-40B4-BE49-F238E27FC236}">
                  <a16:creationId xmlns:a16="http://schemas.microsoft.com/office/drawing/2014/main" id="{902B8F55-12F6-47CC-A957-264A20A2B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9207" y="385171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21">
              <a:extLst>
                <a:ext uri="{FF2B5EF4-FFF2-40B4-BE49-F238E27FC236}">
                  <a16:creationId xmlns:a16="http://schemas.microsoft.com/office/drawing/2014/main" id="{6C4DE7D0-08D8-4DE1-99BE-5C16FF965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07498" y="362917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25">
              <a:extLst>
                <a:ext uri="{FF2B5EF4-FFF2-40B4-BE49-F238E27FC236}">
                  <a16:creationId xmlns:a16="http://schemas.microsoft.com/office/drawing/2014/main" id="{BAF6FE00-6158-4A16-B8D9-102F85B7A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9594" y="24273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26">
              <a:extLst>
                <a:ext uri="{FF2B5EF4-FFF2-40B4-BE49-F238E27FC236}">
                  <a16:creationId xmlns:a16="http://schemas.microsoft.com/office/drawing/2014/main" id="{D5A27326-3E86-4BD0-B625-C722A7D33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77828" y="327933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27">
              <a:extLst>
                <a:ext uri="{FF2B5EF4-FFF2-40B4-BE49-F238E27FC236}">
                  <a16:creationId xmlns:a16="http://schemas.microsoft.com/office/drawing/2014/main" id="{569D4C99-D265-402E-A967-6B7AC549A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918" y="424702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28">
              <a:extLst>
                <a:ext uri="{FF2B5EF4-FFF2-40B4-BE49-F238E27FC236}">
                  <a16:creationId xmlns:a16="http://schemas.microsoft.com/office/drawing/2014/main" id="{C96DAF62-46BF-46E8-B199-AB2A3CB84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164" y="277152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29">
              <a:extLst>
                <a:ext uri="{FF2B5EF4-FFF2-40B4-BE49-F238E27FC236}">
                  <a16:creationId xmlns:a16="http://schemas.microsoft.com/office/drawing/2014/main" id="{84B16D6C-96D6-41DE-838B-2F2B2DC28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241" y="471223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33">
              <a:extLst>
                <a:ext uri="{FF2B5EF4-FFF2-40B4-BE49-F238E27FC236}">
                  <a16:creationId xmlns:a16="http://schemas.microsoft.com/office/drawing/2014/main" id="{CA5ECD4D-4EC4-4500-94FE-6000B0745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069" y="451822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36">
              <a:extLst>
                <a:ext uri="{FF2B5EF4-FFF2-40B4-BE49-F238E27FC236}">
                  <a16:creationId xmlns:a16="http://schemas.microsoft.com/office/drawing/2014/main" id="{11C06357-6475-4767-81DB-5BEDA2CC6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70208" y="562769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37">
              <a:extLst>
                <a:ext uri="{FF2B5EF4-FFF2-40B4-BE49-F238E27FC236}">
                  <a16:creationId xmlns:a16="http://schemas.microsoft.com/office/drawing/2014/main" id="{8871D916-C734-4757-8441-8D4939866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703" y="527782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38">
              <a:extLst>
                <a:ext uri="{FF2B5EF4-FFF2-40B4-BE49-F238E27FC236}">
                  <a16:creationId xmlns:a16="http://schemas.microsoft.com/office/drawing/2014/main" id="{3BEF5DC4-BA27-4973-99A6-4DDC260AD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472" y="502774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39">
              <a:extLst>
                <a:ext uri="{FF2B5EF4-FFF2-40B4-BE49-F238E27FC236}">
                  <a16:creationId xmlns:a16="http://schemas.microsoft.com/office/drawing/2014/main" id="{E348296B-AB0A-4701-AEE5-1C8E7E347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47218" y="655185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40">
              <a:extLst>
                <a:ext uri="{FF2B5EF4-FFF2-40B4-BE49-F238E27FC236}">
                  <a16:creationId xmlns:a16="http://schemas.microsoft.com/office/drawing/2014/main" id="{FFDA7773-5C96-4D44-A640-0D29BA8C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6365" y="3008459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42">
              <a:extLst>
                <a:ext uri="{FF2B5EF4-FFF2-40B4-BE49-F238E27FC236}">
                  <a16:creationId xmlns:a16="http://schemas.microsoft.com/office/drawing/2014/main" id="{4041F1DB-23CE-482D-B130-23AAA2FAA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1631" y="475740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43">
              <a:extLst>
                <a:ext uri="{FF2B5EF4-FFF2-40B4-BE49-F238E27FC236}">
                  <a16:creationId xmlns:a16="http://schemas.microsoft.com/office/drawing/2014/main" id="{E0A07433-E8B1-4240-89D6-8F552623B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3124" y="5807089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44">
              <a:extLst>
                <a:ext uri="{FF2B5EF4-FFF2-40B4-BE49-F238E27FC236}">
                  <a16:creationId xmlns:a16="http://schemas.microsoft.com/office/drawing/2014/main" id="{A1B065DB-19BF-4118-B319-D0E9E1D71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10077" y="607966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45">
              <a:extLst>
                <a:ext uri="{FF2B5EF4-FFF2-40B4-BE49-F238E27FC236}">
                  <a16:creationId xmlns:a16="http://schemas.microsoft.com/office/drawing/2014/main" id="{419217DA-E2E8-4336-ACFF-EEEAA992F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6387" y="629133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8">
              <a:extLst>
                <a:ext uri="{FF2B5EF4-FFF2-40B4-BE49-F238E27FC236}">
                  <a16:creationId xmlns:a16="http://schemas.microsoft.com/office/drawing/2014/main" id="{04E0D524-DF64-4C6E-B820-4E5DD84FF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2930" y="674108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8">
              <a:extLst>
                <a:ext uri="{FF2B5EF4-FFF2-40B4-BE49-F238E27FC236}">
                  <a16:creationId xmlns:a16="http://schemas.microsoft.com/office/drawing/2014/main" id="{D2F27FA0-23EB-48CC-BABC-CA7FE0F04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804" y="276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8">
              <a:extLst>
                <a:ext uri="{FF2B5EF4-FFF2-40B4-BE49-F238E27FC236}">
                  <a16:creationId xmlns:a16="http://schemas.microsoft.com/office/drawing/2014/main" id="{154FC207-BF49-4572-805C-B0916CFAD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42981" y="8983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06">
              <a:extLst>
                <a:ext uri="{FF2B5EF4-FFF2-40B4-BE49-F238E27FC236}">
                  <a16:creationId xmlns:a16="http://schemas.microsoft.com/office/drawing/2014/main" id="{E5F3D9CE-FF03-4032-8065-B44022EBD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22231" y="1110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06">
              <a:extLst>
                <a:ext uri="{FF2B5EF4-FFF2-40B4-BE49-F238E27FC236}">
                  <a16:creationId xmlns:a16="http://schemas.microsoft.com/office/drawing/2014/main" id="{71E4A724-05C3-4084-B4E2-3186236B4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02135" y="670682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274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67262A-6EF1-49ED-B8DE-DDD3E580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2A2BA-B457-1E44-97B4-CFCC37C6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815" y="1633061"/>
            <a:ext cx="3453722" cy="34952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Tone / Attitude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492946-B39C-4250-B4C8-D82A25043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1035" y="880021"/>
            <a:ext cx="6498031" cy="511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8FE0B-FD1F-7941-A274-EC93F48B4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153" y="880021"/>
            <a:ext cx="6498031" cy="5097958"/>
          </a:xfrm>
        </p:spPr>
        <p:txBody>
          <a:bodyPr>
            <a:normAutofit/>
          </a:bodyPr>
          <a:lstStyle/>
          <a:p>
            <a:r>
              <a:rPr lang="en-US" dirty="0"/>
              <a:t>Words that give the feeling and emotion that the poet wants to express.</a:t>
            </a:r>
          </a:p>
          <a:p>
            <a:r>
              <a:rPr lang="en-US" dirty="0"/>
              <a:t>Words are chosen to create a mood/feeling </a:t>
            </a:r>
          </a:p>
          <a:p>
            <a:r>
              <a:rPr lang="en-US" dirty="0"/>
              <a:t>The tone can change in a poem and this can be significant</a:t>
            </a:r>
          </a:p>
          <a:p>
            <a:r>
              <a:rPr lang="en-US" dirty="0"/>
              <a:t>Is the poem satirical, Ironic, thoughtful… (sometimes this will be determined by the style of poem)</a:t>
            </a:r>
          </a:p>
          <a:p>
            <a:r>
              <a:rPr lang="en-US" dirty="0"/>
              <a:t>Word choice: connotation (emotions attached) denotation (actual meaning of words)</a:t>
            </a:r>
          </a:p>
        </p:txBody>
      </p:sp>
      <p:sp>
        <p:nvSpPr>
          <p:cNvPr id="14" name="Freeform 142">
            <a:extLst>
              <a:ext uri="{FF2B5EF4-FFF2-40B4-BE49-F238E27FC236}">
                <a16:creationId xmlns:a16="http://schemas.microsoft.com/office/drawing/2014/main" id="{B30D69F3-F5DC-4D65-B4AF-733FF6D5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8174" y="66097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3FF339-0C9A-4139-9C80-B154CB1E6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92" y="5479237"/>
            <a:ext cx="12057048" cy="1073975"/>
            <a:chOff x="11192" y="5479237"/>
            <a:chExt cx="12057048" cy="1073975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6951B5F-AC36-48AF-A319-55FE78425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327394" y="635532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F49E610F-6598-471F-91DF-D5851F14A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11390" y="553265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7">
              <a:extLst>
                <a:ext uri="{FF2B5EF4-FFF2-40B4-BE49-F238E27FC236}">
                  <a16:creationId xmlns:a16="http://schemas.microsoft.com/office/drawing/2014/main" id="{74DE0CDB-BB1F-4A69-A0A2-9C32D0B6A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84530" y="5529394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0">
              <a:extLst>
                <a:ext uri="{FF2B5EF4-FFF2-40B4-BE49-F238E27FC236}">
                  <a16:creationId xmlns:a16="http://schemas.microsoft.com/office/drawing/2014/main" id="{05BE2C0F-8AF8-4EB8-9EE8-0F65327A5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435517" y="552198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2">
              <a:extLst>
                <a:ext uri="{FF2B5EF4-FFF2-40B4-BE49-F238E27FC236}">
                  <a16:creationId xmlns:a16="http://schemas.microsoft.com/office/drawing/2014/main" id="{2A5CD3F7-632C-4582-87F6-584F870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395640" y="5789705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3">
              <a:extLst>
                <a:ext uri="{FF2B5EF4-FFF2-40B4-BE49-F238E27FC236}">
                  <a16:creationId xmlns:a16="http://schemas.microsoft.com/office/drawing/2014/main" id="{51D68BBB-9910-4A2E-8881-4760A930C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65033" y="5771753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9">
              <a:extLst>
                <a:ext uri="{FF2B5EF4-FFF2-40B4-BE49-F238E27FC236}">
                  <a16:creationId xmlns:a16="http://schemas.microsoft.com/office/drawing/2014/main" id="{7EC690E3-A4DE-4B8A-A186-0F3B49BC2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07845" y="5826426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5">
              <a:extLst>
                <a:ext uri="{FF2B5EF4-FFF2-40B4-BE49-F238E27FC236}">
                  <a16:creationId xmlns:a16="http://schemas.microsoft.com/office/drawing/2014/main" id="{1BB18CCD-20C3-4BE5-A6BA-9339E8AB9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376143" y="6032065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7">
              <a:extLst>
                <a:ext uri="{FF2B5EF4-FFF2-40B4-BE49-F238E27FC236}">
                  <a16:creationId xmlns:a16="http://schemas.microsoft.com/office/drawing/2014/main" id="{BED0B41F-67D3-4AD8-9A8A-DA5DD871A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088139" y="6055729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BC7AB75D-8130-4CC6-96B3-BAD26C374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55287" y="6058995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1">
              <a:extLst>
                <a:ext uri="{FF2B5EF4-FFF2-40B4-BE49-F238E27FC236}">
                  <a16:creationId xmlns:a16="http://schemas.microsoft.com/office/drawing/2014/main" id="{A4118456-1C3E-447C-81DD-1F013BF5E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37087" y="607123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2">
              <a:extLst>
                <a:ext uri="{FF2B5EF4-FFF2-40B4-BE49-F238E27FC236}">
                  <a16:creationId xmlns:a16="http://schemas.microsoft.com/office/drawing/2014/main" id="{9C6D6B04-EC5A-4149-A53B-C73E97693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522245" y="634860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4">
              <a:extLst>
                <a:ext uri="{FF2B5EF4-FFF2-40B4-BE49-F238E27FC236}">
                  <a16:creationId xmlns:a16="http://schemas.microsoft.com/office/drawing/2014/main" id="{813095FE-556E-4A61-9BF3-732D49280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284869" y="6310329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1">
              <a:extLst>
                <a:ext uri="{FF2B5EF4-FFF2-40B4-BE49-F238E27FC236}">
                  <a16:creationId xmlns:a16="http://schemas.microsoft.com/office/drawing/2014/main" id="{21793E62-B549-4243-B8FA-B143D6B4A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793296" y="6312998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1">
              <a:extLst>
                <a:ext uri="{FF2B5EF4-FFF2-40B4-BE49-F238E27FC236}">
                  <a16:creationId xmlns:a16="http://schemas.microsoft.com/office/drawing/2014/main" id="{43ADD9DB-48ED-4A8C-9A75-0E93AB47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610793" y="6070034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2">
              <a:extLst>
                <a:ext uri="{FF2B5EF4-FFF2-40B4-BE49-F238E27FC236}">
                  <a16:creationId xmlns:a16="http://schemas.microsoft.com/office/drawing/2014/main" id="{E7C72DF4-E774-4605-971D-0840BD069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32685" y="606930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23BFA407-416B-4086-A635-1FB860F0E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86396" y="6078286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4">
              <a:extLst>
                <a:ext uri="{FF2B5EF4-FFF2-40B4-BE49-F238E27FC236}">
                  <a16:creationId xmlns:a16="http://schemas.microsoft.com/office/drawing/2014/main" id="{7C8F4B70-75FD-4457-A219-00E8F9862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987068" y="610603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5">
              <a:extLst>
                <a:ext uri="{FF2B5EF4-FFF2-40B4-BE49-F238E27FC236}">
                  <a16:creationId xmlns:a16="http://schemas.microsoft.com/office/drawing/2014/main" id="{8B19E2D0-7290-4EC0-AB6B-7F7AD87BD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19459" y="61084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6">
              <a:extLst>
                <a:ext uri="{FF2B5EF4-FFF2-40B4-BE49-F238E27FC236}">
                  <a16:creationId xmlns:a16="http://schemas.microsoft.com/office/drawing/2014/main" id="{A19B4676-7AC8-4F42-A34D-1A39433EE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71808" y="6115007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7">
              <a:extLst>
                <a:ext uri="{FF2B5EF4-FFF2-40B4-BE49-F238E27FC236}">
                  <a16:creationId xmlns:a16="http://schemas.microsoft.com/office/drawing/2014/main" id="{8B7FE908-80E4-483B-A777-C7B4EC478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534717" y="611745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8">
              <a:extLst>
                <a:ext uri="{FF2B5EF4-FFF2-40B4-BE49-F238E27FC236}">
                  <a16:creationId xmlns:a16="http://schemas.microsoft.com/office/drawing/2014/main" id="{2681A8C9-F444-4E8C-B844-9F7949428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095661" y="6117455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9">
              <a:extLst>
                <a:ext uri="{FF2B5EF4-FFF2-40B4-BE49-F238E27FC236}">
                  <a16:creationId xmlns:a16="http://schemas.microsoft.com/office/drawing/2014/main" id="{D20ADAA4-D2A2-4685-98BF-248A08AE1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6" y="6117453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0">
              <a:extLst>
                <a:ext uri="{FF2B5EF4-FFF2-40B4-BE49-F238E27FC236}">
                  <a16:creationId xmlns:a16="http://schemas.microsoft.com/office/drawing/2014/main" id="{341DD6EA-CF88-4A3C-BAEE-501042763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469623" y="6117454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1">
              <a:extLst>
                <a:ext uri="{FF2B5EF4-FFF2-40B4-BE49-F238E27FC236}">
                  <a16:creationId xmlns:a16="http://schemas.microsoft.com/office/drawing/2014/main" id="{3D241D69-1838-4786-A9A3-E92867ABF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262664" y="612398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2">
              <a:extLst>
                <a:ext uri="{FF2B5EF4-FFF2-40B4-BE49-F238E27FC236}">
                  <a16:creationId xmlns:a16="http://schemas.microsoft.com/office/drawing/2014/main" id="{7A7396BB-7045-4151-AACC-8B8AF1ABD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01721" y="612724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3">
              <a:extLst>
                <a:ext uri="{FF2B5EF4-FFF2-40B4-BE49-F238E27FC236}">
                  <a16:creationId xmlns:a16="http://schemas.microsoft.com/office/drawing/2014/main" id="{83B1DF51-D55B-4AE2-A489-6922F6959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19919" y="613295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4">
              <a:extLst>
                <a:ext uri="{FF2B5EF4-FFF2-40B4-BE49-F238E27FC236}">
                  <a16:creationId xmlns:a16="http://schemas.microsoft.com/office/drawing/2014/main" id="{E41D6AEB-5E2A-4A68-9632-4AE137F1F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004466" y="6132959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BA517482-AC50-4901-A826-FBA4B1FC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13586" y="6178656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2A95EDEC-E641-4466-9ADD-86C263F3B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850675" y="617865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5">
              <a:extLst>
                <a:ext uri="{FF2B5EF4-FFF2-40B4-BE49-F238E27FC236}">
                  <a16:creationId xmlns:a16="http://schemas.microsoft.com/office/drawing/2014/main" id="{330903BB-74EF-422B-A451-76F6988A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87821" y="6184369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7">
              <a:extLst>
                <a:ext uri="{FF2B5EF4-FFF2-40B4-BE49-F238E27FC236}">
                  <a16:creationId xmlns:a16="http://schemas.microsoft.com/office/drawing/2014/main" id="{24CE6A5E-8D30-4EA3-BC99-FFDDD534E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1700" y="619661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8">
              <a:extLst>
                <a:ext uri="{FF2B5EF4-FFF2-40B4-BE49-F238E27FC236}">
                  <a16:creationId xmlns:a16="http://schemas.microsoft.com/office/drawing/2014/main" id="{9DA5CEEA-CCF3-470C-9F26-89B2E0691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1998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9">
              <a:extLst>
                <a:ext uri="{FF2B5EF4-FFF2-40B4-BE49-F238E27FC236}">
                  <a16:creationId xmlns:a16="http://schemas.microsoft.com/office/drawing/2014/main" id="{99C33A0E-8550-4F20-BDDC-C85558B2E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49502" y="618763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20">
              <a:extLst>
                <a:ext uri="{FF2B5EF4-FFF2-40B4-BE49-F238E27FC236}">
                  <a16:creationId xmlns:a16="http://schemas.microsoft.com/office/drawing/2014/main" id="{08AB78FF-9221-4AC7-B053-CBFD5EC5E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521908" y="636552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1">
              <a:extLst>
                <a:ext uri="{FF2B5EF4-FFF2-40B4-BE49-F238E27FC236}">
                  <a16:creationId xmlns:a16="http://schemas.microsoft.com/office/drawing/2014/main" id="{D78AC1AB-3499-4D82-9A7A-D2991E6CD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29270" y="637205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5">
              <a:extLst>
                <a:ext uri="{FF2B5EF4-FFF2-40B4-BE49-F238E27FC236}">
                  <a16:creationId xmlns:a16="http://schemas.microsoft.com/office/drawing/2014/main" id="{59E3CCFE-3C59-4B4D-A526-1DF92E8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26858" y="6375726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6">
              <a:extLst>
                <a:ext uri="{FF2B5EF4-FFF2-40B4-BE49-F238E27FC236}">
                  <a16:creationId xmlns:a16="http://schemas.microsoft.com/office/drawing/2014/main" id="{53464886-46EA-497B-9720-6F6857F6A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73104" y="6395720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7">
              <a:extLst>
                <a:ext uri="{FF2B5EF4-FFF2-40B4-BE49-F238E27FC236}">
                  <a16:creationId xmlns:a16="http://schemas.microsoft.com/office/drawing/2014/main" id="{7A5A5F60-422F-473E-9599-2EFA5B2AE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12498" y="6395719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8">
              <a:extLst>
                <a:ext uri="{FF2B5EF4-FFF2-40B4-BE49-F238E27FC236}">
                  <a16:creationId xmlns:a16="http://schemas.microsoft.com/office/drawing/2014/main" id="{F39522BC-A79E-4F47-8082-198FBEA11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591511" y="6398982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9">
              <a:extLst>
                <a:ext uri="{FF2B5EF4-FFF2-40B4-BE49-F238E27FC236}">
                  <a16:creationId xmlns:a16="http://schemas.microsoft.com/office/drawing/2014/main" id="{9D335F47-2A7F-4268-8DD0-80CDB1470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26878" y="6398982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3">
              <a:extLst>
                <a:ext uri="{FF2B5EF4-FFF2-40B4-BE49-F238E27FC236}">
                  <a16:creationId xmlns:a16="http://schemas.microsoft.com/office/drawing/2014/main" id="{783022F1-11AE-45F8-B3C3-E7C3FACF3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7" y="640796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6">
              <a:extLst>
                <a:ext uri="{FF2B5EF4-FFF2-40B4-BE49-F238E27FC236}">
                  <a16:creationId xmlns:a16="http://schemas.microsoft.com/office/drawing/2014/main" id="{C3BE7C45-A2E8-42A0-87FE-EDFBC1D52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41599" y="642019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7">
              <a:extLst>
                <a:ext uri="{FF2B5EF4-FFF2-40B4-BE49-F238E27FC236}">
                  <a16:creationId xmlns:a16="http://schemas.microsoft.com/office/drawing/2014/main" id="{0FBF3533-1FB0-420E-844F-94A37EE1C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079229" y="642346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8">
              <a:extLst>
                <a:ext uri="{FF2B5EF4-FFF2-40B4-BE49-F238E27FC236}">
                  <a16:creationId xmlns:a16="http://schemas.microsoft.com/office/drawing/2014/main" id="{1CCB36DC-B5BF-46A0-A742-E9B5DC245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341533" y="6425913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9">
              <a:extLst>
                <a:ext uri="{FF2B5EF4-FFF2-40B4-BE49-F238E27FC236}">
                  <a16:creationId xmlns:a16="http://schemas.microsoft.com/office/drawing/2014/main" id="{E454EFCE-AA31-4C57-979D-FF28DF95B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4324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0">
              <a:extLst>
                <a:ext uri="{FF2B5EF4-FFF2-40B4-BE49-F238E27FC236}">
                  <a16:creationId xmlns:a16="http://schemas.microsoft.com/office/drawing/2014/main" id="{34821773-2B56-4CA4-923A-DFCFA76B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42498" y="6435704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2">
              <a:extLst>
                <a:ext uri="{FF2B5EF4-FFF2-40B4-BE49-F238E27FC236}">
                  <a16:creationId xmlns:a16="http://schemas.microsoft.com/office/drawing/2014/main" id="{B2A8D553-3CE0-48ED-ABA4-B1CA42EC4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705749" y="646263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3">
              <a:extLst>
                <a:ext uri="{FF2B5EF4-FFF2-40B4-BE49-F238E27FC236}">
                  <a16:creationId xmlns:a16="http://schemas.microsoft.com/office/drawing/2014/main" id="{AD6A1162-54E5-4A41-8F41-F2BF3A37E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0088" y="6418187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4">
              <a:extLst>
                <a:ext uri="{FF2B5EF4-FFF2-40B4-BE49-F238E27FC236}">
                  <a16:creationId xmlns:a16="http://schemas.microsoft.com/office/drawing/2014/main" id="{13309420-D249-4ED4-AA5D-2975B4877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271930" y="6462633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5">
              <a:extLst>
                <a:ext uri="{FF2B5EF4-FFF2-40B4-BE49-F238E27FC236}">
                  <a16:creationId xmlns:a16="http://schemas.microsoft.com/office/drawing/2014/main" id="{A23E00F9-EAE7-4D6B-A0B2-067A1FE49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82289" y="646834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D5F0F75-672C-4716-AAC5-D39F2B93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617051" y="642632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349E3A15-73B7-4F07-A44E-7B75BF601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3610" y="635005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3">
              <a:extLst>
                <a:ext uri="{FF2B5EF4-FFF2-40B4-BE49-F238E27FC236}">
                  <a16:creationId xmlns:a16="http://schemas.microsoft.com/office/drawing/2014/main" id="{B460F882-3C95-44B1-AB26-6759DD59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2535" y="547923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id="{3AEE145B-46F9-445A-9E7E-716173BCF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8881" y="5512695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id="{C559D3E2-0DBC-4547-BC00-60A83E47A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190" y="55184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id="{F3E7B8C7-7DC7-468C-91CC-824961A2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739" y="5524118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id="{9D2B31BB-A3AC-4292-B4E5-BC5F52749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674" y="5521671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id="{32DB1E7E-4833-41CC-AC87-6BAEAFE9C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671" y="552738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id="{1B674A26-49C7-4604-95D1-894A5AD1B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91669" y="552738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id="{7D981404-4D96-4A9E-BD2F-2B1C82E9F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75783" y="552411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9">
              <a:extLst>
                <a:ext uri="{FF2B5EF4-FFF2-40B4-BE49-F238E27FC236}">
                  <a16:creationId xmlns:a16="http://schemas.microsoft.com/office/drawing/2014/main" id="{5C545757-0463-4AF1-9BB2-6865E44F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259" y="552790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0">
              <a:extLst>
                <a:ext uri="{FF2B5EF4-FFF2-40B4-BE49-F238E27FC236}">
                  <a16:creationId xmlns:a16="http://schemas.microsoft.com/office/drawing/2014/main" id="{00459AAE-3011-4F89-8A4E-613D2A733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98210" y="556655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8C4AD92E-B314-45C4-80D2-85C7334AB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44565" y="5582057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0EE8973D-C3A8-4492-8BF8-E1BD5214D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4600" y="57697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940E1ED8-E032-4984-86EB-711F132CD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74752" y="577219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1E148223-D795-405C-B94F-5CD18996E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471" y="57787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20A65903-767B-4F42-9D6D-CBEF7B55D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27791" y="577545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CFF03BAF-5274-4D27-873A-CA3947FAD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0932" y="578442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39912D23-7400-475C-B7BC-051E37895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28881" y="576647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53EA24FB-6C37-4094-89BE-BC9F277FC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4960" y="57901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090DA882-3E5F-47E2-A901-ED33177FB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92" y="57679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13DAF9D2-C10F-4FA0-8AAA-EF033FD2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2525" y="582115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1DCE6699-4F41-4E6C-B4B4-116F5645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29428" y="58513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5">
              <a:extLst>
                <a:ext uri="{FF2B5EF4-FFF2-40B4-BE49-F238E27FC236}">
                  <a16:creationId xmlns:a16="http://schemas.microsoft.com/office/drawing/2014/main" id="{0D5DA8DB-8A13-4D6E-9F40-E24A7F8F7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8023" y="602678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6">
              <a:extLst>
                <a:ext uri="{FF2B5EF4-FFF2-40B4-BE49-F238E27FC236}">
                  <a16:creationId xmlns:a16="http://schemas.microsoft.com/office/drawing/2014/main" id="{00E93E64-19B4-465D-85DE-FD45DFAD5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0286" y="603821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07">
              <a:extLst>
                <a:ext uri="{FF2B5EF4-FFF2-40B4-BE49-F238E27FC236}">
                  <a16:creationId xmlns:a16="http://schemas.microsoft.com/office/drawing/2014/main" id="{9E00DA49-033D-45D2-8D7C-0DE5BC6EA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2735" y="605045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8">
              <a:extLst>
                <a:ext uri="{FF2B5EF4-FFF2-40B4-BE49-F238E27FC236}">
                  <a16:creationId xmlns:a16="http://schemas.microsoft.com/office/drawing/2014/main" id="{C9BB8FB7-501F-4EF7-811C-DFC36C697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3512" y="605045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9">
              <a:extLst>
                <a:ext uri="{FF2B5EF4-FFF2-40B4-BE49-F238E27FC236}">
                  <a16:creationId xmlns:a16="http://schemas.microsoft.com/office/drawing/2014/main" id="{70F631DA-C640-4FC1-A59E-F133F83BA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15587" y="605371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0">
              <a:extLst>
                <a:ext uri="{FF2B5EF4-FFF2-40B4-BE49-F238E27FC236}">
                  <a16:creationId xmlns:a16="http://schemas.microsoft.com/office/drawing/2014/main" id="{C0C246D6-738C-4854-BDD0-6669E99D6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714" y="6053700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1">
              <a:extLst>
                <a:ext uri="{FF2B5EF4-FFF2-40B4-BE49-F238E27FC236}">
                  <a16:creationId xmlns:a16="http://schemas.microsoft.com/office/drawing/2014/main" id="{2B88D097-4630-4514-BD1C-D1FC57D05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6827" y="60659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2">
              <a:extLst>
                <a:ext uri="{FF2B5EF4-FFF2-40B4-BE49-F238E27FC236}">
                  <a16:creationId xmlns:a16="http://schemas.microsoft.com/office/drawing/2014/main" id="{895172E5-4D7B-4E9E-9DC0-7AC40AFE2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963" y="606595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22">
              <a:extLst>
                <a:ext uri="{FF2B5EF4-FFF2-40B4-BE49-F238E27FC236}">
                  <a16:creationId xmlns:a16="http://schemas.microsoft.com/office/drawing/2014/main" id="{E16BE8D6-8745-46D3-BB8C-7D9F905F2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05" y="6298524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3">
              <a:extLst>
                <a:ext uri="{FF2B5EF4-FFF2-40B4-BE49-F238E27FC236}">
                  <a16:creationId xmlns:a16="http://schemas.microsoft.com/office/drawing/2014/main" id="{B21B0D38-9A6B-4C03-9C68-BFCDD0CE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120" y="6277308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30">
              <a:extLst>
                <a:ext uri="{FF2B5EF4-FFF2-40B4-BE49-F238E27FC236}">
                  <a16:creationId xmlns:a16="http://schemas.microsoft.com/office/drawing/2014/main" id="{BD88B61E-A1B6-4C3F-9CDA-F14697C39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6243" y="6277308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32">
              <a:extLst>
                <a:ext uri="{FF2B5EF4-FFF2-40B4-BE49-F238E27FC236}">
                  <a16:creationId xmlns:a16="http://schemas.microsoft.com/office/drawing/2014/main" id="{7F412678-E91D-445B-B569-92A65FE4F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58397" y="630750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4">
              <a:extLst>
                <a:ext uri="{FF2B5EF4-FFF2-40B4-BE49-F238E27FC236}">
                  <a16:creationId xmlns:a16="http://schemas.microsoft.com/office/drawing/2014/main" id="{D5C03A86-E86B-4343-BE21-5E5D4DF2F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16135" y="6305053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35">
              <a:extLst>
                <a:ext uri="{FF2B5EF4-FFF2-40B4-BE49-F238E27FC236}">
                  <a16:creationId xmlns:a16="http://schemas.microsoft.com/office/drawing/2014/main" id="{7E23784D-2CA3-4407-A29D-F04954A4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5185" y="6314931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41">
              <a:extLst>
                <a:ext uri="{FF2B5EF4-FFF2-40B4-BE49-F238E27FC236}">
                  <a16:creationId xmlns:a16="http://schemas.microsoft.com/office/drawing/2014/main" id="{9B6ED33F-264E-4FE0-BB23-5923775E2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1625" y="633198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CE917B1B-8131-4DE5-AD2C-71A079AA4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3161" y="5553203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7">
              <a:extLst>
                <a:ext uri="{FF2B5EF4-FFF2-40B4-BE49-F238E27FC236}">
                  <a16:creationId xmlns:a16="http://schemas.microsoft.com/office/drawing/2014/main" id="{5E8CF6E6-E598-4397-91BA-6C2A426A8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9595" y="5546674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0">
              <a:extLst>
                <a:ext uri="{FF2B5EF4-FFF2-40B4-BE49-F238E27FC236}">
                  <a16:creationId xmlns:a16="http://schemas.microsoft.com/office/drawing/2014/main" id="{4B4D2234-D9B8-4F69-A88F-BAC72429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97773" y="55621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4">
              <a:extLst>
                <a:ext uri="{FF2B5EF4-FFF2-40B4-BE49-F238E27FC236}">
                  <a16:creationId xmlns:a16="http://schemas.microsoft.com/office/drawing/2014/main" id="{FAC6F190-5E32-4356-8ACA-C8D84EBD7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48018" y="557686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05549845-8416-4013-9839-D79CB20AB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038" y="555646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467A23A5-6422-47E9-9190-43A9501C8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41065" y="558666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AA5E43AB-DA6B-477B-94EF-BF73ACCE3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5091" y="5598084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2">
              <a:extLst>
                <a:ext uri="{FF2B5EF4-FFF2-40B4-BE49-F238E27FC236}">
                  <a16:creationId xmlns:a16="http://schemas.microsoft.com/office/drawing/2014/main" id="{90CBC3ED-5170-4805-987F-F3964917F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2801" y="580127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C14C5E5E-6018-4BB4-8238-A6B217328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40515" y="5780056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64">
              <a:extLst>
                <a:ext uri="{FF2B5EF4-FFF2-40B4-BE49-F238E27FC236}">
                  <a16:creationId xmlns:a16="http://schemas.microsoft.com/office/drawing/2014/main" id="{A1D002AF-6CBB-4688-B6CC-623D057EA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787" y="58159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5">
              <a:extLst>
                <a:ext uri="{FF2B5EF4-FFF2-40B4-BE49-F238E27FC236}">
                  <a16:creationId xmlns:a16="http://schemas.microsoft.com/office/drawing/2014/main" id="{A3BCCB11-25A2-4C56-96AC-E8B384E20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55168" y="583391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8">
              <a:extLst>
                <a:ext uri="{FF2B5EF4-FFF2-40B4-BE49-F238E27FC236}">
                  <a16:creationId xmlns:a16="http://schemas.microsoft.com/office/drawing/2014/main" id="{48470416-A7F5-4041-B3E7-BF525DD8B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58192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5">
              <a:extLst>
                <a:ext uri="{FF2B5EF4-FFF2-40B4-BE49-F238E27FC236}">
                  <a16:creationId xmlns:a16="http://schemas.microsoft.com/office/drawing/2014/main" id="{6763146B-0E01-4BC3-A3E6-573690558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67433" y="578005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7">
              <a:extLst>
                <a:ext uri="{FF2B5EF4-FFF2-40B4-BE49-F238E27FC236}">
                  <a16:creationId xmlns:a16="http://schemas.microsoft.com/office/drawing/2014/main" id="{C324338F-04C1-419D-90C1-D83AA1B76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8564" y="586492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1">
              <a:extLst>
                <a:ext uri="{FF2B5EF4-FFF2-40B4-BE49-F238E27FC236}">
                  <a16:creationId xmlns:a16="http://schemas.microsoft.com/office/drawing/2014/main" id="{77835AED-A441-4532-AF89-B3FF7CFD5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5527" y="606475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2">
              <a:extLst>
                <a:ext uri="{FF2B5EF4-FFF2-40B4-BE49-F238E27FC236}">
                  <a16:creationId xmlns:a16="http://schemas.microsoft.com/office/drawing/2014/main" id="{F2B6F66E-9B92-42DA-9FA1-35F0ECE1A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1481" y="6064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3">
              <a:extLst>
                <a:ext uri="{FF2B5EF4-FFF2-40B4-BE49-F238E27FC236}">
                  <a16:creationId xmlns:a16="http://schemas.microsoft.com/office/drawing/2014/main" id="{AB5426E1-AAC8-413F-8343-E690D3576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11063" y="607301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4">
              <a:extLst>
                <a:ext uri="{FF2B5EF4-FFF2-40B4-BE49-F238E27FC236}">
                  <a16:creationId xmlns:a16="http://schemas.microsoft.com/office/drawing/2014/main" id="{6EDE8D39-527D-48EC-A60E-822896A70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9758" y="610075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5">
              <a:extLst>
                <a:ext uri="{FF2B5EF4-FFF2-40B4-BE49-F238E27FC236}">
                  <a16:creationId xmlns:a16="http://schemas.microsoft.com/office/drawing/2014/main" id="{63CA0069-4DAE-4E19-9375-30664E136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7749" y="610320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6">
              <a:extLst>
                <a:ext uri="{FF2B5EF4-FFF2-40B4-BE49-F238E27FC236}">
                  <a16:creationId xmlns:a16="http://schemas.microsoft.com/office/drawing/2014/main" id="{EE4F3DAA-A482-4317-AC07-D9EACF4AB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06156" y="610973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7">
              <a:extLst>
                <a:ext uri="{FF2B5EF4-FFF2-40B4-BE49-F238E27FC236}">
                  <a16:creationId xmlns:a16="http://schemas.microsoft.com/office/drawing/2014/main" id="{C4558B65-3D1B-4341-9469-54BDB407D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99824" y="611217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8">
              <a:extLst>
                <a:ext uri="{FF2B5EF4-FFF2-40B4-BE49-F238E27FC236}">
                  <a16:creationId xmlns:a16="http://schemas.microsoft.com/office/drawing/2014/main" id="{8A11C831-3A34-41C8-BF81-577F36D3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1416" y="611217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9">
              <a:extLst>
                <a:ext uri="{FF2B5EF4-FFF2-40B4-BE49-F238E27FC236}">
                  <a16:creationId xmlns:a16="http://schemas.microsoft.com/office/drawing/2014/main" id="{3BAA8579-0187-4116-9506-0798BD48B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4601" y="6112177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0">
              <a:extLst>
                <a:ext uri="{FF2B5EF4-FFF2-40B4-BE49-F238E27FC236}">
                  <a16:creationId xmlns:a16="http://schemas.microsoft.com/office/drawing/2014/main" id="{B66832E9-B0E5-4132-99E9-2286FE26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26949" y="611217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1">
              <a:extLst>
                <a:ext uri="{FF2B5EF4-FFF2-40B4-BE49-F238E27FC236}">
                  <a16:creationId xmlns:a16="http://schemas.microsoft.com/office/drawing/2014/main" id="{1F5F17DC-C7BC-4D44-BFD1-1D5002D67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24162" y="611870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2">
              <a:extLst>
                <a:ext uri="{FF2B5EF4-FFF2-40B4-BE49-F238E27FC236}">
                  <a16:creationId xmlns:a16="http://schemas.microsoft.com/office/drawing/2014/main" id="{AAD24A6B-1C15-45BF-A44D-C5DCFDF7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01940" y="612197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3">
              <a:extLst>
                <a:ext uri="{FF2B5EF4-FFF2-40B4-BE49-F238E27FC236}">
                  <a16:creationId xmlns:a16="http://schemas.microsoft.com/office/drawing/2014/main" id="{B2B7773D-7624-4799-8DC2-2125C7B58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64247" y="61276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4">
              <a:extLst>
                <a:ext uri="{FF2B5EF4-FFF2-40B4-BE49-F238E27FC236}">
                  <a16:creationId xmlns:a16="http://schemas.microsoft.com/office/drawing/2014/main" id="{43BDB876-DF8F-473C-94AD-3B85C7D0D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3513" y="612768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3">
              <a:extLst>
                <a:ext uri="{FF2B5EF4-FFF2-40B4-BE49-F238E27FC236}">
                  <a16:creationId xmlns:a16="http://schemas.microsoft.com/office/drawing/2014/main" id="{E7BAEA9F-0A15-4A6A-9DE3-17E52616D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1734" y="617338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4">
              <a:extLst>
                <a:ext uri="{FF2B5EF4-FFF2-40B4-BE49-F238E27FC236}">
                  <a16:creationId xmlns:a16="http://schemas.microsoft.com/office/drawing/2014/main" id="{F44C7BB7-3BF8-4B57-8300-B074761B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8188" y="61733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5">
              <a:extLst>
                <a:ext uri="{FF2B5EF4-FFF2-40B4-BE49-F238E27FC236}">
                  <a16:creationId xmlns:a16="http://schemas.microsoft.com/office/drawing/2014/main" id="{5C9E2587-EA6E-4862-835F-7E8AC5DFC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31042" y="617909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7">
              <a:extLst>
                <a:ext uri="{FF2B5EF4-FFF2-40B4-BE49-F238E27FC236}">
                  <a16:creationId xmlns:a16="http://schemas.microsoft.com/office/drawing/2014/main" id="{9FDF4C88-B02F-4199-9B67-75901180B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6279" y="619133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8">
              <a:extLst>
                <a:ext uri="{FF2B5EF4-FFF2-40B4-BE49-F238E27FC236}">
                  <a16:creationId xmlns:a16="http://schemas.microsoft.com/office/drawing/2014/main" id="{5640818D-9BF5-4056-A10A-B26AE5494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3" y="619459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9">
              <a:extLst>
                <a:ext uri="{FF2B5EF4-FFF2-40B4-BE49-F238E27FC236}">
                  <a16:creationId xmlns:a16="http://schemas.microsoft.com/office/drawing/2014/main" id="{DCBD257A-A1D2-4931-9090-48B1E21D5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47958" y="618235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0">
              <a:extLst>
                <a:ext uri="{FF2B5EF4-FFF2-40B4-BE49-F238E27FC236}">
                  <a16:creationId xmlns:a16="http://schemas.microsoft.com/office/drawing/2014/main" id="{EF75A49A-C910-4E27-B0E0-AF15C2B3D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81754" y="636025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1">
              <a:extLst>
                <a:ext uri="{FF2B5EF4-FFF2-40B4-BE49-F238E27FC236}">
                  <a16:creationId xmlns:a16="http://schemas.microsoft.com/office/drawing/2014/main" id="{09175BB4-78AB-4F07-9A7C-195C9FF50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1985" y="636677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5">
              <a:extLst>
                <a:ext uri="{FF2B5EF4-FFF2-40B4-BE49-F238E27FC236}">
                  <a16:creationId xmlns:a16="http://schemas.microsoft.com/office/drawing/2014/main" id="{E4647752-F098-4C74-8685-415ADC8BF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0219" y="63704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6">
              <a:extLst>
                <a:ext uri="{FF2B5EF4-FFF2-40B4-BE49-F238E27FC236}">
                  <a16:creationId xmlns:a16="http://schemas.microsoft.com/office/drawing/2014/main" id="{AF23AEF6-4648-479D-9E57-75D4087D0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6390444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7">
              <a:extLst>
                <a:ext uri="{FF2B5EF4-FFF2-40B4-BE49-F238E27FC236}">
                  <a16:creationId xmlns:a16="http://schemas.microsoft.com/office/drawing/2014/main" id="{A85CD8C4-1E33-42C9-BCBB-91B9CDE9E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75213" y="6390443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8">
              <a:extLst>
                <a:ext uri="{FF2B5EF4-FFF2-40B4-BE49-F238E27FC236}">
                  <a16:creationId xmlns:a16="http://schemas.microsoft.com/office/drawing/2014/main" id="{32D2257B-0B7A-4918-A6B3-74552983C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02403" y="6393706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9">
              <a:extLst>
                <a:ext uri="{FF2B5EF4-FFF2-40B4-BE49-F238E27FC236}">
                  <a16:creationId xmlns:a16="http://schemas.microsoft.com/office/drawing/2014/main" id="{B6E8A044-F3AC-48ED-B8A6-D2EDD3F69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50199" y="6393706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3">
              <a:extLst>
                <a:ext uri="{FF2B5EF4-FFF2-40B4-BE49-F238E27FC236}">
                  <a16:creationId xmlns:a16="http://schemas.microsoft.com/office/drawing/2014/main" id="{248AF2CF-3B97-49B3-8E08-2820E763B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357015" y="64026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6">
              <a:extLst>
                <a:ext uri="{FF2B5EF4-FFF2-40B4-BE49-F238E27FC236}">
                  <a16:creationId xmlns:a16="http://schemas.microsoft.com/office/drawing/2014/main" id="{B5BEC596-B534-44B2-B1B8-78C1FBBA3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5860" y="641492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7">
              <a:extLst>
                <a:ext uri="{FF2B5EF4-FFF2-40B4-BE49-F238E27FC236}">
                  <a16:creationId xmlns:a16="http://schemas.microsoft.com/office/drawing/2014/main" id="{F45F86F4-28DB-49BC-8B6B-B703086F4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18231" y="641818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8">
              <a:extLst>
                <a:ext uri="{FF2B5EF4-FFF2-40B4-BE49-F238E27FC236}">
                  <a16:creationId xmlns:a16="http://schemas.microsoft.com/office/drawing/2014/main" id="{2932A0BD-C987-4A93-91DC-E277DC89C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65674" y="6420637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9">
              <a:extLst>
                <a:ext uri="{FF2B5EF4-FFF2-40B4-BE49-F238E27FC236}">
                  <a16:creationId xmlns:a16="http://schemas.microsoft.com/office/drawing/2014/main" id="{DD6B3E88-4337-44F0-80CD-D96F69C2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2" y="642716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0">
              <a:extLst>
                <a:ext uri="{FF2B5EF4-FFF2-40B4-BE49-F238E27FC236}">
                  <a16:creationId xmlns:a16="http://schemas.microsoft.com/office/drawing/2014/main" id="{2A481A9C-8E49-4886-B0B8-B391B54DE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45213" y="6430428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2">
              <a:extLst>
                <a:ext uri="{FF2B5EF4-FFF2-40B4-BE49-F238E27FC236}">
                  <a16:creationId xmlns:a16="http://schemas.microsoft.com/office/drawing/2014/main" id="{F74D151E-F322-43E1-AAAA-39C16A82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15774" y="6457357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3">
              <a:extLst>
                <a:ext uri="{FF2B5EF4-FFF2-40B4-BE49-F238E27FC236}">
                  <a16:creationId xmlns:a16="http://schemas.microsoft.com/office/drawing/2014/main" id="{BF3063F9-CB9B-4822-865E-5BFC90AF9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42843" y="646062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4">
              <a:extLst>
                <a:ext uri="{FF2B5EF4-FFF2-40B4-BE49-F238E27FC236}">
                  <a16:creationId xmlns:a16="http://schemas.microsoft.com/office/drawing/2014/main" id="{F541B440-1CE7-46DE-8E58-B472C9E62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1352" y="645735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5">
              <a:extLst>
                <a:ext uri="{FF2B5EF4-FFF2-40B4-BE49-F238E27FC236}">
                  <a16:creationId xmlns:a16="http://schemas.microsoft.com/office/drawing/2014/main" id="{25E18B25-35CB-4DFC-B428-063F245D0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1373" y="646307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">
              <a:extLst>
                <a:ext uri="{FF2B5EF4-FFF2-40B4-BE49-F238E27FC236}">
                  <a16:creationId xmlns:a16="http://schemas.microsoft.com/office/drawing/2014/main" id="{AC3EF75E-9D39-42A1-8744-0314BE64A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76864" y="642104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29">
              <a:extLst>
                <a:ext uri="{FF2B5EF4-FFF2-40B4-BE49-F238E27FC236}">
                  <a16:creationId xmlns:a16="http://schemas.microsoft.com/office/drawing/2014/main" id="{5B830616-AB5F-4414-891C-D7D65A1C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20744" y="578106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3">
              <a:extLst>
                <a:ext uri="{FF2B5EF4-FFF2-40B4-BE49-F238E27FC236}">
                  <a16:creationId xmlns:a16="http://schemas.microsoft.com/office/drawing/2014/main" id="{B84FCDC4-EB04-49F6-83E1-AE030D913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59809" y="5814737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29">
              <a:extLst>
                <a:ext uri="{FF2B5EF4-FFF2-40B4-BE49-F238E27FC236}">
                  <a16:creationId xmlns:a16="http://schemas.microsoft.com/office/drawing/2014/main" id="{297CFE06-B273-4E3A-828B-7F2391E72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0782" y="556917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3">
              <a:extLst>
                <a:ext uri="{FF2B5EF4-FFF2-40B4-BE49-F238E27FC236}">
                  <a16:creationId xmlns:a16="http://schemas.microsoft.com/office/drawing/2014/main" id="{3DB916FA-F738-4FDC-856A-EC97DEA0F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04120" y="55980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4">
              <a:extLst>
                <a:ext uri="{FF2B5EF4-FFF2-40B4-BE49-F238E27FC236}">
                  <a16:creationId xmlns:a16="http://schemas.microsoft.com/office/drawing/2014/main" id="{84355883-FB7A-47AA-BA56-AF9F91552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57282" y="555320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" name="Freeform 142">
            <a:extLst>
              <a:ext uri="{FF2B5EF4-FFF2-40B4-BE49-F238E27FC236}">
                <a16:creationId xmlns:a16="http://schemas.microsoft.com/office/drawing/2014/main" id="{869C3428-7E23-4E31-828E-09F276DA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0574" y="67621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75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67262A-6EF1-49ED-B8DE-DDD3E580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B08E2-5FEE-5247-AADE-34C35C26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815" y="1633061"/>
            <a:ext cx="3453722" cy="34952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Tone:</a:t>
            </a:r>
            <a:br>
              <a:rPr lang="en-US" dirty="0"/>
            </a:br>
            <a:r>
              <a:rPr lang="en-US" sz="2800" dirty="0"/>
              <a:t>Changes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492946-B39C-4250-B4C8-D82A25043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1035" y="880021"/>
            <a:ext cx="6498031" cy="511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4DD33-088A-8848-9928-B1FCB6C8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173" y="789890"/>
            <a:ext cx="6550893" cy="51880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Tone can set the mood, but the interesting stuff, or TENSION, happens in a poem or story when tone CHANGES.</a:t>
            </a:r>
          </a:p>
          <a:p>
            <a:br>
              <a:rPr lang="en-US" dirty="0"/>
            </a:br>
            <a:r>
              <a:rPr lang="en-US" dirty="0"/>
              <a:t>Is the first Harry Potter book the same as the last? Do we think and see the world the same way we did when we were young? </a:t>
            </a:r>
          </a:p>
          <a:p>
            <a:br>
              <a:rPr lang="en-US" dirty="0"/>
            </a:br>
            <a:r>
              <a:rPr lang="en-US" dirty="0"/>
              <a:t>**You will be reading a short poem or you will have already read it. I want you to think about this idea of changing tone for that poem.</a:t>
            </a:r>
          </a:p>
        </p:txBody>
      </p:sp>
      <p:sp>
        <p:nvSpPr>
          <p:cNvPr id="14" name="Freeform 142">
            <a:extLst>
              <a:ext uri="{FF2B5EF4-FFF2-40B4-BE49-F238E27FC236}">
                <a16:creationId xmlns:a16="http://schemas.microsoft.com/office/drawing/2014/main" id="{B30D69F3-F5DC-4D65-B4AF-733FF6D5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8174" y="66097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3FF339-0C9A-4139-9C80-B154CB1E6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92" y="5479237"/>
            <a:ext cx="12057048" cy="1073975"/>
            <a:chOff x="11192" y="5479237"/>
            <a:chExt cx="12057048" cy="1073975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6951B5F-AC36-48AF-A319-55FE78425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327394" y="635532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F49E610F-6598-471F-91DF-D5851F14A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11390" y="553265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7">
              <a:extLst>
                <a:ext uri="{FF2B5EF4-FFF2-40B4-BE49-F238E27FC236}">
                  <a16:creationId xmlns:a16="http://schemas.microsoft.com/office/drawing/2014/main" id="{74DE0CDB-BB1F-4A69-A0A2-9C32D0B6A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84530" y="5529394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0">
              <a:extLst>
                <a:ext uri="{FF2B5EF4-FFF2-40B4-BE49-F238E27FC236}">
                  <a16:creationId xmlns:a16="http://schemas.microsoft.com/office/drawing/2014/main" id="{05BE2C0F-8AF8-4EB8-9EE8-0F65327A5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435517" y="552198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2">
              <a:extLst>
                <a:ext uri="{FF2B5EF4-FFF2-40B4-BE49-F238E27FC236}">
                  <a16:creationId xmlns:a16="http://schemas.microsoft.com/office/drawing/2014/main" id="{2A5CD3F7-632C-4582-87F6-584F870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395640" y="5789705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3">
              <a:extLst>
                <a:ext uri="{FF2B5EF4-FFF2-40B4-BE49-F238E27FC236}">
                  <a16:creationId xmlns:a16="http://schemas.microsoft.com/office/drawing/2014/main" id="{51D68BBB-9910-4A2E-8881-4760A930C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65033" y="5771753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9">
              <a:extLst>
                <a:ext uri="{FF2B5EF4-FFF2-40B4-BE49-F238E27FC236}">
                  <a16:creationId xmlns:a16="http://schemas.microsoft.com/office/drawing/2014/main" id="{7EC690E3-A4DE-4B8A-A186-0F3B49BC2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07845" y="5826426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5">
              <a:extLst>
                <a:ext uri="{FF2B5EF4-FFF2-40B4-BE49-F238E27FC236}">
                  <a16:creationId xmlns:a16="http://schemas.microsoft.com/office/drawing/2014/main" id="{1BB18CCD-20C3-4BE5-A6BA-9339E8AB9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376143" y="6032065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7">
              <a:extLst>
                <a:ext uri="{FF2B5EF4-FFF2-40B4-BE49-F238E27FC236}">
                  <a16:creationId xmlns:a16="http://schemas.microsoft.com/office/drawing/2014/main" id="{BED0B41F-67D3-4AD8-9A8A-DA5DD871A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088139" y="6055729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BC7AB75D-8130-4CC6-96B3-BAD26C374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55287" y="6058995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1">
              <a:extLst>
                <a:ext uri="{FF2B5EF4-FFF2-40B4-BE49-F238E27FC236}">
                  <a16:creationId xmlns:a16="http://schemas.microsoft.com/office/drawing/2014/main" id="{A4118456-1C3E-447C-81DD-1F013BF5E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37087" y="607123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2">
              <a:extLst>
                <a:ext uri="{FF2B5EF4-FFF2-40B4-BE49-F238E27FC236}">
                  <a16:creationId xmlns:a16="http://schemas.microsoft.com/office/drawing/2014/main" id="{9C6D6B04-EC5A-4149-A53B-C73E97693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522245" y="634860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4">
              <a:extLst>
                <a:ext uri="{FF2B5EF4-FFF2-40B4-BE49-F238E27FC236}">
                  <a16:creationId xmlns:a16="http://schemas.microsoft.com/office/drawing/2014/main" id="{813095FE-556E-4A61-9BF3-732D49280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284869" y="6310329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1">
              <a:extLst>
                <a:ext uri="{FF2B5EF4-FFF2-40B4-BE49-F238E27FC236}">
                  <a16:creationId xmlns:a16="http://schemas.microsoft.com/office/drawing/2014/main" id="{21793E62-B549-4243-B8FA-B143D6B4A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793296" y="6312998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1">
              <a:extLst>
                <a:ext uri="{FF2B5EF4-FFF2-40B4-BE49-F238E27FC236}">
                  <a16:creationId xmlns:a16="http://schemas.microsoft.com/office/drawing/2014/main" id="{43ADD9DB-48ED-4A8C-9A75-0E93AB47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610793" y="6070034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2">
              <a:extLst>
                <a:ext uri="{FF2B5EF4-FFF2-40B4-BE49-F238E27FC236}">
                  <a16:creationId xmlns:a16="http://schemas.microsoft.com/office/drawing/2014/main" id="{E7C72DF4-E774-4605-971D-0840BD069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32685" y="606930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23BFA407-416B-4086-A635-1FB860F0E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86396" y="6078286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4">
              <a:extLst>
                <a:ext uri="{FF2B5EF4-FFF2-40B4-BE49-F238E27FC236}">
                  <a16:creationId xmlns:a16="http://schemas.microsoft.com/office/drawing/2014/main" id="{7C8F4B70-75FD-4457-A219-00E8F9862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987068" y="610603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5">
              <a:extLst>
                <a:ext uri="{FF2B5EF4-FFF2-40B4-BE49-F238E27FC236}">
                  <a16:creationId xmlns:a16="http://schemas.microsoft.com/office/drawing/2014/main" id="{8B19E2D0-7290-4EC0-AB6B-7F7AD87BD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19459" y="61084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6">
              <a:extLst>
                <a:ext uri="{FF2B5EF4-FFF2-40B4-BE49-F238E27FC236}">
                  <a16:creationId xmlns:a16="http://schemas.microsoft.com/office/drawing/2014/main" id="{A19B4676-7AC8-4F42-A34D-1A39433EE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71808" y="6115007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7">
              <a:extLst>
                <a:ext uri="{FF2B5EF4-FFF2-40B4-BE49-F238E27FC236}">
                  <a16:creationId xmlns:a16="http://schemas.microsoft.com/office/drawing/2014/main" id="{8B7FE908-80E4-483B-A777-C7B4EC478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534717" y="611745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8">
              <a:extLst>
                <a:ext uri="{FF2B5EF4-FFF2-40B4-BE49-F238E27FC236}">
                  <a16:creationId xmlns:a16="http://schemas.microsoft.com/office/drawing/2014/main" id="{2681A8C9-F444-4E8C-B844-9F7949428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095661" y="6117455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9">
              <a:extLst>
                <a:ext uri="{FF2B5EF4-FFF2-40B4-BE49-F238E27FC236}">
                  <a16:creationId xmlns:a16="http://schemas.microsoft.com/office/drawing/2014/main" id="{D20ADAA4-D2A2-4685-98BF-248A08AE1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6" y="6117453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0">
              <a:extLst>
                <a:ext uri="{FF2B5EF4-FFF2-40B4-BE49-F238E27FC236}">
                  <a16:creationId xmlns:a16="http://schemas.microsoft.com/office/drawing/2014/main" id="{341DD6EA-CF88-4A3C-BAEE-501042763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469623" y="6117454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1">
              <a:extLst>
                <a:ext uri="{FF2B5EF4-FFF2-40B4-BE49-F238E27FC236}">
                  <a16:creationId xmlns:a16="http://schemas.microsoft.com/office/drawing/2014/main" id="{3D241D69-1838-4786-A9A3-E92867ABF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262664" y="612398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2">
              <a:extLst>
                <a:ext uri="{FF2B5EF4-FFF2-40B4-BE49-F238E27FC236}">
                  <a16:creationId xmlns:a16="http://schemas.microsoft.com/office/drawing/2014/main" id="{7A7396BB-7045-4151-AACC-8B8AF1ABD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01721" y="612724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3">
              <a:extLst>
                <a:ext uri="{FF2B5EF4-FFF2-40B4-BE49-F238E27FC236}">
                  <a16:creationId xmlns:a16="http://schemas.microsoft.com/office/drawing/2014/main" id="{83B1DF51-D55B-4AE2-A489-6922F6959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19919" y="613295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4">
              <a:extLst>
                <a:ext uri="{FF2B5EF4-FFF2-40B4-BE49-F238E27FC236}">
                  <a16:creationId xmlns:a16="http://schemas.microsoft.com/office/drawing/2014/main" id="{E41D6AEB-5E2A-4A68-9632-4AE137F1F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004466" y="6132959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BA517482-AC50-4901-A826-FBA4B1FC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13586" y="6178656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2A95EDEC-E641-4466-9ADD-86C263F3B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850675" y="617865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5">
              <a:extLst>
                <a:ext uri="{FF2B5EF4-FFF2-40B4-BE49-F238E27FC236}">
                  <a16:creationId xmlns:a16="http://schemas.microsoft.com/office/drawing/2014/main" id="{330903BB-74EF-422B-A451-76F6988A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87821" y="6184369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7">
              <a:extLst>
                <a:ext uri="{FF2B5EF4-FFF2-40B4-BE49-F238E27FC236}">
                  <a16:creationId xmlns:a16="http://schemas.microsoft.com/office/drawing/2014/main" id="{24CE6A5E-8D30-4EA3-BC99-FFDDD534E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1700" y="619661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8">
              <a:extLst>
                <a:ext uri="{FF2B5EF4-FFF2-40B4-BE49-F238E27FC236}">
                  <a16:creationId xmlns:a16="http://schemas.microsoft.com/office/drawing/2014/main" id="{9DA5CEEA-CCF3-470C-9F26-89B2E0691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1998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9">
              <a:extLst>
                <a:ext uri="{FF2B5EF4-FFF2-40B4-BE49-F238E27FC236}">
                  <a16:creationId xmlns:a16="http://schemas.microsoft.com/office/drawing/2014/main" id="{99C33A0E-8550-4F20-BDDC-C85558B2E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49502" y="618763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20">
              <a:extLst>
                <a:ext uri="{FF2B5EF4-FFF2-40B4-BE49-F238E27FC236}">
                  <a16:creationId xmlns:a16="http://schemas.microsoft.com/office/drawing/2014/main" id="{08AB78FF-9221-4AC7-B053-CBFD5EC5E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521908" y="636552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1">
              <a:extLst>
                <a:ext uri="{FF2B5EF4-FFF2-40B4-BE49-F238E27FC236}">
                  <a16:creationId xmlns:a16="http://schemas.microsoft.com/office/drawing/2014/main" id="{D78AC1AB-3499-4D82-9A7A-D2991E6CD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29270" y="637205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5">
              <a:extLst>
                <a:ext uri="{FF2B5EF4-FFF2-40B4-BE49-F238E27FC236}">
                  <a16:creationId xmlns:a16="http://schemas.microsoft.com/office/drawing/2014/main" id="{59E3CCFE-3C59-4B4D-A526-1DF92E8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26858" y="6375726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6">
              <a:extLst>
                <a:ext uri="{FF2B5EF4-FFF2-40B4-BE49-F238E27FC236}">
                  <a16:creationId xmlns:a16="http://schemas.microsoft.com/office/drawing/2014/main" id="{53464886-46EA-497B-9720-6F6857F6A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73104" y="6395720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7">
              <a:extLst>
                <a:ext uri="{FF2B5EF4-FFF2-40B4-BE49-F238E27FC236}">
                  <a16:creationId xmlns:a16="http://schemas.microsoft.com/office/drawing/2014/main" id="{7A5A5F60-422F-473E-9599-2EFA5B2AE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12498" y="6395719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8">
              <a:extLst>
                <a:ext uri="{FF2B5EF4-FFF2-40B4-BE49-F238E27FC236}">
                  <a16:creationId xmlns:a16="http://schemas.microsoft.com/office/drawing/2014/main" id="{F39522BC-A79E-4F47-8082-198FBEA11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591511" y="6398982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9">
              <a:extLst>
                <a:ext uri="{FF2B5EF4-FFF2-40B4-BE49-F238E27FC236}">
                  <a16:creationId xmlns:a16="http://schemas.microsoft.com/office/drawing/2014/main" id="{9D335F47-2A7F-4268-8DD0-80CDB1470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26878" y="6398982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3">
              <a:extLst>
                <a:ext uri="{FF2B5EF4-FFF2-40B4-BE49-F238E27FC236}">
                  <a16:creationId xmlns:a16="http://schemas.microsoft.com/office/drawing/2014/main" id="{783022F1-11AE-45F8-B3C3-E7C3FACF3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7" y="640796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6">
              <a:extLst>
                <a:ext uri="{FF2B5EF4-FFF2-40B4-BE49-F238E27FC236}">
                  <a16:creationId xmlns:a16="http://schemas.microsoft.com/office/drawing/2014/main" id="{C3BE7C45-A2E8-42A0-87FE-EDFBC1D52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41599" y="642019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7">
              <a:extLst>
                <a:ext uri="{FF2B5EF4-FFF2-40B4-BE49-F238E27FC236}">
                  <a16:creationId xmlns:a16="http://schemas.microsoft.com/office/drawing/2014/main" id="{0FBF3533-1FB0-420E-844F-94A37EE1C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079229" y="642346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8">
              <a:extLst>
                <a:ext uri="{FF2B5EF4-FFF2-40B4-BE49-F238E27FC236}">
                  <a16:creationId xmlns:a16="http://schemas.microsoft.com/office/drawing/2014/main" id="{1CCB36DC-B5BF-46A0-A742-E9B5DC245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341533" y="6425913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9">
              <a:extLst>
                <a:ext uri="{FF2B5EF4-FFF2-40B4-BE49-F238E27FC236}">
                  <a16:creationId xmlns:a16="http://schemas.microsoft.com/office/drawing/2014/main" id="{E454EFCE-AA31-4C57-979D-FF28DF95B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4324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0">
              <a:extLst>
                <a:ext uri="{FF2B5EF4-FFF2-40B4-BE49-F238E27FC236}">
                  <a16:creationId xmlns:a16="http://schemas.microsoft.com/office/drawing/2014/main" id="{34821773-2B56-4CA4-923A-DFCFA76B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42498" y="6435704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2">
              <a:extLst>
                <a:ext uri="{FF2B5EF4-FFF2-40B4-BE49-F238E27FC236}">
                  <a16:creationId xmlns:a16="http://schemas.microsoft.com/office/drawing/2014/main" id="{B2A8D553-3CE0-48ED-ABA4-B1CA42EC4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705749" y="646263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3">
              <a:extLst>
                <a:ext uri="{FF2B5EF4-FFF2-40B4-BE49-F238E27FC236}">
                  <a16:creationId xmlns:a16="http://schemas.microsoft.com/office/drawing/2014/main" id="{AD6A1162-54E5-4A41-8F41-F2BF3A37E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0088" y="6418187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4">
              <a:extLst>
                <a:ext uri="{FF2B5EF4-FFF2-40B4-BE49-F238E27FC236}">
                  <a16:creationId xmlns:a16="http://schemas.microsoft.com/office/drawing/2014/main" id="{13309420-D249-4ED4-AA5D-2975B4877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271930" y="6462633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5">
              <a:extLst>
                <a:ext uri="{FF2B5EF4-FFF2-40B4-BE49-F238E27FC236}">
                  <a16:creationId xmlns:a16="http://schemas.microsoft.com/office/drawing/2014/main" id="{A23E00F9-EAE7-4D6B-A0B2-067A1FE49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82289" y="646834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D5F0F75-672C-4716-AAC5-D39F2B93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617051" y="642632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349E3A15-73B7-4F07-A44E-7B75BF601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3610" y="635005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3">
              <a:extLst>
                <a:ext uri="{FF2B5EF4-FFF2-40B4-BE49-F238E27FC236}">
                  <a16:creationId xmlns:a16="http://schemas.microsoft.com/office/drawing/2014/main" id="{B460F882-3C95-44B1-AB26-6759DD59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2535" y="547923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id="{3AEE145B-46F9-445A-9E7E-716173BCF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8881" y="5512695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id="{C559D3E2-0DBC-4547-BC00-60A83E47A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190" y="55184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id="{F3E7B8C7-7DC7-468C-91CC-824961A2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739" y="5524118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id="{9D2B31BB-A3AC-4292-B4E5-BC5F52749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674" y="5521671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id="{32DB1E7E-4833-41CC-AC87-6BAEAFE9C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671" y="552738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id="{1B674A26-49C7-4604-95D1-894A5AD1B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91669" y="552738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id="{7D981404-4D96-4A9E-BD2F-2B1C82E9F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75783" y="552411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9">
              <a:extLst>
                <a:ext uri="{FF2B5EF4-FFF2-40B4-BE49-F238E27FC236}">
                  <a16:creationId xmlns:a16="http://schemas.microsoft.com/office/drawing/2014/main" id="{5C545757-0463-4AF1-9BB2-6865E44F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259" y="552790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0">
              <a:extLst>
                <a:ext uri="{FF2B5EF4-FFF2-40B4-BE49-F238E27FC236}">
                  <a16:creationId xmlns:a16="http://schemas.microsoft.com/office/drawing/2014/main" id="{00459AAE-3011-4F89-8A4E-613D2A733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98210" y="556655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8C4AD92E-B314-45C4-80D2-85C7334AB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44565" y="5582057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0EE8973D-C3A8-4492-8BF8-E1BD5214D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4600" y="57697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940E1ED8-E032-4984-86EB-711F132CD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74752" y="577219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1E148223-D795-405C-B94F-5CD18996E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471" y="57787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20A65903-767B-4F42-9D6D-CBEF7B55D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27791" y="577545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CFF03BAF-5274-4D27-873A-CA3947FAD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0932" y="578442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39912D23-7400-475C-B7BC-051E37895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28881" y="576647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53EA24FB-6C37-4094-89BE-BC9F277FC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4960" y="57901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090DA882-3E5F-47E2-A901-ED33177FB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92" y="57679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13DAF9D2-C10F-4FA0-8AAA-EF033FD2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2525" y="582115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1DCE6699-4F41-4E6C-B4B4-116F5645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29428" y="58513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5">
              <a:extLst>
                <a:ext uri="{FF2B5EF4-FFF2-40B4-BE49-F238E27FC236}">
                  <a16:creationId xmlns:a16="http://schemas.microsoft.com/office/drawing/2014/main" id="{0D5DA8DB-8A13-4D6E-9F40-E24A7F8F7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8023" y="602678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6">
              <a:extLst>
                <a:ext uri="{FF2B5EF4-FFF2-40B4-BE49-F238E27FC236}">
                  <a16:creationId xmlns:a16="http://schemas.microsoft.com/office/drawing/2014/main" id="{00E93E64-19B4-465D-85DE-FD45DFAD5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0286" y="603821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07">
              <a:extLst>
                <a:ext uri="{FF2B5EF4-FFF2-40B4-BE49-F238E27FC236}">
                  <a16:creationId xmlns:a16="http://schemas.microsoft.com/office/drawing/2014/main" id="{9E00DA49-033D-45D2-8D7C-0DE5BC6EA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2735" y="605045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8">
              <a:extLst>
                <a:ext uri="{FF2B5EF4-FFF2-40B4-BE49-F238E27FC236}">
                  <a16:creationId xmlns:a16="http://schemas.microsoft.com/office/drawing/2014/main" id="{C9BB8FB7-501F-4EF7-811C-DFC36C697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3512" y="605045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9">
              <a:extLst>
                <a:ext uri="{FF2B5EF4-FFF2-40B4-BE49-F238E27FC236}">
                  <a16:creationId xmlns:a16="http://schemas.microsoft.com/office/drawing/2014/main" id="{70F631DA-C640-4FC1-A59E-F133F83BA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15587" y="605371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0">
              <a:extLst>
                <a:ext uri="{FF2B5EF4-FFF2-40B4-BE49-F238E27FC236}">
                  <a16:creationId xmlns:a16="http://schemas.microsoft.com/office/drawing/2014/main" id="{C0C246D6-738C-4854-BDD0-6669E99D6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714" y="6053700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1">
              <a:extLst>
                <a:ext uri="{FF2B5EF4-FFF2-40B4-BE49-F238E27FC236}">
                  <a16:creationId xmlns:a16="http://schemas.microsoft.com/office/drawing/2014/main" id="{2B88D097-4630-4514-BD1C-D1FC57D05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6827" y="60659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2">
              <a:extLst>
                <a:ext uri="{FF2B5EF4-FFF2-40B4-BE49-F238E27FC236}">
                  <a16:creationId xmlns:a16="http://schemas.microsoft.com/office/drawing/2014/main" id="{895172E5-4D7B-4E9E-9DC0-7AC40AFE2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963" y="606595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22">
              <a:extLst>
                <a:ext uri="{FF2B5EF4-FFF2-40B4-BE49-F238E27FC236}">
                  <a16:creationId xmlns:a16="http://schemas.microsoft.com/office/drawing/2014/main" id="{E16BE8D6-8745-46D3-BB8C-7D9F905F2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05" y="6298524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3">
              <a:extLst>
                <a:ext uri="{FF2B5EF4-FFF2-40B4-BE49-F238E27FC236}">
                  <a16:creationId xmlns:a16="http://schemas.microsoft.com/office/drawing/2014/main" id="{B21B0D38-9A6B-4C03-9C68-BFCDD0CE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120" y="6277308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30">
              <a:extLst>
                <a:ext uri="{FF2B5EF4-FFF2-40B4-BE49-F238E27FC236}">
                  <a16:creationId xmlns:a16="http://schemas.microsoft.com/office/drawing/2014/main" id="{BD88B61E-A1B6-4C3F-9CDA-F14697C39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6243" y="6277308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32">
              <a:extLst>
                <a:ext uri="{FF2B5EF4-FFF2-40B4-BE49-F238E27FC236}">
                  <a16:creationId xmlns:a16="http://schemas.microsoft.com/office/drawing/2014/main" id="{7F412678-E91D-445B-B569-92A65FE4F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58397" y="630750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4">
              <a:extLst>
                <a:ext uri="{FF2B5EF4-FFF2-40B4-BE49-F238E27FC236}">
                  <a16:creationId xmlns:a16="http://schemas.microsoft.com/office/drawing/2014/main" id="{D5C03A86-E86B-4343-BE21-5E5D4DF2F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16135" y="6305053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35">
              <a:extLst>
                <a:ext uri="{FF2B5EF4-FFF2-40B4-BE49-F238E27FC236}">
                  <a16:creationId xmlns:a16="http://schemas.microsoft.com/office/drawing/2014/main" id="{7E23784D-2CA3-4407-A29D-F04954A4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5185" y="6314931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41">
              <a:extLst>
                <a:ext uri="{FF2B5EF4-FFF2-40B4-BE49-F238E27FC236}">
                  <a16:creationId xmlns:a16="http://schemas.microsoft.com/office/drawing/2014/main" id="{9B6ED33F-264E-4FE0-BB23-5923775E2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1625" y="633198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CE917B1B-8131-4DE5-AD2C-71A079AA4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3161" y="5553203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7">
              <a:extLst>
                <a:ext uri="{FF2B5EF4-FFF2-40B4-BE49-F238E27FC236}">
                  <a16:creationId xmlns:a16="http://schemas.microsoft.com/office/drawing/2014/main" id="{5E8CF6E6-E598-4397-91BA-6C2A426A8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9595" y="5546674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0">
              <a:extLst>
                <a:ext uri="{FF2B5EF4-FFF2-40B4-BE49-F238E27FC236}">
                  <a16:creationId xmlns:a16="http://schemas.microsoft.com/office/drawing/2014/main" id="{4B4D2234-D9B8-4F69-A88F-BAC72429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97773" y="55621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4">
              <a:extLst>
                <a:ext uri="{FF2B5EF4-FFF2-40B4-BE49-F238E27FC236}">
                  <a16:creationId xmlns:a16="http://schemas.microsoft.com/office/drawing/2014/main" id="{FAC6F190-5E32-4356-8ACA-C8D84EBD7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48018" y="557686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05549845-8416-4013-9839-D79CB20AB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038" y="555646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467A23A5-6422-47E9-9190-43A9501C8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41065" y="558666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AA5E43AB-DA6B-477B-94EF-BF73ACCE3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5091" y="5598084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2">
              <a:extLst>
                <a:ext uri="{FF2B5EF4-FFF2-40B4-BE49-F238E27FC236}">
                  <a16:creationId xmlns:a16="http://schemas.microsoft.com/office/drawing/2014/main" id="{90CBC3ED-5170-4805-987F-F3964917F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2801" y="580127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C14C5E5E-6018-4BB4-8238-A6B217328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40515" y="5780056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64">
              <a:extLst>
                <a:ext uri="{FF2B5EF4-FFF2-40B4-BE49-F238E27FC236}">
                  <a16:creationId xmlns:a16="http://schemas.microsoft.com/office/drawing/2014/main" id="{A1D002AF-6CBB-4688-B6CC-623D057EA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787" y="58159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5">
              <a:extLst>
                <a:ext uri="{FF2B5EF4-FFF2-40B4-BE49-F238E27FC236}">
                  <a16:creationId xmlns:a16="http://schemas.microsoft.com/office/drawing/2014/main" id="{A3BCCB11-25A2-4C56-96AC-E8B384E20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55168" y="583391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8">
              <a:extLst>
                <a:ext uri="{FF2B5EF4-FFF2-40B4-BE49-F238E27FC236}">
                  <a16:creationId xmlns:a16="http://schemas.microsoft.com/office/drawing/2014/main" id="{48470416-A7F5-4041-B3E7-BF525DD8B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58192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5">
              <a:extLst>
                <a:ext uri="{FF2B5EF4-FFF2-40B4-BE49-F238E27FC236}">
                  <a16:creationId xmlns:a16="http://schemas.microsoft.com/office/drawing/2014/main" id="{6763146B-0E01-4BC3-A3E6-573690558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67433" y="578005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7">
              <a:extLst>
                <a:ext uri="{FF2B5EF4-FFF2-40B4-BE49-F238E27FC236}">
                  <a16:creationId xmlns:a16="http://schemas.microsoft.com/office/drawing/2014/main" id="{C324338F-04C1-419D-90C1-D83AA1B76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8564" y="586492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1">
              <a:extLst>
                <a:ext uri="{FF2B5EF4-FFF2-40B4-BE49-F238E27FC236}">
                  <a16:creationId xmlns:a16="http://schemas.microsoft.com/office/drawing/2014/main" id="{77835AED-A441-4532-AF89-B3FF7CFD5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5527" y="606475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2">
              <a:extLst>
                <a:ext uri="{FF2B5EF4-FFF2-40B4-BE49-F238E27FC236}">
                  <a16:creationId xmlns:a16="http://schemas.microsoft.com/office/drawing/2014/main" id="{F2B6F66E-9B92-42DA-9FA1-35F0ECE1A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1481" y="6064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3">
              <a:extLst>
                <a:ext uri="{FF2B5EF4-FFF2-40B4-BE49-F238E27FC236}">
                  <a16:creationId xmlns:a16="http://schemas.microsoft.com/office/drawing/2014/main" id="{AB5426E1-AAC8-413F-8343-E690D3576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11063" y="607301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4">
              <a:extLst>
                <a:ext uri="{FF2B5EF4-FFF2-40B4-BE49-F238E27FC236}">
                  <a16:creationId xmlns:a16="http://schemas.microsoft.com/office/drawing/2014/main" id="{6EDE8D39-527D-48EC-A60E-822896A70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9758" y="610075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5">
              <a:extLst>
                <a:ext uri="{FF2B5EF4-FFF2-40B4-BE49-F238E27FC236}">
                  <a16:creationId xmlns:a16="http://schemas.microsoft.com/office/drawing/2014/main" id="{63CA0069-4DAE-4E19-9375-30664E136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7749" y="610320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6">
              <a:extLst>
                <a:ext uri="{FF2B5EF4-FFF2-40B4-BE49-F238E27FC236}">
                  <a16:creationId xmlns:a16="http://schemas.microsoft.com/office/drawing/2014/main" id="{EE4F3DAA-A482-4317-AC07-D9EACF4AB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06156" y="610973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7">
              <a:extLst>
                <a:ext uri="{FF2B5EF4-FFF2-40B4-BE49-F238E27FC236}">
                  <a16:creationId xmlns:a16="http://schemas.microsoft.com/office/drawing/2014/main" id="{C4558B65-3D1B-4341-9469-54BDB407D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99824" y="611217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8">
              <a:extLst>
                <a:ext uri="{FF2B5EF4-FFF2-40B4-BE49-F238E27FC236}">
                  <a16:creationId xmlns:a16="http://schemas.microsoft.com/office/drawing/2014/main" id="{8A11C831-3A34-41C8-BF81-577F36D3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1416" y="611217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9">
              <a:extLst>
                <a:ext uri="{FF2B5EF4-FFF2-40B4-BE49-F238E27FC236}">
                  <a16:creationId xmlns:a16="http://schemas.microsoft.com/office/drawing/2014/main" id="{3BAA8579-0187-4116-9506-0798BD48B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4601" y="6112177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0">
              <a:extLst>
                <a:ext uri="{FF2B5EF4-FFF2-40B4-BE49-F238E27FC236}">
                  <a16:creationId xmlns:a16="http://schemas.microsoft.com/office/drawing/2014/main" id="{B66832E9-B0E5-4132-99E9-2286FE26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26949" y="611217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1">
              <a:extLst>
                <a:ext uri="{FF2B5EF4-FFF2-40B4-BE49-F238E27FC236}">
                  <a16:creationId xmlns:a16="http://schemas.microsoft.com/office/drawing/2014/main" id="{1F5F17DC-C7BC-4D44-BFD1-1D5002D67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24162" y="611870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2">
              <a:extLst>
                <a:ext uri="{FF2B5EF4-FFF2-40B4-BE49-F238E27FC236}">
                  <a16:creationId xmlns:a16="http://schemas.microsoft.com/office/drawing/2014/main" id="{AAD24A6B-1C15-45BF-A44D-C5DCFDF7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01940" y="612197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3">
              <a:extLst>
                <a:ext uri="{FF2B5EF4-FFF2-40B4-BE49-F238E27FC236}">
                  <a16:creationId xmlns:a16="http://schemas.microsoft.com/office/drawing/2014/main" id="{B2B7773D-7624-4799-8DC2-2125C7B58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64247" y="61276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4">
              <a:extLst>
                <a:ext uri="{FF2B5EF4-FFF2-40B4-BE49-F238E27FC236}">
                  <a16:creationId xmlns:a16="http://schemas.microsoft.com/office/drawing/2014/main" id="{43BDB876-DF8F-473C-94AD-3B85C7D0D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3513" y="612768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3">
              <a:extLst>
                <a:ext uri="{FF2B5EF4-FFF2-40B4-BE49-F238E27FC236}">
                  <a16:creationId xmlns:a16="http://schemas.microsoft.com/office/drawing/2014/main" id="{E7BAEA9F-0A15-4A6A-9DE3-17E52616D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1734" y="617338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4">
              <a:extLst>
                <a:ext uri="{FF2B5EF4-FFF2-40B4-BE49-F238E27FC236}">
                  <a16:creationId xmlns:a16="http://schemas.microsoft.com/office/drawing/2014/main" id="{F44C7BB7-3BF8-4B57-8300-B074761B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8188" y="61733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5">
              <a:extLst>
                <a:ext uri="{FF2B5EF4-FFF2-40B4-BE49-F238E27FC236}">
                  <a16:creationId xmlns:a16="http://schemas.microsoft.com/office/drawing/2014/main" id="{5C9E2587-EA6E-4862-835F-7E8AC5DFC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31042" y="617909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7">
              <a:extLst>
                <a:ext uri="{FF2B5EF4-FFF2-40B4-BE49-F238E27FC236}">
                  <a16:creationId xmlns:a16="http://schemas.microsoft.com/office/drawing/2014/main" id="{9FDF4C88-B02F-4199-9B67-75901180B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6279" y="619133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8">
              <a:extLst>
                <a:ext uri="{FF2B5EF4-FFF2-40B4-BE49-F238E27FC236}">
                  <a16:creationId xmlns:a16="http://schemas.microsoft.com/office/drawing/2014/main" id="{5640818D-9BF5-4056-A10A-B26AE5494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3" y="619459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9">
              <a:extLst>
                <a:ext uri="{FF2B5EF4-FFF2-40B4-BE49-F238E27FC236}">
                  <a16:creationId xmlns:a16="http://schemas.microsoft.com/office/drawing/2014/main" id="{DCBD257A-A1D2-4931-9090-48B1E21D5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47958" y="618235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0">
              <a:extLst>
                <a:ext uri="{FF2B5EF4-FFF2-40B4-BE49-F238E27FC236}">
                  <a16:creationId xmlns:a16="http://schemas.microsoft.com/office/drawing/2014/main" id="{EF75A49A-C910-4E27-B0E0-AF15C2B3D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81754" y="636025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1">
              <a:extLst>
                <a:ext uri="{FF2B5EF4-FFF2-40B4-BE49-F238E27FC236}">
                  <a16:creationId xmlns:a16="http://schemas.microsoft.com/office/drawing/2014/main" id="{09175BB4-78AB-4F07-9A7C-195C9FF50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1985" y="636677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5">
              <a:extLst>
                <a:ext uri="{FF2B5EF4-FFF2-40B4-BE49-F238E27FC236}">
                  <a16:creationId xmlns:a16="http://schemas.microsoft.com/office/drawing/2014/main" id="{E4647752-F098-4C74-8685-415ADC8BF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0219" y="63704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6">
              <a:extLst>
                <a:ext uri="{FF2B5EF4-FFF2-40B4-BE49-F238E27FC236}">
                  <a16:creationId xmlns:a16="http://schemas.microsoft.com/office/drawing/2014/main" id="{AF23AEF6-4648-479D-9E57-75D4087D0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6390444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7">
              <a:extLst>
                <a:ext uri="{FF2B5EF4-FFF2-40B4-BE49-F238E27FC236}">
                  <a16:creationId xmlns:a16="http://schemas.microsoft.com/office/drawing/2014/main" id="{A85CD8C4-1E33-42C9-BCBB-91B9CDE9E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75213" y="6390443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8">
              <a:extLst>
                <a:ext uri="{FF2B5EF4-FFF2-40B4-BE49-F238E27FC236}">
                  <a16:creationId xmlns:a16="http://schemas.microsoft.com/office/drawing/2014/main" id="{32D2257B-0B7A-4918-A6B3-74552983C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02403" y="6393706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9">
              <a:extLst>
                <a:ext uri="{FF2B5EF4-FFF2-40B4-BE49-F238E27FC236}">
                  <a16:creationId xmlns:a16="http://schemas.microsoft.com/office/drawing/2014/main" id="{B6E8A044-F3AC-48ED-B8A6-D2EDD3F69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50199" y="6393706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3">
              <a:extLst>
                <a:ext uri="{FF2B5EF4-FFF2-40B4-BE49-F238E27FC236}">
                  <a16:creationId xmlns:a16="http://schemas.microsoft.com/office/drawing/2014/main" id="{248AF2CF-3B97-49B3-8E08-2820E763B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357015" y="64026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6">
              <a:extLst>
                <a:ext uri="{FF2B5EF4-FFF2-40B4-BE49-F238E27FC236}">
                  <a16:creationId xmlns:a16="http://schemas.microsoft.com/office/drawing/2014/main" id="{B5BEC596-B534-44B2-B1B8-78C1FBBA3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5860" y="641492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7">
              <a:extLst>
                <a:ext uri="{FF2B5EF4-FFF2-40B4-BE49-F238E27FC236}">
                  <a16:creationId xmlns:a16="http://schemas.microsoft.com/office/drawing/2014/main" id="{F45F86F4-28DB-49BC-8B6B-B703086F4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18231" y="641818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8">
              <a:extLst>
                <a:ext uri="{FF2B5EF4-FFF2-40B4-BE49-F238E27FC236}">
                  <a16:creationId xmlns:a16="http://schemas.microsoft.com/office/drawing/2014/main" id="{2932A0BD-C987-4A93-91DC-E277DC89C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65674" y="6420637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9">
              <a:extLst>
                <a:ext uri="{FF2B5EF4-FFF2-40B4-BE49-F238E27FC236}">
                  <a16:creationId xmlns:a16="http://schemas.microsoft.com/office/drawing/2014/main" id="{DD6B3E88-4337-44F0-80CD-D96F69C2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2" y="642716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0">
              <a:extLst>
                <a:ext uri="{FF2B5EF4-FFF2-40B4-BE49-F238E27FC236}">
                  <a16:creationId xmlns:a16="http://schemas.microsoft.com/office/drawing/2014/main" id="{2A481A9C-8E49-4886-B0B8-B391B54DE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45213" y="6430428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2">
              <a:extLst>
                <a:ext uri="{FF2B5EF4-FFF2-40B4-BE49-F238E27FC236}">
                  <a16:creationId xmlns:a16="http://schemas.microsoft.com/office/drawing/2014/main" id="{F74D151E-F322-43E1-AAAA-39C16A82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15774" y="6457357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3">
              <a:extLst>
                <a:ext uri="{FF2B5EF4-FFF2-40B4-BE49-F238E27FC236}">
                  <a16:creationId xmlns:a16="http://schemas.microsoft.com/office/drawing/2014/main" id="{BF3063F9-CB9B-4822-865E-5BFC90AF9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42843" y="646062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4">
              <a:extLst>
                <a:ext uri="{FF2B5EF4-FFF2-40B4-BE49-F238E27FC236}">
                  <a16:creationId xmlns:a16="http://schemas.microsoft.com/office/drawing/2014/main" id="{F541B440-1CE7-46DE-8E58-B472C9E62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1352" y="645735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5">
              <a:extLst>
                <a:ext uri="{FF2B5EF4-FFF2-40B4-BE49-F238E27FC236}">
                  <a16:creationId xmlns:a16="http://schemas.microsoft.com/office/drawing/2014/main" id="{25E18B25-35CB-4DFC-B428-063F245D0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1373" y="646307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">
              <a:extLst>
                <a:ext uri="{FF2B5EF4-FFF2-40B4-BE49-F238E27FC236}">
                  <a16:creationId xmlns:a16="http://schemas.microsoft.com/office/drawing/2014/main" id="{AC3EF75E-9D39-42A1-8744-0314BE64A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76864" y="642104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29">
              <a:extLst>
                <a:ext uri="{FF2B5EF4-FFF2-40B4-BE49-F238E27FC236}">
                  <a16:creationId xmlns:a16="http://schemas.microsoft.com/office/drawing/2014/main" id="{5B830616-AB5F-4414-891C-D7D65A1C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20744" y="578106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3">
              <a:extLst>
                <a:ext uri="{FF2B5EF4-FFF2-40B4-BE49-F238E27FC236}">
                  <a16:creationId xmlns:a16="http://schemas.microsoft.com/office/drawing/2014/main" id="{B84FCDC4-EB04-49F6-83E1-AE030D913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59809" y="5814737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29">
              <a:extLst>
                <a:ext uri="{FF2B5EF4-FFF2-40B4-BE49-F238E27FC236}">
                  <a16:creationId xmlns:a16="http://schemas.microsoft.com/office/drawing/2014/main" id="{297CFE06-B273-4E3A-828B-7F2391E72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0782" y="556917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3">
              <a:extLst>
                <a:ext uri="{FF2B5EF4-FFF2-40B4-BE49-F238E27FC236}">
                  <a16:creationId xmlns:a16="http://schemas.microsoft.com/office/drawing/2014/main" id="{3DB916FA-F738-4FDC-856A-EC97DEA0F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04120" y="55980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4">
              <a:extLst>
                <a:ext uri="{FF2B5EF4-FFF2-40B4-BE49-F238E27FC236}">
                  <a16:creationId xmlns:a16="http://schemas.microsoft.com/office/drawing/2014/main" id="{84355883-FB7A-47AA-BA56-AF9F91552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57282" y="555320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" name="Freeform 142">
            <a:extLst>
              <a:ext uri="{FF2B5EF4-FFF2-40B4-BE49-F238E27FC236}">
                <a16:creationId xmlns:a16="http://schemas.microsoft.com/office/drawing/2014/main" id="{869C3428-7E23-4E31-828E-09F276DA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0574" y="67621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08FE8-49C2-6F49-B216-2E268492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371599"/>
            <a:ext cx="3333611" cy="34100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Attitude:</a:t>
            </a:r>
            <a:br>
              <a:rPr lang="en-US" dirty="0"/>
            </a:br>
            <a:r>
              <a:rPr lang="en-US" sz="2800" dirty="0"/>
              <a:t>Denotation Vs Connotation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492946-B39C-4250-B4C8-D82A25043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84896" y="0"/>
            <a:ext cx="6640807" cy="59889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6E6F9-78FC-E041-B272-E8AF0B6B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174" y="0"/>
            <a:ext cx="6547526" cy="598321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Literal Vs Emotional</a:t>
            </a:r>
            <a:br>
              <a:rPr lang="en-US" dirty="0"/>
            </a:br>
            <a:r>
              <a:rPr lang="en-US" dirty="0"/>
              <a:t>White Dove</a:t>
            </a:r>
            <a:br>
              <a:rPr lang="en-US" dirty="0"/>
            </a:br>
            <a:r>
              <a:rPr lang="en-US" dirty="0"/>
              <a:t>Defined as:</a:t>
            </a:r>
            <a:br>
              <a:rPr lang="en-US" dirty="0"/>
            </a:br>
            <a:r>
              <a:rPr lang="en-US" dirty="0"/>
              <a:t>a small white bird</a:t>
            </a:r>
            <a:br>
              <a:rPr lang="en-US" dirty="0"/>
            </a:br>
            <a:r>
              <a:rPr lang="en-US" dirty="0"/>
              <a:t>Associated with:</a:t>
            </a:r>
          </a:p>
          <a:p>
            <a:r>
              <a:rPr lang="en-US" dirty="0"/>
              <a:t>-Innocence</a:t>
            </a:r>
          </a:p>
          <a:p>
            <a:r>
              <a:rPr lang="en-US" dirty="0"/>
              <a:t>-Gentleness</a:t>
            </a:r>
          </a:p>
          <a:p>
            <a:r>
              <a:rPr lang="en-US" dirty="0"/>
              <a:t>-Tenderness</a:t>
            </a:r>
          </a:p>
          <a:p>
            <a:r>
              <a:rPr lang="en-US" dirty="0"/>
              <a:t>-Peace</a:t>
            </a:r>
          </a:p>
          <a:p>
            <a:r>
              <a:rPr lang="en-US" dirty="0"/>
              <a:t>-Love</a:t>
            </a:r>
          </a:p>
          <a:p>
            <a:r>
              <a:rPr lang="en-US" dirty="0"/>
              <a:t>-Harmony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https://jamboard.google.com/d/1Akep7m27UsIg5xqRN7bNlmxwryrEqnAjFrHZbSbt1oE/viewer?f=0</a:t>
            </a:r>
            <a:r>
              <a:rPr lang="en-US" dirty="0"/>
              <a:t> page 6</a:t>
            </a:r>
          </a:p>
        </p:txBody>
      </p:sp>
      <p:sp>
        <p:nvSpPr>
          <p:cNvPr id="12" name="Freeform 142">
            <a:extLst>
              <a:ext uri="{FF2B5EF4-FFF2-40B4-BE49-F238E27FC236}">
                <a16:creationId xmlns:a16="http://schemas.microsoft.com/office/drawing/2014/main" id="{B30D69F3-F5DC-4D65-B4AF-733FF6D5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8174" y="66097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EC2BF8-6140-4DEA-8D04-010C6305B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82" y="5502854"/>
            <a:ext cx="12048558" cy="1050358"/>
            <a:chOff x="19682" y="5502854"/>
            <a:chExt cx="12048558" cy="1050358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6951B5F-AC36-48AF-A319-55FE78425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327394" y="635532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F49E610F-6598-471F-91DF-D5851F14A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11390" y="553265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7">
              <a:extLst>
                <a:ext uri="{FF2B5EF4-FFF2-40B4-BE49-F238E27FC236}">
                  <a16:creationId xmlns:a16="http://schemas.microsoft.com/office/drawing/2014/main" id="{74DE0CDB-BB1F-4A69-A0A2-9C32D0B6A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84530" y="5529394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05BE2C0F-8AF8-4EB8-9EE8-0F65327A5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435517" y="552198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2">
              <a:extLst>
                <a:ext uri="{FF2B5EF4-FFF2-40B4-BE49-F238E27FC236}">
                  <a16:creationId xmlns:a16="http://schemas.microsoft.com/office/drawing/2014/main" id="{2A5CD3F7-632C-4582-87F6-584F870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395640" y="5789705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3">
              <a:extLst>
                <a:ext uri="{FF2B5EF4-FFF2-40B4-BE49-F238E27FC236}">
                  <a16:creationId xmlns:a16="http://schemas.microsoft.com/office/drawing/2014/main" id="{51D68BBB-9910-4A2E-8881-4760A930C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65033" y="5771753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id="{7EC690E3-A4DE-4B8A-A186-0F3B49BC2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07845" y="5826426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5">
              <a:extLst>
                <a:ext uri="{FF2B5EF4-FFF2-40B4-BE49-F238E27FC236}">
                  <a16:creationId xmlns:a16="http://schemas.microsoft.com/office/drawing/2014/main" id="{1BB18CCD-20C3-4BE5-A6BA-9339E8AB9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376143" y="6032065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7">
              <a:extLst>
                <a:ext uri="{FF2B5EF4-FFF2-40B4-BE49-F238E27FC236}">
                  <a16:creationId xmlns:a16="http://schemas.microsoft.com/office/drawing/2014/main" id="{BED0B41F-67D3-4AD8-9A8A-DA5DD871A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088139" y="6055729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9">
              <a:extLst>
                <a:ext uri="{FF2B5EF4-FFF2-40B4-BE49-F238E27FC236}">
                  <a16:creationId xmlns:a16="http://schemas.microsoft.com/office/drawing/2014/main" id="{BC7AB75D-8130-4CC6-96B3-BAD26C374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55287" y="6058995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1">
              <a:extLst>
                <a:ext uri="{FF2B5EF4-FFF2-40B4-BE49-F238E27FC236}">
                  <a16:creationId xmlns:a16="http://schemas.microsoft.com/office/drawing/2014/main" id="{A4118456-1C3E-447C-81DD-1F013BF5E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37087" y="607123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2">
              <a:extLst>
                <a:ext uri="{FF2B5EF4-FFF2-40B4-BE49-F238E27FC236}">
                  <a16:creationId xmlns:a16="http://schemas.microsoft.com/office/drawing/2014/main" id="{9C6D6B04-EC5A-4149-A53B-C73E97693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522245" y="634860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4">
              <a:extLst>
                <a:ext uri="{FF2B5EF4-FFF2-40B4-BE49-F238E27FC236}">
                  <a16:creationId xmlns:a16="http://schemas.microsoft.com/office/drawing/2014/main" id="{813095FE-556E-4A61-9BF3-732D49280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284869" y="6310329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1">
              <a:extLst>
                <a:ext uri="{FF2B5EF4-FFF2-40B4-BE49-F238E27FC236}">
                  <a16:creationId xmlns:a16="http://schemas.microsoft.com/office/drawing/2014/main" id="{21793E62-B549-4243-B8FA-B143D6B4A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853621" y="6338596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1">
              <a:extLst>
                <a:ext uri="{FF2B5EF4-FFF2-40B4-BE49-F238E27FC236}">
                  <a16:creationId xmlns:a16="http://schemas.microsoft.com/office/drawing/2014/main" id="{43ADD9DB-48ED-4A8C-9A75-0E93AB47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610793" y="6070034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2">
              <a:extLst>
                <a:ext uri="{FF2B5EF4-FFF2-40B4-BE49-F238E27FC236}">
                  <a16:creationId xmlns:a16="http://schemas.microsoft.com/office/drawing/2014/main" id="{E7C72DF4-E774-4605-971D-0840BD069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32685" y="606930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3">
              <a:extLst>
                <a:ext uri="{FF2B5EF4-FFF2-40B4-BE49-F238E27FC236}">
                  <a16:creationId xmlns:a16="http://schemas.microsoft.com/office/drawing/2014/main" id="{23BFA407-416B-4086-A635-1FB860F0E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86396" y="6078286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7C8F4B70-75FD-4457-A219-00E8F9862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987068" y="610603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5">
              <a:extLst>
                <a:ext uri="{FF2B5EF4-FFF2-40B4-BE49-F238E27FC236}">
                  <a16:creationId xmlns:a16="http://schemas.microsoft.com/office/drawing/2014/main" id="{8B19E2D0-7290-4EC0-AB6B-7F7AD87BD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19459" y="61084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A19B4676-7AC8-4F42-A34D-1A39433EE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71808" y="6115007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7">
              <a:extLst>
                <a:ext uri="{FF2B5EF4-FFF2-40B4-BE49-F238E27FC236}">
                  <a16:creationId xmlns:a16="http://schemas.microsoft.com/office/drawing/2014/main" id="{8B7FE908-80E4-483B-A777-C7B4EC478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534717" y="611745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2681A8C9-F444-4E8C-B844-9F7949428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095661" y="6117455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D20ADAA4-D2A2-4685-98BF-248A08AE1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6" y="6117453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0">
              <a:extLst>
                <a:ext uri="{FF2B5EF4-FFF2-40B4-BE49-F238E27FC236}">
                  <a16:creationId xmlns:a16="http://schemas.microsoft.com/office/drawing/2014/main" id="{341DD6EA-CF88-4A3C-BAEE-501042763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469623" y="6117454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1">
              <a:extLst>
                <a:ext uri="{FF2B5EF4-FFF2-40B4-BE49-F238E27FC236}">
                  <a16:creationId xmlns:a16="http://schemas.microsoft.com/office/drawing/2014/main" id="{3D241D69-1838-4786-A9A3-E92867ABF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262664" y="612398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2">
              <a:extLst>
                <a:ext uri="{FF2B5EF4-FFF2-40B4-BE49-F238E27FC236}">
                  <a16:creationId xmlns:a16="http://schemas.microsoft.com/office/drawing/2014/main" id="{7A7396BB-7045-4151-AACC-8B8AF1ABD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01721" y="612724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id="{83B1DF51-D55B-4AE2-A489-6922F6959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19919" y="613295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id="{E41D6AEB-5E2A-4A68-9632-4AE137F1F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004466" y="6132959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3">
              <a:extLst>
                <a:ext uri="{FF2B5EF4-FFF2-40B4-BE49-F238E27FC236}">
                  <a16:creationId xmlns:a16="http://schemas.microsoft.com/office/drawing/2014/main" id="{BA517482-AC50-4901-A826-FBA4B1FC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13586" y="6178656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4">
              <a:extLst>
                <a:ext uri="{FF2B5EF4-FFF2-40B4-BE49-F238E27FC236}">
                  <a16:creationId xmlns:a16="http://schemas.microsoft.com/office/drawing/2014/main" id="{2A95EDEC-E641-4466-9ADD-86C263F3B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850675" y="617865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5">
              <a:extLst>
                <a:ext uri="{FF2B5EF4-FFF2-40B4-BE49-F238E27FC236}">
                  <a16:creationId xmlns:a16="http://schemas.microsoft.com/office/drawing/2014/main" id="{330903BB-74EF-422B-A451-76F6988A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87821" y="6184369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7">
              <a:extLst>
                <a:ext uri="{FF2B5EF4-FFF2-40B4-BE49-F238E27FC236}">
                  <a16:creationId xmlns:a16="http://schemas.microsoft.com/office/drawing/2014/main" id="{24CE6A5E-8D30-4EA3-BC99-FFDDD534E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1700" y="619661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8">
              <a:extLst>
                <a:ext uri="{FF2B5EF4-FFF2-40B4-BE49-F238E27FC236}">
                  <a16:creationId xmlns:a16="http://schemas.microsoft.com/office/drawing/2014/main" id="{9DA5CEEA-CCF3-470C-9F26-89B2E0691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1998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9">
              <a:extLst>
                <a:ext uri="{FF2B5EF4-FFF2-40B4-BE49-F238E27FC236}">
                  <a16:creationId xmlns:a16="http://schemas.microsoft.com/office/drawing/2014/main" id="{99C33A0E-8550-4F20-BDDC-C85558B2E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49502" y="618763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0">
              <a:extLst>
                <a:ext uri="{FF2B5EF4-FFF2-40B4-BE49-F238E27FC236}">
                  <a16:creationId xmlns:a16="http://schemas.microsoft.com/office/drawing/2014/main" id="{08AB78FF-9221-4AC7-B053-CBFD5EC5E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521908" y="636552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1">
              <a:extLst>
                <a:ext uri="{FF2B5EF4-FFF2-40B4-BE49-F238E27FC236}">
                  <a16:creationId xmlns:a16="http://schemas.microsoft.com/office/drawing/2014/main" id="{D78AC1AB-3499-4D82-9A7A-D2991E6CD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835821" y="6357642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5">
              <a:extLst>
                <a:ext uri="{FF2B5EF4-FFF2-40B4-BE49-F238E27FC236}">
                  <a16:creationId xmlns:a16="http://schemas.microsoft.com/office/drawing/2014/main" id="{59E3CCFE-3C59-4B4D-A526-1DF92E8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26858" y="6375726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6">
              <a:extLst>
                <a:ext uri="{FF2B5EF4-FFF2-40B4-BE49-F238E27FC236}">
                  <a16:creationId xmlns:a16="http://schemas.microsoft.com/office/drawing/2014/main" id="{53464886-46EA-497B-9720-6F6857F6A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73104" y="6395720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7">
              <a:extLst>
                <a:ext uri="{FF2B5EF4-FFF2-40B4-BE49-F238E27FC236}">
                  <a16:creationId xmlns:a16="http://schemas.microsoft.com/office/drawing/2014/main" id="{7A5A5F60-422F-473E-9599-2EFA5B2AE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12498" y="6395719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8">
              <a:extLst>
                <a:ext uri="{FF2B5EF4-FFF2-40B4-BE49-F238E27FC236}">
                  <a16:creationId xmlns:a16="http://schemas.microsoft.com/office/drawing/2014/main" id="{F39522BC-A79E-4F47-8082-198FBEA11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591511" y="6398982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9">
              <a:extLst>
                <a:ext uri="{FF2B5EF4-FFF2-40B4-BE49-F238E27FC236}">
                  <a16:creationId xmlns:a16="http://schemas.microsoft.com/office/drawing/2014/main" id="{9D335F47-2A7F-4268-8DD0-80CDB1470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26878" y="6398982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3">
              <a:extLst>
                <a:ext uri="{FF2B5EF4-FFF2-40B4-BE49-F238E27FC236}">
                  <a16:creationId xmlns:a16="http://schemas.microsoft.com/office/drawing/2014/main" id="{783022F1-11AE-45F8-B3C3-E7C3FACF3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7" y="640796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6">
              <a:extLst>
                <a:ext uri="{FF2B5EF4-FFF2-40B4-BE49-F238E27FC236}">
                  <a16:creationId xmlns:a16="http://schemas.microsoft.com/office/drawing/2014/main" id="{C3BE7C45-A2E8-42A0-87FE-EDFBC1D52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41599" y="642019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0FBF3533-1FB0-420E-844F-94A37EE1C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079229" y="642346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8">
              <a:extLst>
                <a:ext uri="{FF2B5EF4-FFF2-40B4-BE49-F238E27FC236}">
                  <a16:creationId xmlns:a16="http://schemas.microsoft.com/office/drawing/2014/main" id="{1CCB36DC-B5BF-46A0-A742-E9B5DC245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341533" y="6425913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9">
              <a:extLst>
                <a:ext uri="{FF2B5EF4-FFF2-40B4-BE49-F238E27FC236}">
                  <a16:creationId xmlns:a16="http://schemas.microsoft.com/office/drawing/2014/main" id="{E454EFCE-AA31-4C57-979D-FF28DF95B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4324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40">
              <a:extLst>
                <a:ext uri="{FF2B5EF4-FFF2-40B4-BE49-F238E27FC236}">
                  <a16:creationId xmlns:a16="http://schemas.microsoft.com/office/drawing/2014/main" id="{34821773-2B56-4CA4-923A-DFCFA76B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45533" y="6387995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B2A8D553-3CE0-48ED-ABA4-B1CA42EC4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705749" y="646263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AD6A1162-54E5-4A41-8F41-F2BF3A37E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0088" y="6418187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13309420-D249-4ED4-AA5D-2975B4877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271930" y="6462633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A23E00F9-EAE7-4D6B-A0B2-067A1FE49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82289" y="646834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8D5F0F75-672C-4716-AAC5-D39F2B93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617051" y="642632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349E3A15-73B7-4F07-A44E-7B75BF601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3610" y="635005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B460F882-3C95-44B1-AB26-6759DD59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5557" y="625863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1">
              <a:extLst>
                <a:ext uri="{FF2B5EF4-FFF2-40B4-BE49-F238E27FC236}">
                  <a16:creationId xmlns:a16="http://schemas.microsoft.com/office/drawing/2014/main" id="{3AEE145B-46F9-445A-9E7E-716173BCF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3257" y="55276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2">
              <a:extLst>
                <a:ext uri="{FF2B5EF4-FFF2-40B4-BE49-F238E27FC236}">
                  <a16:creationId xmlns:a16="http://schemas.microsoft.com/office/drawing/2014/main" id="{C559D3E2-0DBC-4547-BC00-60A83E47A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4581" y="555723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3">
              <a:extLst>
                <a:ext uri="{FF2B5EF4-FFF2-40B4-BE49-F238E27FC236}">
                  <a16:creationId xmlns:a16="http://schemas.microsoft.com/office/drawing/2014/main" id="{F3E7B8C7-7DC7-468C-91CC-824961A2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739" y="5502854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4">
              <a:extLst>
                <a:ext uri="{FF2B5EF4-FFF2-40B4-BE49-F238E27FC236}">
                  <a16:creationId xmlns:a16="http://schemas.microsoft.com/office/drawing/2014/main" id="{9D2B31BB-A3AC-4292-B4E5-BC5F52749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8522" y="555911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5">
              <a:extLst>
                <a:ext uri="{FF2B5EF4-FFF2-40B4-BE49-F238E27FC236}">
                  <a16:creationId xmlns:a16="http://schemas.microsoft.com/office/drawing/2014/main" id="{32DB1E7E-4833-41CC-AC87-6BAEAFE9C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671" y="55061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6">
              <a:extLst>
                <a:ext uri="{FF2B5EF4-FFF2-40B4-BE49-F238E27FC236}">
                  <a16:creationId xmlns:a16="http://schemas.microsoft.com/office/drawing/2014/main" id="{1B674A26-49C7-4604-95D1-894A5AD1B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91669" y="550611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">
              <a:extLst>
                <a:ext uri="{FF2B5EF4-FFF2-40B4-BE49-F238E27FC236}">
                  <a16:creationId xmlns:a16="http://schemas.microsoft.com/office/drawing/2014/main" id="{7D981404-4D96-4A9E-BD2F-2B1C82E9F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75783" y="5502854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9">
              <a:extLst>
                <a:ext uri="{FF2B5EF4-FFF2-40B4-BE49-F238E27FC236}">
                  <a16:creationId xmlns:a16="http://schemas.microsoft.com/office/drawing/2014/main" id="{5C545757-0463-4AF1-9BB2-6865E44F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82" y="5555604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0">
              <a:extLst>
                <a:ext uri="{FF2B5EF4-FFF2-40B4-BE49-F238E27FC236}">
                  <a16:creationId xmlns:a16="http://schemas.microsoft.com/office/drawing/2014/main" id="{00459AAE-3011-4F89-8A4E-613D2A733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98210" y="55452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id="{8C4AD92E-B314-45C4-80D2-85C7334AB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44565" y="556079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EE8973D-C3A8-4492-8BF8-E1BD5214D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4600" y="57697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40E1ED8-E032-4984-86EB-711F132CD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74752" y="577219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1E148223-D795-405C-B94F-5CD18996E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471" y="57787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20A65903-767B-4F42-9D6D-CBEF7B55D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27791" y="577545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CFF03BAF-5274-4D27-873A-CA3947FAD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0932" y="578442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9912D23-7400-475C-B7BC-051E37895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28881" y="576647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3EA24FB-6C37-4094-89BE-BC9F277FC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4960" y="57901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090DA882-3E5F-47E2-A901-ED33177FB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611" y="579380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13DAF9D2-C10F-4FA0-8AAA-EF033FD2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2525" y="582115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1DCE6699-4F41-4E6C-B4B4-116F5645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29428" y="58513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5">
              <a:extLst>
                <a:ext uri="{FF2B5EF4-FFF2-40B4-BE49-F238E27FC236}">
                  <a16:creationId xmlns:a16="http://schemas.microsoft.com/office/drawing/2014/main" id="{0D5DA8DB-8A13-4D6E-9F40-E24A7F8F7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8023" y="602678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6">
              <a:extLst>
                <a:ext uri="{FF2B5EF4-FFF2-40B4-BE49-F238E27FC236}">
                  <a16:creationId xmlns:a16="http://schemas.microsoft.com/office/drawing/2014/main" id="{00E93E64-19B4-465D-85DE-FD45DFAD5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0286" y="603821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7">
              <a:extLst>
                <a:ext uri="{FF2B5EF4-FFF2-40B4-BE49-F238E27FC236}">
                  <a16:creationId xmlns:a16="http://schemas.microsoft.com/office/drawing/2014/main" id="{9E00DA49-033D-45D2-8D7C-0DE5BC6EA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2735" y="605045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8">
              <a:extLst>
                <a:ext uri="{FF2B5EF4-FFF2-40B4-BE49-F238E27FC236}">
                  <a16:creationId xmlns:a16="http://schemas.microsoft.com/office/drawing/2014/main" id="{C9BB8FB7-501F-4EF7-811C-DFC36C697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3512" y="605045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09">
              <a:extLst>
                <a:ext uri="{FF2B5EF4-FFF2-40B4-BE49-F238E27FC236}">
                  <a16:creationId xmlns:a16="http://schemas.microsoft.com/office/drawing/2014/main" id="{70F631DA-C640-4FC1-A59E-F133F83BA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15587" y="605371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10">
              <a:extLst>
                <a:ext uri="{FF2B5EF4-FFF2-40B4-BE49-F238E27FC236}">
                  <a16:creationId xmlns:a16="http://schemas.microsoft.com/office/drawing/2014/main" id="{C0C246D6-738C-4854-BDD0-6669E99D6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714" y="6053700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1">
              <a:extLst>
                <a:ext uri="{FF2B5EF4-FFF2-40B4-BE49-F238E27FC236}">
                  <a16:creationId xmlns:a16="http://schemas.microsoft.com/office/drawing/2014/main" id="{2B88D097-4630-4514-BD1C-D1FC57D05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6827" y="60659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2">
              <a:extLst>
                <a:ext uri="{FF2B5EF4-FFF2-40B4-BE49-F238E27FC236}">
                  <a16:creationId xmlns:a16="http://schemas.microsoft.com/office/drawing/2014/main" id="{895172E5-4D7B-4E9E-9DC0-7AC40AFE2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963" y="606595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22">
              <a:extLst>
                <a:ext uri="{FF2B5EF4-FFF2-40B4-BE49-F238E27FC236}">
                  <a16:creationId xmlns:a16="http://schemas.microsoft.com/office/drawing/2014/main" id="{E16BE8D6-8745-46D3-BB8C-7D9F905F2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05" y="6298524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23">
              <a:extLst>
                <a:ext uri="{FF2B5EF4-FFF2-40B4-BE49-F238E27FC236}">
                  <a16:creationId xmlns:a16="http://schemas.microsoft.com/office/drawing/2014/main" id="{B21B0D38-9A6B-4C03-9C68-BFCDD0CE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120" y="6277308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30">
              <a:extLst>
                <a:ext uri="{FF2B5EF4-FFF2-40B4-BE49-F238E27FC236}">
                  <a16:creationId xmlns:a16="http://schemas.microsoft.com/office/drawing/2014/main" id="{BD88B61E-A1B6-4C3F-9CDA-F14697C39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6243" y="6277308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32">
              <a:extLst>
                <a:ext uri="{FF2B5EF4-FFF2-40B4-BE49-F238E27FC236}">
                  <a16:creationId xmlns:a16="http://schemas.microsoft.com/office/drawing/2014/main" id="{7F412678-E91D-445B-B569-92A65FE4F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58397" y="630750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34">
              <a:extLst>
                <a:ext uri="{FF2B5EF4-FFF2-40B4-BE49-F238E27FC236}">
                  <a16:creationId xmlns:a16="http://schemas.microsoft.com/office/drawing/2014/main" id="{D5C03A86-E86B-4343-BE21-5E5D4DF2F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16135" y="6305053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35">
              <a:extLst>
                <a:ext uri="{FF2B5EF4-FFF2-40B4-BE49-F238E27FC236}">
                  <a16:creationId xmlns:a16="http://schemas.microsoft.com/office/drawing/2014/main" id="{7E23784D-2CA3-4407-A29D-F04954A4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5185" y="6314931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41">
              <a:extLst>
                <a:ext uri="{FF2B5EF4-FFF2-40B4-BE49-F238E27FC236}">
                  <a16:creationId xmlns:a16="http://schemas.microsoft.com/office/drawing/2014/main" id="{9B6ED33F-264E-4FE0-BB23-5923775E2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1625" y="633198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CE917B1B-8131-4DE5-AD2C-71A079AA4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3161" y="553193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7">
              <a:extLst>
                <a:ext uri="{FF2B5EF4-FFF2-40B4-BE49-F238E27FC236}">
                  <a16:creationId xmlns:a16="http://schemas.microsoft.com/office/drawing/2014/main" id="{5E8CF6E6-E598-4397-91BA-6C2A426A8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9595" y="552541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4B4D2234-D9B8-4F69-A88F-BAC72429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97773" y="5540914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FAC6F190-5E32-4356-8ACA-C8D84EBD7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48018" y="555560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6">
              <a:extLst>
                <a:ext uri="{FF2B5EF4-FFF2-40B4-BE49-F238E27FC236}">
                  <a16:creationId xmlns:a16="http://schemas.microsoft.com/office/drawing/2014/main" id="{05549845-8416-4013-9839-D79CB20AB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038" y="5535201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7">
              <a:extLst>
                <a:ext uri="{FF2B5EF4-FFF2-40B4-BE49-F238E27FC236}">
                  <a16:creationId xmlns:a16="http://schemas.microsoft.com/office/drawing/2014/main" id="{467A23A5-6422-47E9-9190-43A9501C8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41065" y="556539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8">
              <a:extLst>
                <a:ext uri="{FF2B5EF4-FFF2-40B4-BE49-F238E27FC236}">
                  <a16:creationId xmlns:a16="http://schemas.microsoft.com/office/drawing/2014/main" id="{AA5E43AB-DA6B-477B-94EF-BF73ACCE3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5091" y="557682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0CBC3ED-5170-4805-987F-F3964917F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2801" y="580127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3">
              <a:extLst>
                <a:ext uri="{FF2B5EF4-FFF2-40B4-BE49-F238E27FC236}">
                  <a16:creationId xmlns:a16="http://schemas.microsoft.com/office/drawing/2014/main" id="{C14C5E5E-6018-4BB4-8238-A6B217328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40515" y="5822586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4">
              <a:extLst>
                <a:ext uri="{FF2B5EF4-FFF2-40B4-BE49-F238E27FC236}">
                  <a16:creationId xmlns:a16="http://schemas.microsoft.com/office/drawing/2014/main" id="{A1D002AF-6CBB-4688-B6CC-623D057EA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787" y="58159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5">
              <a:extLst>
                <a:ext uri="{FF2B5EF4-FFF2-40B4-BE49-F238E27FC236}">
                  <a16:creationId xmlns:a16="http://schemas.microsoft.com/office/drawing/2014/main" id="{A3BCCB11-25A2-4C56-96AC-E8B384E20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55168" y="583391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68">
              <a:extLst>
                <a:ext uri="{FF2B5EF4-FFF2-40B4-BE49-F238E27FC236}">
                  <a16:creationId xmlns:a16="http://schemas.microsoft.com/office/drawing/2014/main" id="{48470416-A7F5-4041-B3E7-BF525DD8B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58192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5">
              <a:extLst>
                <a:ext uri="{FF2B5EF4-FFF2-40B4-BE49-F238E27FC236}">
                  <a16:creationId xmlns:a16="http://schemas.microsoft.com/office/drawing/2014/main" id="{6763146B-0E01-4BC3-A3E6-573690558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67433" y="578005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7">
              <a:extLst>
                <a:ext uri="{FF2B5EF4-FFF2-40B4-BE49-F238E27FC236}">
                  <a16:creationId xmlns:a16="http://schemas.microsoft.com/office/drawing/2014/main" id="{C324338F-04C1-419D-90C1-D83AA1B76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8564" y="586492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1">
              <a:extLst>
                <a:ext uri="{FF2B5EF4-FFF2-40B4-BE49-F238E27FC236}">
                  <a16:creationId xmlns:a16="http://schemas.microsoft.com/office/drawing/2014/main" id="{77835AED-A441-4532-AF89-B3FF7CFD5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5527" y="606475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2">
              <a:extLst>
                <a:ext uri="{FF2B5EF4-FFF2-40B4-BE49-F238E27FC236}">
                  <a16:creationId xmlns:a16="http://schemas.microsoft.com/office/drawing/2014/main" id="{F2B6F66E-9B92-42DA-9FA1-35F0ECE1A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1481" y="6064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3">
              <a:extLst>
                <a:ext uri="{FF2B5EF4-FFF2-40B4-BE49-F238E27FC236}">
                  <a16:creationId xmlns:a16="http://schemas.microsoft.com/office/drawing/2014/main" id="{AB5426E1-AAC8-413F-8343-E690D3576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11063" y="607301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4">
              <a:extLst>
                <a:ext uri="{FF2B5EF4-FFF2-40B4-BE49-F238E27FC236}">
                  <a16:creationId xmlns:a16="http://schemas.microsoft.com/office/drawing/2014/main" id="{6EDE8D39-527D-48EC-A60E-822896A70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9758" y="610075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5">
              <a:extLst>
                <a:ext uri="{FF2B5EF4-FFF2-40B4-BE49-F238E27FC236}">
                  <a16:creationId xmlns:a16="http://schemas.microsoft.com/office/drawing/2014/main" id="{63CA0069-4DAE-4E19-9375-30664E136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7749" y="610320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6">
              <a:extLst>
                <a:ext uri="{FF2B5EF4-FFF2-40B4-BE49-F238E27FC236}">
                  <a16:creationId xmlns:a16="http://schemas.microsoft.com/office/drawing/2014/main" id="{EE4F3DAA-A482-4317-AC07-D9EACF4AB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06156" y="610973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7">
              <a:extLst>
                <a:ext uri="{FF2B5EF4-FFF2-40B4-BE49-F238E27FC236}">
                  <a16:creationId xmlns:a16="http://schemas.microsoft.com/office/drawing/2014/main" id="{C4558B65-3D1B-4341-9469-54BDB407D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99824" y="611217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8">
              <a:extLst>
                <a:ext uri="{FF2B5EF4-FFF2-40B4-BE49-F238E27FC236}">
                  <a16:creationId xmlns:a16="http://schemas.microsoft.com/office/drawing/2014/main" id="{8A11C831-3A34-41C8-BF81-577F36D3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1416" y="611217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9">
              <a:extLst>
                <a:ext uri="{FF2B5EF4-FFF2-40B4-BE49-F238E27FC236}">
                  <a16:creationId xmlns:a16="http://schemas.microsoft.com/office/drawing/2014/main" id="{3BAA8579-0187-4116-9506-0798BD48B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4601" y="6112177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0">
              <a:extLst>
                <a:ext uri="{FF2B5EF4-FFF2-40B4-BE49-F238E27FC236}">
                  <a16:creationId xmlns:a16="http://schemas.microsoft.com/office/drawing/2014/main" id="{B66832E9-B0E5-4132-99E9-2286FE26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26949" y="611217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1">
              <a:extLst>
                <a:ext uri="{FF2B5EF4-FFF2-40B4-BE49-F238E27FC236}">
                  <a16:creationId xmlns:a16="http://schemas.microsoft.com/office/drawing/2014/main" id="{1F5F17DC-C7BC-4D44-BFD1-1D5002D67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24162" y="611870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2">
              <a:extLst>
                <a:ext uri="{FF2B5EF4-FFF2-40B4-BE49-F238E27FC236}">
                  <a16:creationId xmlns:a16="http://schemas.microsoft.com/office/drawing/2014/main" id="{AAD24A6B-1C15-45BF-A44D-C5DCFDF7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01940" y="612197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3">
              <a:extLst>
                <a:ext uri="{FF2B5EF4-FFF2-40B4-BE49-F238E27FC236}">
                  <a16:creationId xmlns:a16="http://schemas.microsoft.com/office/drawing/2014/main" id="{B2B7773D-7624-4799-8DC2-2125C7B58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64247" y="61276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4">
              <a:extLst>
                <a:ext uri="{FF2B5EF4-FFF2-40B4-BE49-F238E27FC236}">
                  <a16:creationId xmlns:a16="http://schemas.microsoft.com/office/drawing/2014/main" id="{43BDB876-DF8F-473C-94AD-3B85C7D0D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3513" y="612768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3">
              <a:extLst>
                <a:ext uri="{FF2B5EF4-FFF2-40B4-BE49-F238E27FC236}">
                  <a16:creationId xmlns:a16="http://schemas.microsoft.com/office/drawing/2014/main" id="{E7BAEA9F-0A15-4A6A-9DE3-17E52616D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1734" y="617338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4">
              <a:extLst>
                <a:ext uri="{FF2B5EF4-FFF2-40B4-BE49-F238E27FC236}">
                  <a16:creationId xmlns:a16="http://schemas.microsoft.com/office/drawing/2014/main" id="{F44C7BB7-3BF8-4B57-8300-B074761B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8188" y="61733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5">
              <a:extLst>
                <a:ext uri="{FF2B5EF4-FFF2-40B4-BE49-F238E27FC236}">
                  <a16:creationId xmlns:a16="http://schemas.microsoft.com/office/drawing/2014/main" id="{5C9E2587-EA6E-4862-835F-7E8AC5DFC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31042" y="617909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7">
              <a:extLst>
                <a:ext uri="{FF2B5EF4-FFF2-40B4-BE49-F238E27FC236}">
                  <a16:creationId xmlns:a16="http://schemas.microsoft.com/office/drawing/2014/main" id="{9FDF4C88-B02F-4199-9B67-75901180B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6279" y="619133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8">
              <a:extLst>
                <a:ext uri="{FF2B5EF4-FFF2-40B4-BE49-F238E27FC236}">
                  <a16:creationId xmlns:a16="http://schemas.microsoft.com/office/drawing/2014/main" id="{5640818D-9BF5-4056-A10A-B26AE5494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3" y="616801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9">
              <a:extLst>
                <a:ext uri="{FF2B5EF4-FFF2-40B4-BE49-F238E27FC236}">
                  <a16:creationId xmlns:a16="http://schemas.microsoft.com/office/drawing/2014/main" id="{DCBD257A-A1D2-4931-9090-48B1E21D5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47958" y="61557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0">
              <a:extLst>
                <a:ext uri="{FF2B5EF4-FFF2-40B4-BE49-F238E27FC236}">
                  <a16:creationId xmlns:a16="http://schemas.microsoft.com/office/drawing/2014/main" id="{EF75A49A-C910-4E27-B0E0-AF15C2B3D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81754" y="636025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1">
              <a:extLst>
                <a:ext uri="{FF2B5EF4-FFF2-40B4-BE49-F238E27FC236}">
                  <a16:creationId xmlns:a16="http://schemas.microsoft.com/office/drawing/2014/main" id="{09175BB4-78AB-4F07-9A7C-195C9FF50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1985" y="636677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5">
              <a:extLst>
                <a:ext uri="{FF2B5EF4-FFF2-40B4-BE49-F238E27FC236}">
                  <a16:creationId xmlns:a16="http://schemas.microsoft.com/office/drawing/2014/main" id="{E4647752-F098-4C74-8685-415ADC8BF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0219" y="63704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6">
              <a:extLst>
                <a:ext uri="{FF2B5EF4-FFF2-40B4-BE49-F238E27FC236}">
                  <a16:creationId xmlns:a16="http://schemas.microsoft.com/office/drawing/2014/main" id="{AF23AEF6-4648-479D-9E57-75D4087D0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0995" y="6343505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7">
              <a:extLst>
                <a:ext uri="{FF2B5EF4-FFF2-40B4-BE49-F238E27FC236}">
                  <a16:creationId xmlns:a16="http://schemas.microsoft.com/office/drawing/2014/main" id="{A85CD8C4-1E33-42C9-BCBB-91B9CDE9E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75213" y="6390443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8">
              <a:extLst>
                <a:ext uri="{FF2B5EF4-FFF2-40B4-BE49-F238E27FC236}">
                  <a16:creationId xmlns:a16="http://schemas.microsoft.com/office/drawing/2014/main" id="{32D2257B-0B7A-4918-A6B3-74552983C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1170" y="6334358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9">
              <a:extLst>
                <a:ext uri="{FF2B5EF4-FFF2-40B4-BE49-F238E27FC236}">
                  <a16:creationId xmlns:a16="http://schemas.microsoft.com/office/drawing/2014/main" id="{B6E8A044-F3AC-48ED-B8A6-D2EDD3F69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50199" y="6393706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3">
              <a:extLst>
                <a:ext uri="{FF2B5EF4-FFF2-40B4-BE49-F238E27FC236}">
                  <a16:creationId xmlns:a16="http://schemas.microsoft.com/office/drawing/2014/main" id="{248AF2CF-3B97-49B3-8E08-2820E763B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357015" y="64026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6">
              <a:extLst>
                <a:ext uri="{FF2B5EF4-FFF2-40B4-BE49-F238E27FC236}">
                  <a16:creationId xmlns:a16="http://schemas.microsoft.com/office/drawing/2014/main" id="{B5BEC596-B534-44B2-B1B8-78C1FBBA3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5860" y="641492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7">
              <a:extLst>
                <a:ext uri="{FF2B5EF4-FFF2-40B4-BE49-F238E27FC236}">
                  <a16:creationId xmlns:a16="http://schemas.microsoft.com/office/drawing/2014/main" id="{F45F86F4-28DB-49BC-8B6B-B703086F4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18231" y="641818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8">
              <a:extLst>
                <a:ext uri="{FF2B5EF4-FFF2-40B4-BE49-F238E27FC236}">
                  <a16:creationId xmlns:a16="http://schemas.microsoft.com/office/drawing/2014/main" id="{2932A0BD-C987-4A93-91DC-E277DC89C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65674" y="6420637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9">
              <a:extLst>
                <a:ext uri="{FF2B5EF4-FFF2-40B4-BE49-F238E27FC236}">
                  <a16:creationId xmlns:a16="http://schemas.microsoft.com/office/drawing/2014/main" id="{DD6B3E88-4337-44F0-80CD-D96F69C2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2" y="642716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0">
              <a:extLst>
                <a:ext uri="{FF2B5EF4-FFF2-40B4-BE49-F238E27FC236}">
                  <a16:creationId xmlns:a16="http://schemas.microsoft.com/office/drawing/2014/main" id="{2A481A9C-8E49-4886-B0B8-B391B54DE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92485" y="6346351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2">
              <a:extLst>
                <a:ext uri="{FF2B5EF4-FFF2-40B4-BE49-F238E27FC236}">
                  <a16:creationId xmlns:a16="http://schemas.microsoft.com/office/drawing/2014/main" id="{F74D151E-F322-43E1-AAAA-39C16A82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15774" y="6457357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3">
              <a:extLst>
                <a:ext uri="{FF2B5EF4-FFF2-40B4-BE49-F238E27FC236}">
                  <a16:creationId xmlns:a16="http://schemas.microsoft.com/office/drawing/2014/main" id="{BF3063F9-CB9B-4822-865E-5BFC90AF9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87167" y="6439403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4">
              <a:extLst>
                <a:ext uri="{FF2B5EF4-FFF2-40B4-BE49-F238E27FC236}">
                  <a16:creationId xmlns:a16="http://schemas.microsoft.com/office/drawing/2014/main" id="{F541B440-1CE7-46DE-8E58-B472C9E62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1352" y="645735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5">
              <a:extLst>
                <a:ext uri="{FF2B5EF4-FFF2-40B4-BE49-F238E27FC236}">
                  <a16:creationId xmlns:a16="http://schemas.microsoft.com/office/drawing/2014/main" id="{25E18B25-35CB-4DFC-B428-063F245D0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1373" y="646307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8">
              <a:extLst>
                <a:ext uri="{FF2B5EF4-FFF2-40B4-BE49-F238E27FC236}">
                  <a16:creationId xmlns:a16="http://schemas.microsoft.com/office/drawing/2014/main" id="{AC3EF75E-9D39-42A1-8744-0314BE64A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76864" y="642104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9">
              <a:extLst>
                <a:ext uri="{FF2B5EF4-FFF2-40B4-BE49-F238E27FC236}">
                  <a16:creationId xmlns:a16="http://schemas.microsoft.com/office/drawing/2014/main" id="{5B830616-AB5F-4414-891C-D7D65A1C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64104" y="585379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3">
              <a:extLst>
                <a:ext uri="{FF2B5EF4-FFF2-40B4-BE49-F238E27FC236}">
                  <a16:creationId xmlns:a16="http://schemas.microsoft.com/office/drawing/2014/main" id="{B84FCDC4-EB04-49F6-83E1-AE030D913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59809" y="5814737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29">
              <a:extLst>
                <a:ext uri="{FF2B5EF4-FFF2-40B4-BE49-F238E27FC236}">
                  <a16:creationId xmlns:a16="http://schemas.microsoft.com/office/drawing/2014/main" id="{297CFE06-B273-4E3A-828B-7F2391E72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0782" y="5547906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3">
              <a:extLst>
                <a:ext uri="{FF2B5EF4-FFF2-40B4-BE49-F238E27FC236}">
                  <a16:creationId xmlns:a16="http://schemas.microsoft.com/office/drawing/2014/main" id="{3DB916FA-F738-4FDC-856A-EC97DEA0F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04120" y="557682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4">
              <a:extLst>
                <a:ext uri="{FF2B5EF4-FFF2-40B4-BE49-F238E27FC236}">
                  <a16:creationId xmlns:a16="http://schemas.microsoft.com/office/drawing/2014/main" id="{84355883-FB7A-47AA-BA56-AF9F91552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57282" y="5531943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2" name="Freeform 142">
            <a:extLst>
              <a:ext uri="{FF2B5EF4-FFF2-40B4-BE49-F238E27FC236}">
                <a16:creationId xmlns:a16="http://schemas.microsoft.com/office/drawing/2014/main" id="{869C3428-7E23-4E31-828E-09F276DA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0574" y="67621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09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" name="Rectangle 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9">
            <a:extLst>
              <a:ext uri="{FF2B5EF4-FFF2-40B4-BE49-F238E27FC236}">
                <a16:creationId xmlns:a16="http://schemas.microsoft.com/office/drawing/2014/main" id="{4B4C0003-07A3-48E2-BA47-725BA37CF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11">
            <a:extLst>
              <a:ext uri="{FF2B5EF4-FFF2-40B4-BE49-F238E27FC236}">
                <a16:creationId xmlns:a16="http://schemas.microsoft.com/office/drawing/2014/main" id="{EC2268EF-1ED3-4797-8355-F5078CB18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76300"/>
            <a:ext cx="10775021" cy="511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DB707-0CC0-8A42-BCB6-3BCE70B4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228" y="1165965"/>
            <a:ext cx="8750447" cy="1164425"/>
          </a:xfrm>
        </p:spPr>
        <p:txBody>
          <a:bodyPr>
            <a:normAutofit/>
          </a:bodyPr>
          <a:lstStyle/>
          <a:p>
            <a:r>
              <a:rPr lang="en-US" dirty="0"/>
              <a:t>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B6184-7B18-F14A-8C07-A80E3D78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2192147"/>
            <a:ext cx="8937055" cy="335008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will be looking at a 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Narrative - a poem that tells a story.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Lyrical – A short poem of intense feeling and emotion</a:t>
            </a:r>
            <a:br>
              <a:rPr lang="en-US" dirty="0"/>
            </a:br>
            <a:r>
              <a:rPr lang="en-US" dirty="0"/>
              <a:t>and if we have time…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Free Verse poem – irregular in shape, size and rhythm. </a:t>
            </a:r>
            <a:br>
              <a:rPr lang="en-US" dirty="0"/>
            </a:br>
            <a:r>
              <a:rPr lang="en-US" dirty="0"/>
              <a:t>but these are not the only kinds...</a:t>
            </a:r>
          </a:p>
          <a:p>
            <a:r>
              <a:rPr lang="en-US" dirty="0"/>
              <a:t>Features:</a:t>
            </a:r>
            <a:br>
              <a:rPr lang="en-US" dirty="0"/>
            </a:br>
            <a:r>
              <a:rPr lang="en-US" dirty="0"/>
              <a:t>Stanzas (how many [how long]) – A paragraph of writing in a poem.</a:t>
            </a:r>
            <a:br>
              <a:rPr lang="en-US" dirty="0"/>
            </a:br>
            <a:r>
              <a:rPr lang="en-US" dirty="0"/>
              <a:t>Couplets – 2 lines of poetry that rhyme. </a:t>
            </a:r>
            <a:br>
              <a:rPr lang="en-US" dirty="0"/>
            </a:br>
            <a:r>
              <a:rPr lang="en-US" dirty="0"/>
              <a:t>Quatrains – 4 lines of poetry that have a rhyme scheme. </a:t>
            </a:r>
          </a:p>
        </p:txBody>
      </p:sp>
      <p:grpSp>
        <p:nvGrpSpPr>
          <p:cNvPr id="259" name="Group 13">
            <a:extLst>
              <a:ext uri="{FF2B5EF4-FFF2-40B4-BE49-F238E27FC236}">
                <a16:creationId xmlns:a16="http://schemas.microsoft.com/office/drawing/2014/main" id="{5392EEDD-4D20-4B74-B46A-D3CE64433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16220" y="-50217"/>
            <a:ext cx="1068699" cy="6844606"/>
            <a:chOff x="11016220" y="-50217"/>
            <a:chExt cx="1068699" cy="6844606"/>
          </a:xfrm>
        </p:grpSpPr>
        <p:sp>
          <p:nvSpPr>
            <p:cNvPr id="260" name="Freeform 8">
              <a:extLst>
                <a:ext uri="{FF2B5EF4-FFF2-40B4-BE49-F238E27FC236}">
                  <a16:creationId xmlns:a16="http://schemas.microsoft.com/office/drawing/2014/main" id="{62E43E43-4CB1-436A-8F39-FDA46F384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9500" y="66549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43">
              <a:extLst>
                <a:ext uri="{FF2B5EF4-FFF2-40B4-BE49-F238E27FC236}">
                  <a16:creationId xmlns:a16="http://schemas.microsoft.com/office/drawing/2014/main" id="{01953B1A-913D-4BC4-AD4F-7DCC6BB0A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75602" y="79700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1">
              <a:extLst>
                <a:ext uri="{FF2B5EF4-FFF2-40B4-BE49-F238E27FC236}">
                  <a16:creationId xmlns:a16="http://schemas.microsoft.com/office/drawing/2014/main" id="{6085CF7C-052A-40B4-A519-5B9C532D8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48571" y="95141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2">
              <a:extLst>
                <a:ext uri="{FF2B5EF4-FFF2-40B4-BE49-F238E27FC236}">
                  <a16:creationId xmlns:a16="http://schemas.microsoft.com/office/drawing/2014/main" id="{6A30D3AB-0061-492B-87F5-7F8512F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45576" y="38698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53">
              <a:extLst>
                <a:ext uri="{FF2B5EF4-FFF2-40B4-BE49-F238E27FC236}">
                  <a16:creationId xmlns:a16="http://schemas.microsoft.com/office/drawing/2014/main" id="{69A009B8-1C16-4886-84BE-F36873A8F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657" y="119019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54">
              <a:extLst>
                <a:ext uri="{FF2B5EF4-FFF2-40B4-BE49-F238E27FC236}">
                  <a16:creationId xmlns:a16="http://schemas.microsoft.com/office/drawing/2014/main" id="{4262414F-5D33-444C-81D6-D059EC05D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2504" y="55061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55">
              <a:extLst>
                <a:ext uri="{FF2B5EF4-FFF2-40B4-BE49-F238E27FC236}">
                  <a16:creationId xmlns:a16="http://schemas.microsoft.com/office/drawing/2014/main" id="{A035666B-2FAB-4FD6-9ADA-4770A33B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517" y="139979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56">
              <a:extLst>
                <a:ext uri="{FF2B5EF4-FFF2-40B4-BE49-F238E27FC236}">
                  <a16:creationId xmlns:a16="http://schemas.microsoft.com/office/drawing/2014/main" id="{BC45742B-781F-43CF-967D-04E8532B5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213" y="222982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57">
              <a:extLst>
                <a:ext uri="{FF2B5EF4-FFF2-40B4-BE49-F238E27FC236}">
                  <a16:creationId xmlns:a16="http://schemas.microsoft.com/office/drawing/2014/main" id="{9A565171-85E6-47B4-96D9-A815A5A60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2666" y="160953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59">
              <a:extLst>
                <a:ext uri="{FF2B5EF4-FFF2-40B4-BE49-F238E27FC236}">
                  <a16:creationId xmlns:a16="http://schemas.microsoft.com/office/drawing/2014/main" id="{781905C4-1133-4589-891D-4E6052BC9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2116" y="19189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60">
              <a:extLst>
                <a:ext uri="{FF2B5EF4-FFF2-40B4-BE49-F238E27FC236}">
                  <a16:creationId xmlns:a16="http://schemas.microsoft.com/office/drawing/2014/main" id="{79D613E3-CA24-4F43-A0A9-345387044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7347" y="183933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61">
              <a:extLst>
                <a:ext uri="{FF2B5EF4-FFF2-40B4-BE49-F238E27FC236}">
                  <a16:creationId xmlns:a16="http://schemas.microsoft.com/office/drawing/2014/main" id="{0C069C76-F3AB-4A56-AB65-D9837622A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63644" y="207369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78">
              <a:extLst>
                <a:ext uri="{FF2B5EF4-FFF2-40B4-BE49-F238E27FC236}">
                  <a16:creationId xmlns:a16="http://schemas.microsoft.com/office/drawing/2014/main" id="{B549DF45-2D76-437C-ACBF-763DF06F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2882" y="65743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79">
              <a:extLst>
                <a:ext uri="{FF2B5EF4-FFF2-40B4-BE49-F238E27FC236}">
                  <a16:creationId xmlns:a16="http://schemas.microsoft.com/office/drawing/2014/main" id="{B49F2B88-F0AA-40D6-997C-4CD28AD29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5254" y="88847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80">
              <a:extLst>
                <a:ext uri="{FF2B5EF4-FFF2-40B4-BE49-F238E27FC236}">
                  <a16:creationId xmlns:a16="http://schemas.microsoft.com/office/drawing/2014/main" id="{36A4A66A-D1F4-4383-8D28-A68695937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9913" y="112627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81">
              <a:extLst>
                <a:ext uri="{FF2B5EF4-FFF2-40B4-BE49-F238E27FC236}">
                  <a16:creationId xmlns:a16="http://schemas.microsoft.com/office/drawing/2014/main" id="{1A73A306-1140-4842-AB32-DEFA0C75D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2963" y="213932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82">
              <a:extLst>
                <a:ext uri="{FF2B5EF4-FFF2-40B4-BE49-F238E27FC236}">
                  <a16:creationId xmlns:a16="http://schemas.microsoft.com/office/drawing/2014/main" id="{9E9F1E99-2F3F-4867-BBFE-FCA8F92CA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799" y="191687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83">
              <a:extLst>
                <a:ext uri="{FF2B5EF4-FFF2-40B4-BE49-F238E27FC236}">
                  <a16:creationId xmlns:a16="http://schemas.microsoft.com/office/drawing/2014/main" id="{015B614E-DBF6-4DE6-9339-24B527AE0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3356" y="160208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84">
              <a:extLst>
                <a:ext uri="{FF2B5EF4-FFF2-40B4-BE49-F238E27FC236}">
                  <a16:creationId xmlns:a16="http://schemas.microsoft.com/office/drawing/2014/main" id="{2D99F085-1658-457C-A1E7-8BB59784E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4372" y="45284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86">
              <a:extLst>
                <a:ext uri="{FF2B5EF4-FFF2-40B4-BE49-F238E27FC236}">
                  <a16:creationId xmlns:a16="http://schemas.microsoft.com/office/drawing/2014/main" id="{72314D71-6CB0-478C-A2EE-9DD68D4B0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4341" y="10683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89">
              <a:extLst>
                <a:ext uri="{FF2B5EF4-FFF2-40B4-BE49-F238E27FC236}">
                  <a16:creationId xmlns:a16="http://schemas.microsoft.com/office/drawing/2014/main" id="{CFF40123-9723-4AED-B3F6-54C54E54A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144" y="138973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90">
              <a:extLst>
                <a:ext uri="{FF2B5EF4-FFF2-40B4-BE49-F238E27FC236}">
                  <a16:creationId xmlns:a16="http://schemas.microsoft.com/office/drawing/2014/main" id="{18149ACA-B455-497E-A336-7CA5EA3FF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06996" y="20126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32">
              <a:extLst>
                <a:ext uri="{FF2B5EF4-FFF2-40B4-BE49-F238E27FC236}">
                  <a16:creationId xmlns:a16="http://schemas.microsoft.com/office/drawing/2014/main" id="{C0CE652D-B224-4EC0-A270-14E78D333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5689" y="323256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33">
              <a:extLst>
                <a:ext uri="{FF2B5EF4-FFF2-40B4-BE49-F238E27FC236}">
                  <a16:creationId xmlns:a16="http://schemas.microsoft.com/office/drawing/2014/main" id="{37E8E3DB-6FB9-4F73-B1D1-F3B3A3C10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5602" y="432387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34">
              <a:extLst>
                <a:ext uri="{FF2B5EF4-FFF2-40B4-BE49-F238E27FC236}">
                  <a16:creationId xmlns:a16="http://schemas.microsoft.com/office/drawing/2014/main" id="{FA7E6C6A-13E7-43F5-9891-23A9983AE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9532" y="532120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35">
              <a:extLst>
                <a:ext uri="{FF2B5EF4-FFF2-40B4-BE49-F238E27FC236}">
                  <a16:creationId xmlns:a16="http://schemas.microsoft.com/office/drawing/2014/main" id="{E2A09D59-BD40-4E83-9EE0-71DB34EAB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5184" y="453210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36">
              <a:extLst>
                <a:ext uri="{FF2B5EF4-FFF2-40B4-BE49-F238E27FC236}">
                  <a16:creationId xmlns:a16="http://schemas.microsoft.com/office/drawing/2014/main" id="{FB0AF6EA-0C4B-419C-A465-AF41DAD75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7321" y="598309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37">
              <a:extLst>
                <a:ext uri="{FF2B5EF4-FFF2-40B4-BE49-F238E27FC236}">
                  <a16:creationId xmlns:a16="http://schemas.microsoft.com/office/drawing/2014/main" id="{994F7A2A-F2AF-4DBA-B4AB-295CD6BFF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9087" y="299662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38">
              <a:extLst>
                <a:ext uri="{FF2B5EF4-FFF2-40B4-BE49-F238E27FC236}">
                  <a16:creationId xmlns:a16="http://schemas.microsoft.com/office/drawing/2014/main" id="{AF7C6756-507C-4EAA-8584-98559EBA7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6756" y="483672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39">
              <a:extLst>
                <a:ext uri="{FF2B5EF4-FFF2-40B4-BE49-F238E27FC236}">
                  <a16:creationId xmlns:a16="http://schemas.microsoft.com/office/drawing/2014/main" id="{C957EA97-DC3B-4894-B0EF-0548C0FB8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8864" y="507784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40">
              <a:extLst>
                <a:ext uri="{FF2B5EF4-FFF2-40B4-BE49-F238E27FC236}">
                  <a16:creationId xmlns:a16="http://schemas.microsoft.com/office/drawing/2014/main" id="{9E831CBF-DE63-4669-9B35-9E0B9A612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3828" y="253454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41">
              <a:extLst>
                <a:ext uri="{FF2B5EF4-FFF2-40B4-BE49-F238E27FC236}">
                  <a16:creationId xmlns:a16="http://schemas.microsoft.com/office/drawing/2014/main" id="{DDCDA67E-7542-4ED8-949C-84C7EAD4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7321" y="621509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42">
              <a:extLst>
                <a:ext uri="{FF2B5EF4-FFF2-40B4-BE49-F238E27FC236}">
                  <a16:creationId xmlns:a16="http://schemas.microsoft.com/office/drawing/2014/main" id="{D8B93D38-E025-4D67-8A0C-19E325320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75489" y="553311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44">
              <a:extLst>
                <a:ext uri="{FF2B5EF4-FFF2-40B4-BE49-F238E27FC236}">
                  <a16:creationId xmlns:a16="http://schemas.microsoft.com/office/drawing/2014/main" id="{4E29CE45-4558-426B-8C24-3069B0481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79279" y="401724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45">
              <a:extLst>
                <a:ext uri="{FF2B5EF4-FFF2-40B4-BE49-F238E27FC236}">
                  <a16:creationId xmlns:a16="http://schemas.microsoft.com/office/drawing/2014/main" id="{3B64559B-6389-4C5E-A736-9BB79FBA0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7128" y="57730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46">
              <a:extLst>
                <a:ext uri="{FF2B5EF4-FFF2-40B4-BE49-F238E27FC236}">
                  <a16:creationId xmlns:a16="http://schemas.microsoft.com/office/drawing/2014/main" id="{EB6B7C23-A7CF-4256-932B-D67CD52BA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6187" y="276716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47">
              <a:extLst>
                <a:ext uri="{FF2B5EF4-FFF2-40B4-BE49-F238E27FC236}">
                  <a16:creationId xmlns:a16="http://schemas.microsoft.com/office/drawing/2014/main" id="{62342B15-30BB-40CF-87B9-130A77AC8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64332" y="378611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48">
              <a:extLst>
                <a:ext uri="{FF2B5EF4-FFF2-40B4-BE49-F238E27FC236}">
                  <a16:creationId xmlns:a16="http://schemas.microsoft.com/office/drawing/2014/main" id="{3EEDF4C2-803E-42B9-B9A1-31E071A72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9589" y="355264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49">
              <a:extLst>
                <a:ext uri="{FF2B5EF4-FFF2-40B4-BE49-F238E27FC236}">
                  <a16:creationId xmlns:a16="http://schemas.microsoft.com/office/drawing/2014/main" id="{CFF066B7-F19B-494E-817B-9443234AF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8203" y="644431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62">
              <a:extLst>
                <a:ext uri="{FF2B5EF4-FFF2-40B4-BE49-F238E27FC236}">
                  <a16:creationId xmlns:a16="http://schemas.microsoft.com/office/drawing/2014/main" id="{BEA79FD9-FE3C-474C-9635-FA1AC8B10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0021" y="288696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63">
              <a:extLst>
                <a:ext uri="{FF2B5EF4-FFF2-40B4-BE49-F238E27FC236}">
                  <a16:creationId xmlns:a16="http://schemas.microsoft.com/office/drawing/2014/main" id="{5A1C9036-2209-48AB-9A45-1CF7A88BC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1379" y="402557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64">
              <a:extLst>
                <a:ext uri="{FF2B5EF4-FFF2-40B4-BE49-F238E27FC236}">
                  <a16:creationId xmlns:a16="http://schemas.microsoft.com/office/drawing/2014/main" id="{949D7B76-E779-437D-BF53-4B314E304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330" y="261865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65">
              <a:extLst>
                <a:ext uri="{FF2B5EF4-FFF2-40B4-BE49-F238E27FC236}">
                  <a16:creationId xmlns:a16="http://schemas.microsoft.com/office/drawing/2014/main" id="{6C7666CC-2CD8-49CF-97E8-03A4748E5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961" y="376266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66">
              <a:extLst>
                <a:ext uri="{FF2B5EF4-FFF2-40B4-BE49-F238E27FC236}">
                  <a16:creationId xmlns:a16="http://schemas.microsoft.com/office/drawing/2014/main" id="{6694159E-961A-40AD-9710-DE5D858B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7743" y="53091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67">
              <a:extLst>
                <a:ext uri="{FF2B5EF4-FFF2-40B4-BE49-F238E27FC236}">
                  <a16:creationId xmlns:a16="http://schemas.microsoft.com/office/drawing/2014/main" id="{3415C869-BF38-4F37-A07D-99863F6F0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97923" y="452512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68">
              <a:extLst>
                <a:ext uri="{FF2B5EF4-FFF2-40B4-BE49-F238E27FC236}">
                  <a16:creationId xmlns:a16="http://schemas.microsoft.com/office/drawing/2014/main" id="{C532C6F8-F368-4C0C-A0C7-26ED5B5C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5311" y="318238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69">
              <a:extLst>
                <a:ext uri="{FF2B5EF4-FFF2-40B4-BE49-F238E27FC236}">
                  <a16:creationId xmlns:a16="http://schemas.microsoft.com/office/drawing/2014/main" id="{CE0F0051-9235-439E-906C-6D4734860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04568" y="559134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70">
              <a:extLst>
                <a:ext uri="{FF2B5EF4-FFF2-40B4-BE49-F238E27FC236}">
                  <a16:creationId xmlns:a16="http://schemas.microsoft.com/office/drawing/2014/main" id="{595300AA-1720-4A83-A1A6-AEAC14DC4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8781" y="618309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71">
              <a:extLst>
                <a:ext uri="{FF2B5EF4-FFF2-40B4-BE49-F238E27FC236}">
                  <a16:creationId xmlns:a16="http://schemas.microsoft.com/office/drawing/2014/main" id="{4C3205CA-C6A4-4BC9-A856-44012512D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6111" y="507069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72">
              <a:extLst>
                <a:ext uri="{FF2B5EF4-FFF2-40B4-BE49-F238E27FC236}">
                  <a16:creationId xmlns:a16="http://schemas.microsoft.com/office/drawing/2014/main" id="{2ADF09EA-ED2B-435A-98A9-C04F61AEC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2848" y="484383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73">
              <a:extLst>
                <a:ext uri="{FF2B5EF4-FFF2-40B4-BE49-F238E27FC236}">
                  <a16:creationId xmlns:a16="http://schemas.microsoft.com/office/drawing/2014/main" id="{FECDE996-00DD-4523-A839-977B3099D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7721" y="434420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41E13E80-7416-41BF-9F70-0471C3755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85673" y="59244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75">
              <a:extLst>
                <a:ext uri="{FF2B5EF4-FFF2-40B4-BE49-F238E27FC236}">
                  <a16:creationId xmlns:a16="http://schemas.microsoft.com/office/drawing/2014/main" id="{E0904C63-D5F2-4DEC-BC8B-20A26201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682" y="237888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77">
              <a:extLst>
                <a:ext uri="{FF2B5EF4-FFF2-40B4-BE49-F238E27FC236}">
                  <a16:creationId xmlns:a16="http://schemas.microsoft.com/office/drawing/2014/main" id="{E8FF1427-C8C3-4A62-BA09-C39CD288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85928" y="354316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85">
              <a:extLst>
                <a:ext uri="{FF2B5EF4-FFF2-40B4-BE49-F238E27FC236}">
                  <a16:creationId xmlns:a16="http://schemas.microsoft.com/office/drawing/2014/main" id="{8A423576-FAF7-451E-8E03-BD83EB4C2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72187" y="637098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87">
              <a:extLst>
                <a:ext uri="{FF2B5EF4-FFF2-40B4-BE49-F238E27FC236}">
                  <a16:creationId xmlns:a16="http://schemas.microsoft.com/office/drawing/2014/main" id="{6E983BE2-E9E0-42E2-9321-D69CE9C5D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9666" y="659402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88">
              <a:extLst>
                <a:ext uri="{FF2B5EF4-FFF2-40B4-BE49-F238E27FC236}">
                  <a16:creationId xmlns:a16="http://schemas.microsoft.com/office/drawing/2014/main" id="{D3F95FF6-487C-4B8A-8366-D3ED41932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0227" y="564043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8">
              <a:extLst>
                <a:ext uri="{FF2B5EF4-FFF2-40B4-BE49-F238E27FC236}">
                  <a16:creationId xmlns:a16="http://schemas.microsoft.com/office/drawing/2014/main" id="{2FB17AE4-6B5D-4C91-8A55-551DF75ED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3344" y="-287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6">
              <a:extLst>
                <a:ext uri="{FF2B5EF4-FFF2-40B4-BE49-F238E27FC236}">
                  <a16:creationId xmlns:a16="http://schemas.microsoft.com/office/drawing/2014/main" id="{7BEB0739-EF74-4D95-80D7-4173F5B98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417" y="39783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05">
              <a:extLst>
                <a:ext uri="{FF2B5EF4-FFF2-40B4-BE49-F238E27FC236}">
                  <a16:creationId xmlns:a16="http://schemas.microsoft.com/office/drawing/2014/main" id="{783B7BCE-EE41-439B-B505-CCE4A75EA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0403" y="191833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06">
              <a:extLst>
                <a:ext uri="{FF2B5EF4-FFF2-40B4-BE49-F238E27FC236}">
                  <a16:creationId xmlns:a16="http://schemas.microsoft.com/office/drawing/2014/main" id="{3C74358B-9A47-45F3-8386-A5618A504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040" y="52545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07">
              <a:extLst>
                <a:ext uri="{FF2B5EF4-FFF2-40B4-BE49-F238E27FC236}">
                  <a16:creationId xmlns:a16="http://schemas.microsoft.com/office/drawing/2014/main" id="{99DE0B49-D1D7-4B06-9F02-E82BAD33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805" y="22054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08">
              <a:extLst>
                <a:ext uri="{FF2B5EF4-FFF2-40B4-BE49-F238E27FC236}">
                  <a16:creationId xmlns:a16="http://schemas.microsoft.com/office/drawing/2014/main" id="{3E40A68B-6E09-47B3-B503-187E6DB05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1" y="113529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09">
              <a:extLst>
                <a:ext uri="{FF2B5EF4-FFF2-40B4-BE49-F238E27FC236}">
                  <a16:creationId xmlns:a16="http://schemas.microsoft.com/office/drawing/2014/main" id="{D689A519-2610-420E-A0A9-969BFF67B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0908" y="163662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10">
              <a:extLst>
                <a:ext uri="{FF2B5EF4-FFF2-40B4-BE49-F238E27FC236}">
                  <a16:creationId xmlns:a16="http://schemas.microsoft.com/office/drawing/2014/main" id="{6FBC6584-911F-4264-B473-D2BF13165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7764" y="27761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11">
              <a:extLst>
                <a:ext uri="{FF2B5EF4-FFF2-40B4-BE49-F238E27FC236}">
                  <a16:creationId xmlns:a16="http://schemas.microsoft.com/office/drawing/2014/main" id="{43BA3088-9071-4CB5-AA87-D26ADA6A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8963" y="13651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12">
              <a:extLst>
                <a:ext uri="{FF2B5EF4-FFF2-40B4-BE49-F238E27FC236}">
                  <a16:creationId xmlns:a16="http://schemas.microsoft.com/office/drawing/2014/main" id="{036754A1-5FF1-4DAF-865F-51A8F732D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8466" y="8464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22">
              <a:extLst>
                <a:ext uri="{FF2B5EF4-FFF2-40B4-BE49-F238E27FC236}">
                  <a16:creationId xmlns:a16="http://schemas.microsoft.com/office/drawing/2014/main" id="{3113C36F-F2C1-4AEF-907E-B011FC7D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1027" y="15726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23">
              <a:extLst>
                <a:ext uri="{FF2B5EF4-FFF2-40B4-BE49-F238E27FC236}">
                  <a16:creationId xmlns:a16="http://schemas.microsoft.com/office/drawing/2014/main" id="{05297B79-2217-4E20-ADCE-55A99DFC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9476" y="252762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30">
              <a:extLst>
                <a:ext uri="{FF2B5EF4-FFF2-40B4-BE49-F238E27FC236}">
                  <a16:creationId xmlns:a16="http://schemas.microsoft.com/office/drawing/2014/main" id="{CDFBCAF2-7156-47B5-B4CD-4C9A6B0C5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2697" y="542011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31">
              <a:extLst>
                <a:ext uri="{FF2B5EF4-FFF2-40B4-BE49-F238E27FC236}">
                  <a16:creationId xmlns:a16="http://schemas.microsoft.com/office/drawing/2014/main" id="{6141C6ED-A205-4582-B2B7-28AEFFCE9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6515" y="1096998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32">
              <a:extLst>
                <a:ext uri="{FF2B5EF4-FFF2-40B4-BE49-F238E27FC236}">
                  <a16:creationId xmlns:a16="http://schemas.microsoft.com/office/drawing/2014/main" id="{45D98E0C-835E-42DB-8E99-55F88B5D3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8170" y="187389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34">
              <a:extLst>
                <a:ext uri="{FF2B5EF4-FFF2-40B4-BE49-F238E27FC236}">
                  <a16:creationId xmlns:a16="http://schemas.microsoft.com/office/drawing/2014/main" id="{C1A190CA-579E-475F-A682-AE831D0B6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318" y="200578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35">
              <a:extLst>
                <a:ext uri="{FF2B5EF4-FFF2-40B4-BE49-F238E27FC236}">
                  <a16:creationId xmlns:a16="http://schemas.microsoft.com/office/drawing/2014/main" id="{95752704-828A-4BF6-9D5B-7EE272F3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3854" y="86734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41">
              <a:extLst>
                <a:ext uri="{FF2B5EF4-FFF2-40B4-BE49-F238E27FC236}">
                  <a16:creationId xmlns:a16="http://schemas.microsoft.com/office/drawing/2014/main" id="{1DDC7947-4F4F-4B68-8A9A-5B08914D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8602" y="125159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91">
              <a:extLst>
                <a:ext uri="{FF2B5EF4-FFF2-40B4-BE49-F238E27FC236}">
                  <a16:creationId xmlns:a16="http://schemas.microsoft.com/office/drawing/2014/main" id="{F9B6A847-04BE-4DA2-9766-403B52C53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223" y="27004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92">
              <a:extLst>
                <a:ext uri="{FF2B5EF4-FFF2-40B4-BE49-F238E27FC236}">
                  <a16:creationId xmlns:a16="http://schemas.microsoft.com/office/drawing/2014/main" id="{E0120860-FA73-465D-98A8-0A80630A7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8263" y="235689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93">
              <a:extLst>
                <a:ext uri="{FF2B5EF4-FFF2-40B4-BE49-F238E27FC236}">
                  <a16:creationId xmlns:a16="http://schemas.microsoft.com/office/drawing/2014/main" id="{73B154EA-FA98-4BA2-B207-56A75AF5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7765" y="328527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94">
              <a:extLst>
                <a:ext uri="{FF2B5EF4-FFF2-40B4-BE49-F238E27FC236}">
                  <a16:creationId xmlns:a16="http://schemas.microsoft.com/office/drawing/2014/main" id="{CD9D9A2E-D334-4FF7-AE1B-3C73FF735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2871" y="530384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95">
              <a:extLst>
                <a:ext uri="{FF2B5EF4-FFF2-40B4-BE49-F238E27FC236}">
                  <a16:creationId xmlns:a16="http://schemas.microsoft.com/office/drawing/2014/main" id="{C3CEB375-641F-4ACA-BFE8-15BCE9CFB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1222" y="299225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96">
              <a:extLst>
                <a:ext uri="{FF2B5EF4-FFF2-40B4-BE49-F238E27FC236}">
                  <a16:creationId xmlns:a16="http://schemas.microsoft.com/office/drawing/2014/main" id="{64C2C2DC-ADC8-45C1-9176-0BE21158B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6608" y="351181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97">
              <a:extLst>
                <a:ext uri="{FF2B5EF4-FFF2-40B4-BE49-F238E27FC236}">
                  <a16:creationId xmlns:a16="http://schemas.microsoft.com/office/drawing/2014/main" id="{6DC6FE9E-EE79-4AAD-B79F-D1320F972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5920" y="47206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98">
              <a:extLst>
                <a:ext uri="{FF2B5EF4-FFF2-40B4-BE49-F238E27FC236}">
                  <a16:creationId xmlns:a16="http://schemas.microsoft.com/office/drawing/2014/main" id="{4A065DC5-0B08-4188-9CAC-C782BE33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8405" y="420220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99">
              <a:extLst>
                <a:ext uri="{FF2B5EF4-FFF2-40B4-BE49-F238E27FC236}">
                  <a16:creationId xmlns:a16="http://schemas.microsoft.com/office/drawing/2014/main" id="{77933EC7-7607-4F9B-8946-946926844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1300" y="441006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00">
              <a:extLst>
                <a:ext uri="{FF2B5EF4-FFF2-40B4-BE49-F238E27FC236}">
                  <a16:creationId xmlns:a16="http://schemas.microsoft.com/office/drawing/2014/main" id="{98A0955A-87AB-4E27-A4EB-390D5A997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0809" y="383064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01">
              <a:extLst>
                <a:ext uri="{FF2B5EF4-FFF2-40B4-BE49-F238E27FC236}">
                  <a16:creationId xmlns:a16="http://schemas.microsoft.com/office/drawing/2014/main" id="{D0D3E081-021C-476C-A0B4-025460A08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5526" y="503885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02">
              <a:extLst>
                <a:ext uri="{FF2B5EF4-FFF2-40B4-BE49-F238E27FC236}">
                  <a16:creationId xmlns:a16="http://schemas.microsoft.com/office/drawing/2014/main" id="{73D4B676-80A8-44CB-A417-17AF4DE19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1705" y="559923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03">
              <a:extLst>
                <a:ext uri="{FF2B5EF4-FFF2-40B4-BE49-F238E27FC236}">
                  <a16:creationId xmlns:a16="http://schemas.microsoft.com/office/drawing/2014/main" id="{B0210B7F-84AA-41BE-87D2-9F5260010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4613" y="586966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04">
              <a:extLst>
                <a:ext uri="{FF2B5EF4-FFF2-40B4-BE49-F238E27FC236}">
                  <a16:creationId xmlns:a16="http://schemas.microsoft.com/office/drawing/2014/main" id="{17B17F87-1255-4200-A4C5-1F8661A3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073" y="240057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13">
              <a:extLst>
                <a:ext uri="{FF2B5EF4-FFF2-40B4-BE49-F238E27FC236}">
                  <a16:creationId xmlns:a16="http://schemas.microsoft.com/office/drawing/2014/main" id="{D55CF0FB-1894-4689-808C-524F20F2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414" y="478849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14">
              <a:extLst>
                <a:ext uri="{FF2B5EF4-FFF2-40B4-BE49-F238E27FC236}">
                  <a16:creationId xmlns:a16="http://schemas.microsoft.com/office/drawing/2014/main" id="{6D672041-E9F6-41CA-8F94-8F92F4F52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4818" y="355480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15">
              <a:extLst>
                <a:ext uri="{FF2B5EF4-FFF2-40B4-BE49-F238E27FC236}">
                  <a16:creationId xmlns:a16="http://schemas.microsoft.com/office/drawing/2014/main" id="{F2980BBB-6C11-4661-B664-64A509E7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9105" y="42176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17">
              <a:extLst>
                <a:ext uri="{FF2B5EF4-FFF2-40B4-BE49-F238E27FC236}">
                  <a16:creationId xmlns:a16="http://schemas.microsoft.com/office/drawing/2014/main" id="{74418F40-0BE6-45C5-A622-A4EC9ECC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422" y="591334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18">
              <a:extLst>
                <a:ext uri="{FF2B5EF4-FFF2-40B4-BE49-F238E27FC236}">
                  <a16:creationId xmlns:a16="http://schemas.microsoft.com/office/drawing/2014/main" id="{689670C9-875E-4A8F-8485-379483869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5838" y="649102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19">
              <a:extLst>
                <a:ext uri="{FF2B5EF4-FFF2-40B4-BE49-F238E27FC236}">
                  <a16:creationId xmlns:a16="http://schemas.microsoft.com/office/drawing/2014/main" id="{B73F6F9B-7042-48A0-8AAB-CFD4AE104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2512" y="622265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20">
              <a:extLst>
                <a:ext uri="{FF2B5EF4-FFF2-40B4-BE49-F238E27FC236}">
                  <a16:creationId xmlns:a16="http://schemas.microsoft.com/office/drawing/2014/main" id="{D9922668-2B6F-4226-BEBD-91DBE7EB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9747" y="379537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21">
              <a:extLst>
                <a:ext uri="{FF2B5EF4-FFF2-40B4-BE49-F238E27FC236}">
                  <a16:creationId xmlns:a16="http://schemas.microsoft.com/office/drawing/2014/main" id="{25E4C9F4-6F2B-48AB-A99B-392DE5473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8038" y="357283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25">
              <a:extLst>
                <a:ext uri="{FF2B5EF4-FFF2-40B4-BE49-F238E27FC236}">
                  <a16:creationId xmlns:a16="http://schemas.microsoft.com/office/drawing/2014/main" id="{65715319-1FF9-45E8-9E9A-C674AF42E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0134" y="237101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26">
              <a:extLst>
                <a:ext uri="{FF2B5EF4-FFF2-40B4-BE49-F238E27FC236}">
                  <a16:creationId xmlns:a16="http://schemas.microsoft.com/office/drawing/2014/main" id="{12649F26-7CDE-4DB8-83B3-EF3782AD0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368" y="322299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27">
              <a:extLst>
                <a:ext uri="{FF2B5EF4-FFF2-40B4-BE49-F238E27FC236}">
                  <a16:creationId xmlns:a16="http://schemas.microsoft.com/office/drawing/2014/main" id="{2FE4021B-DAF2-4374-BA57-A34924342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5458" y="41906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28">
              <a:extLst>
                <a:ext uri="{FF2B5EF4-FFF2-40B4-BE49-F238E27FC236}">
                  <a16:creationId xmlns:a16="http://schemas.microsoft.com/office/drawing/2014/main" id="{DF5BAFBB-6EF3-4AB2-AEB6-101F5E93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5704" y="271518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29">
              <a:extLst>
                <a:ext uri="{FF2B5EF4-FFF2-40B4-BE49-F238E27FC236}">
                  <a16:creationId xmlns:a16="http://schemas.microsoft.com/office/drawing/2014/main" id="{237BBB0E-5E66-4455-9E38-5A7A576FA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1781" y="465589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33">
              <a:extLst>
                <a:ext uri="{FF2B5EF4-FFF2-40B4-BE49-F238E27FC236}">
                  <a16:creationId xmlns:a16="http://schemas.microsoft.com/office/drawing/2014/main" id="{F3737C72-7122-4969-90DB-9F1A2A2E7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2609" y="446188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36">
              <a:extLst>
                <a:ext uri="{FF2B5EF4-FFF2-40B4-BE49-F238E27FC236}">
                  <a16:creationId xmlns:a16="http://schemas.microsoft.com/office/drawing/2014/main" id="{E0471B7E-606B-4DF6-97A3-C86A23004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0748" y="557135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37">
              <a:extLst>
                <a:ext uri="{FF2B5EF4-FFF2-40B4-BE49-F238E27FC236}">
                  <a16:creationId xmlns:a16="http://schemas.microsoft.com/office/drawing/2014/main" id="{90E27B31-5A24-46EB-85BE-DC5C886BC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5243" y="522148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38">
              <a:extLst>
                <a:ext uri="{FF2B5EF4-FFF2-40B4-BE49-F238E27FC236}">
                  <a16:creationId xmlns:a16="http://schemas.microsoft.com/office/drawing/2014/main" id="{2EDC5D7B-EB07-447D-B76E-A07A6632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5012" y="497140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39">
              <a:extLst>
                <a:ext uri="{FF2B5EF4-FFF2-40B4-BE49-F238E27FC236}">
                  <a16:creationId xmlns:a16="http://schemas.microsoft.com/office/drawing/2014/main" id="{BC74D79F-6756-4F06-A0F5-DC43209C5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27758" y="649551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40">
              <a:extLst>
                <a:ext uri="{FF2B5EF4-FFF2-40B4-BE49-F238E27FC236}">
                  <a16:creationId xmlns:a16="http://schemas.microsoft.com/office/drawing/2014/main" id="{2210FDBB-A853-4414-A030-69E1F4295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6905" y="2952119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42">
              <a:extLst>
                <a:ext uri="{FF2B5EF4-FFF2-40B4-BE49-F238E27FC236}">
                  <a16:creationId xmlns:a16="http://schemas.microsoft.com/office/drawing/2014/main" id="{9AAC29D9-EC94-4008-824A-E1F0F218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2171" y="470106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43">
              <a:extLst>
                <a:ext uri="{FF2B5EF4-FFF2-40B4-BE49-F238E27FC236}">
                  <a16:creationId xmlns:a16="http://schemas.microsoft.com/office/drawing/2014/main" id="{8B39C842-398E-4937-A696-BFFC3860B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3664" y="5750749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44">
              <a:extLst>
                <a:ext uri="{FF2B5EF4-FFF2-40B4-BE49-F238E27FC236}">
                  <a16:creationId xmlns:a16="http://schemas.microsoft.com/office/drawing/2014/main" id="{7088F78F-878E-460B-87EC-BA3BF1B54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0617" y="602332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45">
              <a:extLst>
                <a:ext uri="{FF2B5EF4-FFF2-40B4-BE49-F238E27FC236}">
                  <a16:creationId xmlns:a16="http://schemas.microsoft.com/office/drawing/2014/main" id="{63E026E2-AE0E-499A-A8FA-39274DFB0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6927" y="623499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550BA48D-6442-47A4-95D9-5C452FF88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3470" y="668474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8">
              <a:extLst>
                <a:ext uri="{FF2B5EF4-FFF2-40B4-BE49-F238E27FC236}">
                  <a16:creationId xmlns:a16="http://schemas.microsoft.com/office/drawing/2014/main" id="{06EF15E3-76AB-4075-B334-94FD017C5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3521" y="334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6">
              <a:extLst>
                <a:ext uri="{FF2B5EF4-FFF2-40B4-BE49-F238E27FC236}">
                  <a16:creationId xmlns:a16="http://schemas.microsoft.com/office/drawing/2014/main" id="{9FED76EA-CA3D-4690-9FCE-768160FAB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2577" y="174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1810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4C0003-07A3-48E2-BA47-725BA37CF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2268EF-1ED3-4797-8355-F5078CB18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76300"/>
            <a:ext cx="10775021" cy="511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FB40-AF61-B545-A7A0-93DD050E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228" y="1165965"/>
            <a:ext cx="8750447" cy="1164425"/>
          </a:xfrm>
        </p:spPr>
        <p:txBody>
          <a:bodyPr>
            <a:normAutofit/>
          </a:bodyPr>
          <a:lstStyle/>
          <a:p>
            <a:r>
              <a:rPr lang="en-US" dirty="0"/>
              <a:t>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5C2C0-BB1C-2A41-9F5A-C7EBFBD9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2255065"/>
            <a:ext cx="8968291" cy="3287168"/>
          </a:xfrm>
        </p:spPr>
        <p:txBody>
          <a:bodyPr>
            <a:normAutofit/>
          </a:bodyPr>
          <a:lstStyle/>
          <a:p>
            <a:r>
              <a:rPr lang="en-US" dirty="0"/>
              <a:t>We pay attention to:</a:t>
            </a:r>
            <a:br>
              <a:rPr lang="en-US" dirty="0"/>
            </a:br>
            <a:r>
              <a:rPr lang="en-US" dirty="0"/>
              <a:t>Line length</a:t>
            </a:r>
            <a:br>
              <a:rPr lang="en-US" dirty="0"/>
            </a:br>
            <a:r>
              <a:rPr lang="en-US" dirty="0"/>
              <a:t>Line groupings</a:t>
            </a:r>
            <a:br>
              <a:rPr lang="en-US" dirty="0"/>
            </a:br>
            <a:r>
              <a:rPr lang="en-US" dirty="0"/>
              <a:t>Metrics</a:t>
            </a:r>
            <a:br>
              <a:rPr lang="en-US" dirty="0"/>
            </a:br>
            <a:r>
              <a:rPr lang="en-US" dirty="0"/>
              <a:t>Patterns</a:t>
            </a:r>
            <a:br>
              <a:rPr lang="en-US" dirty="0"/>
            </a:br>
            <a:r>
              <a:rPr lang="en-US" dirty="0"/>
              <a:t>Depending on the type of poem and style it can be OPEN and play around with these things or CLOSED and stick to very clear patterns.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92EEDD-4D20-4B74-B46A-D3CE64433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16220" y="-50217"/>
            <a:ext cx="1068699" cy="6844606"/>
            <a:chOff x="11016220" y="-50217"/>
            <a:chExt cx="1068699" cy="6844606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2E43E43-4CB1-436A-8F39-FDA46F384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9500" y="66549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3">
              <a:extLst>
                <a:ext uri="{FF2B5EF4-FFF2-40B4-BE49-F238E27FC236}">
                  <a16:creationId xmlns:a16="http://schemas.microsoft.com/office/drawing/2014/main" id="{01953B1A-913D-4BC4-AD4F-7DCC6BB0A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75602" y="79700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6085CF7C-052A-40B4-A519-5B9C532D8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48571" y="95141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6A30D3AB-0061-492B-87F5-7F8512F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45576" y="38698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69A009B8-1C16-4886-84BE-F36873A8F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657" y="119019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4">
              <a:extLst>
                <a:ext uri="{FF2B5EF4-FFF2-40B4-BE49-F238E27FC236}">
                  <a16:creationId xmlns:a16="http://schemas.microsoft.com/office/drawing/2014/main" id="{4262414F-5D33-444C-81D6-D059EC05D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2504" y="55061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5">
              <a:extLst>
                <a:ext uri="{FF2B5EF4-FFF2-40B4-BE49-F238E27FC236}">
                  <a16:creationId xmlns:a16="http://schemas.microsoft.com/office/drawing/2014/main" id="{A035666B-2FAB-4FD6-9ADA-4770A33B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517" y="139979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6">
              <a:extLst>
                <a:ext uri="{FF2B5EF4-FFF2-40B4-BE49-F238E27FC236}">
                  <a16:creationId xmlns:a16="http://schemas.microsoft.com/office/drawing/2014/main" id="{BC45742B-781F-43CF-967D-04E8532B5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213" y="222982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7">
              <a:extLst>
                <a:ext uri="{FF2B5EF4-FFF2-40B4-BE49-F238E27FC236}">
                  <a16:creationId xmlns:a16="http://schemas.microsoft.com/office/drawing/2014/main" id="{9A565171-85E6-47B4-96D9-A815A5A60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2666" y="160953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9">
              <a:extLst>
                <a:ext uri="{FF2B5EF4-FFF2-40B4-BE49-F238E27FC236}">
                  <a16:creationId xmlns:a16="http://schemas.microsoft.com/office/drawing/2014/main" id="{781905C4-1133-4589-891D-4E6052BC9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2116" y="19189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0">
              <a:extLst>
                <a:ext uri="{FF2B5EF4-FFF2-40B4-BE49-F238E27FC236}">
                  <a16:creationId xmlns:a16="http://schemas.microsoft.com/office/drawing/2014/main" id="{79D613E3-CA24-4F43-A0A9-345387044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7347" y="183933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1">
              <a:extLst>
                <a:ext uri="{FF2B5EF4-FFF2-40B4-BE49-F238E27FC236}">
                  <a16:creationId xmlns:a16="http://schemas.microsoft.com/office/drawing/2014/main" id="{0C069C76-F3AB-4A56-AB65-D9837622A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63644" y="207369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8">
              <a:extLst>
                <a:ext uri="{FF2B5EF4-FFF2-40B4-BE49-F238E27FC236}">
                  <a16:creationId xmlns:a16="http://schemas.microsoft.com/office/drawing/2014/main" id="{B549DF45-2D76-437C-ACBF-763DF06F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2882" y="65743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9">
              <a:extLst>
                <a:ext uri="{FF2B5EF4-FFF2-40B4-BE49-F238E27FC236}">
                  <a16:creationId xmlns:a16="http://schemas.microsoft.com/office/drawing/2014/main" id="{B49F2B88-F0AA-40D6-997C-4CD28AD29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5254" y="88847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0">
              <a:extLst>
                <a:ext uri="{FF2B5EF4-FFF2-40B4-BE49-F238E27FC236}">
                  <a16:creationId xmlns:a16="http://schemas.microsoft.com/office/drawing/2014/main" id="{36A4A66A-D1F4-4383-8D28-A68695937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9913" y="112627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1">
              <a:extLst>
                <a:ext uri="{FF2B5EF4-FFF2-40B4-BE49-F238E27FC236}">
                  <a16:creationId xmlns:a16="http://schemas.microsoft.com/office/drawing/2014/main" id="{1A73A306-1140-4842-AB32-DEFA0C75D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2963" y="213932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2">
              <a:extLst>
                <a:ext uri="{FF2B5EF4-FFF2-40B4-BE49-F238E27FC236}">
                  <a16:creationId xmlns:a16="http://schemas.microsoft.com/office/drawing/2014/main" id="{9E9F1E99-2F3F-4867-BBFE-FCA8F92CA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799" y="191687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3">
              <a:extLst>
                <a:ext uri="{FF2B5EF4-FFF2-40B4-BE49-F238E27FC236}">
                  <a16:creationId xmlns:a16="http://schemas.microsoft.com/office/drawing/2014/main" id="{015B614E-DBF6-4DE6-9339-24B527AE0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3356" y="160208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4">
              <a:extLst>
                <a:ext uri="{FF2B5EF4-FFF2-40B4-BE49-F238E27FC236}">
                  <a16:creationId xmlns:a16="http://schemas.microsoft.com/office/drawing/2014/main" id="{2D99F085-1658-457C-A1E7-8BB59784E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4372" y="45284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6">
              <a:extLst>
                <a:ext uri="{FF2B5EF4-FFF2-40B4-BE49-F238E27FC236}">
                  <a16:creationId xmlns:a16="http://schemas.microsoft.com/office/drawing/2014/main" id="{72314D71-6CB0-478C-A2EE-9DD68D4B0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4341" y="10683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9">
              <a:extLst>
                <a:ext uri="{FF2B5EF4-FFF2-40B4-BE49-F238E27FC236}">
                  <a16:creationId xmlns:a16="http://schemas.microsoft.com/office/drawing/2014/main" id="{CFF40123-9723-4AED-B3F6-54C54E54A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144" y="138973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0">
              <a:extLst>
                <a:ext uri="{FF2B5EF4-FFF2-40B4-BE49-F238E27FC236}">
                  <a16:creationId xmlns:a16="http://schemas.microsoft.com/office/drawing/2014/main" id="{18149ACA-B455-497E-A336-7CA5EA3FF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06996" y="20126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0CE652D-B224-4EC0-A270-14E78D333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5689" y="323256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7E8E3DB-6FB9-4F73-B1D1-F3B3A3C10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5602" y="432387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FA7E6C6A-13E7-43F5-9891-23A9983AE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9532" y="532120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E2A09D59-BD40-4E83-9EE0-71DB34EAB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5184" y="453210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B0AF6EA-0C4B-419C-A465-AF41DAD75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7321" y="598309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994F7A2A-F2AF-4DBA-B4AB-295CD6BFF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9087" y="299662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F7C6756-507C-4EAA-8584-98559EBA7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6756" y="483672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C957EA97-DC3B-4894-B0EF-0548C0FB8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8864" y="507784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9E831CBF-DE63-4669-9B35-9E0B9A612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3828" y="253454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DDCDA67E-7542-4ED8-949C-84C7EAD4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7321" y="621509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D8B93D38-E025-4D67-8A0C-19E325320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75489" y="553311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4E29CE45-4558-426B-8C24-3069B0481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79279" y="401724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3B64559B-6389-4C5E-A736-9BB79FBA0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7128" y="57730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EB6B7C23-A7CF-4256-932B-D67CD52BA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6187" y="276716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62342B15-30BB-40CF-87B9-130A77AC8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64332" y="378611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3EEDF4C2-803E-42B9-B9A1-31E071A72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9589" y="355264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CFF066B7-F19B-494E-817B-9443234AF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8203" y="644431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id="{BEA79FD9-FE3C-474C-9635-FA1AC8B10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0021" y="288696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5A1C9036-2209-48AB-9A45-1CF7A88BC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1379" y="402557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4">
              <a:extLst>
                <a:ext uri="{FF2B5EF4-FFF2-40B4-BE49-F238E27FC236}">
                  <a16:creationId xmlns:a16="http://schemas.microsoft.com/office/drawing/2014/main" id="{949D7B76-E779-437D-BF53-4B314E304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330" y="261865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5">
              <a:extLst>
                <a:ext uri="{FF2B5EF4-FFF2-40B4-BE49-F238E27FC236}">
                  <a16:creationId xmlns:a16="http://schemas.microsoft.com/office/drawing/2014/main" id="{6C7666CC-2CD8-49CF-97E8-03A4748E5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961" y="376266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6694159E-961A-40AD-9710-DE5D858B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7743" y="53091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7">
              <a:extLst>
                <a:ext uri="{FF2B5EF4-FFF2-40B4-BE49-F238E27FC236}">
                  <a16:creationId xmlns:a16="http://schemas.microsoft.com/office/drawing/2014/main" id="{3415C869-BF38-4F37-A07D-99863F6F0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97923" y="452512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8">
              <a:extLst>
                <a:ext uri="{FF2B5EF4-FFF2-40B4-BE49-F238E27FC236}">
                  <a16:creationId xmlns:a16="http://schemas.microsoft.com/office/drawing/2014/main" id="{C532C6F8-F368-4C0C-A0C7-26ED5B5C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5311" y="318238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CE0F0051-9235-439E-906C-6D4734860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04568" y="559134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595300AA-1720-4A83-A1A6-AEAC14DC4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8781" y="618309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4C3205CA-C6A4-4BC9-A856-44012512D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6111" y="507069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2">
              <a:extLst>
                <a:ext uri="{FF2B5EF4-FFF2-40B4-BE49-F238E27FC236}">
                  <a16:creationId xmlns:a16="http://schemas.microsoft.com/office/drawing/2014/main" id="{2ADF09EA-ED2B-435A-98A9-C04F61AEC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2848" y="484383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id="{FECDE996-00DD-4523-A839-977B3099D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7721" y="434420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41E13E80-7416-41BF-9F70-0471C3755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85673" y="59244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5">
              <a:extLst>
                <a:ext uri="{FF2B5EF4-FFF2-40B4-BE49-F238E27FC236}">
                  <a16:creationId xmlns:a16="http://schemas.microsoft.com/office/drawing/2014/main" id="{E0904C63-D5F2-4DEC-BC8B-20A26201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682" y="237888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7">
              <a:extLst>
                <a:ext uri="{FF2B5EF4-FFF2-40B4-BE49-F238E27FC236}">
                  <a16:creationId xmlns:a16="http://schemas.microsoft.com/office/drawing/2014/main" id="{E8FF1427-C8C3-4A62-BA09-C39CD288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85928" y="354316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5">
              <a:extLst>
                <a:ext uri="{FF2B5EF4-FFF2-40B4-BE49-F238E27FC236}">
                  <a16:creationId xmlns:a16="http://schemas.microsoft.com/office/drawing/2014/main" id="{8A423576-FAF7-451E-8E03-BD83EB4C2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72187" y="637098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7">
              <a:extLst>
                <a:ext uri="{FF2B5EF4-FFF2-40B4-BE49-F238E27FC236}">
                  <a16:creationId xmlns:a16="http://schemas.microsoft.com/office/drawing/2014/main" id="{6E983BE2-E9E0-42E2-9321-D69CE9C5D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9666" y="659402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8">
              <a:extLst>
                <a:ext uri="{FF2B5EF4-FFF2-40B4-BE49-F238E27FC236}">
                  <a16:creationId xmlns:a16="http://schemas.microsoft.com/office/drawing/2014/main" id="{D3F95FF6-487C-4B8A-8366-D3ED41932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0227" y="564043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2FB17AE4-6B5D-4C91-8A55-551DF75ED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3344" y="-287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7BEB0739-EF74-4D95-80D7-4173F5B98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417" y="39783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5">
              <a:extLst>
                <a:ext uri="{FF2B5EF4-FFF2-40B4-BE49-F238E27FC236}">
                  <a16:creationId xmlns:a16="http://schemas.microsoft.com/office/drawing/2014/main" id="{783B7BCE-EE41-439B-B505-CCE4A75EA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0403" y="191833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6">
              <a:extLst>
                <a:ext uri="{FF2B5EF4-FFF2-40B4-BE49-F238E27FC236}">
                  <a16:creationId xmlns:a16="http://schemas.microsoft.com/office/drawing/2014/main" id="{3C74358B-9A47-45F3-8386-A5618A504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040" y="52545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7">
              <a:extLst>
                <a:ext uri="{FF2B5EF4-FFF2-40B4-BE49-F238E27FC236}">
                  <a16:creationId xmlns:a16="http://schemas.microsoft.com/office/drawing/2014/main" id="{99DE0B49-D1D7-4B06-9F02-E82BAD33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805" y="22054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8">
              <a:extLst>
                <a:ext uri="{FF2B5EF4-FFF2-40B4-BE49-F238E27FC236}">
                  <a16:creationId xmlns:a16="http://schemas.microsoft.com/office/drawing/2014/main" id="{3E40A68B-6E09-47B3-B503-187E6DB05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1" y="113529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9">
              <a:extLst>
                <a:ext uri="{FF2B5EF4-FFF2-40B4-BE49-F238E27FC236}">
                  <a16:creationId xmlns:a16="http://schemas.microsoft.com/office/drawing/2014/main" id="{D689A519-2610-420E-A0A9-969BFF67B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0908" y="163662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:a16="http://schemas.microsoft.com/office/drawing/2014/main" id="{6FBC6584-911F-4264-B473-D2BF13165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7764" y="27761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1">
              <a:extLst>
                <a:ext uri="{FF2B5EF4-FFF2-40B4-BE49-F238E27FC236}">
                  <a16:creationId xmlns:a16="http://schemas.microsoft.com/office/drawing/2014/main" id="{43BA3088-9071-4CB5-AA87-D26ADA6A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8963" y="13651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2">
              <a:extLst>
                <a:ext uri="{FF2B5EF4-FFF2-40B4-BE49-F238E27FC236}">
                  <a16:creationId xmlns:a16="http://schemas.microsoft.com/office/drawing/2014/main" id="{036754A1-5FF1-4DAF-865F-51A8F732D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8466" y="8464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2">
              <a:extLst>
                <a:ext uri="{FF2B5EF4-FFF2-40B4-BE49-F238E27FC236}">
                  <a16:creationId xmlns:a16="http://schemas.microsoft.com/office/drawing/2014/main" id="{3113C36F-F2C1-4AEF-907E-B011FC7D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1027" y="15726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3">
              <a:extLst>
                <a:ext uri="{FF2B5EF4-FFF2-40B4-BE49-F238E27FC236}">
                  <a16:creationId xmlns:a16="http://schemas.microsoft.com/office/drawing/2014/main" id="{05297B79-2217-4E20-ADCE-55A99DFC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9476" y="252762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0">
              <a:extLst>
                <a:ext uri="{FF2B5EF4-FFF2-40B4-BE49-F238E27FC236}">
                  <a16:creationId xmlns:a16="http://schemas.microsoft.com/office/drawing/2014/main" id="{CDFBCAF2-7156-47B5-B4CD-4C9A6B0C5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2697" y="542011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1">
              <a:extLst>
                <a:ext uri="{FF2B5EF4-FFF2-40B4-BE49-F238E27FC236}">
                  <a16:creationId xmlns:a16="http://schemas.microsoft.com/office/drawing/2014/main" id="{6141C6ED-A205-4582-B2B7-28AEFFCE9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6515" y="1096998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2">
              <a:extLst>
                <a:ext uri="{FF2B5EF4-FFF2-40B4-BE49-F238E27FC236}">
                  <a16:creationId xmlns:a16="http://schemas.microsoft.com/office/drawing/2014/main" id="{45D98E0C-835E-42DB-8E99-55F88B5D3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8170" y="187389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4">
              <a:extLst>
                <a:ext uri="{FF2B5EF4-FFF2-40B4-BE49-F238E27FC236}">
                  <a16:creationId xmlns:a16="http://schemas.microsoft.com/office/drawing/2014/main" id="{C1A190CA-579E-475F-A682-AE831D0B6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318" y="200578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5">
              <a:extLst>
                <a:ext uri="{FF2B5EF4-FFF2-40B4-BE49-F238E27FC236}">
                  <a16:creationId xmlns:a16="http://schemas.microsoft.com/office/drawing/2014/main" id="{95752704-828A-4BF6-9D5B-7EE272F3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3854" y="86734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1">
              <a:extLst>
                <a:ext uri="{FF2B5EF4-FFF2-40B4-BE49-F238E27FC236}">
                  <a16:creationId xmlns:a16="http://schemas.microsoft.com/office/drawing/2014/main" id="{1DDC7947-4F4F-4B68-8A9A-5B08914D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8602" y="125159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F9B6A847-04BE-4DA2-9766-403B52C53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223" y="27004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E0120860-FA73-465D-98A8-0A80630A7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8263" y="235689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73B154EA-FA98-4BA2-B207-56A75AF5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7765" y="328527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CD9D9A2E-D334-4FF7-AE1B-3C73FF735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2871" y="530384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C3CEB375-641F-4ACA-BFE8-15BCE9CFB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1222" y="299225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4C2C2DC-ADC8-45C1-9176-0BE21158B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6608" y="351181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DC6FE9E-EE79-4AAD-B79F-D1320F972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5920" y="47206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4A065DC5-0B08-4188-9CAC-C782BE33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8405" y="420220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77933EC7-7607-4F9B-8946-946926844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1300" y="441006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98A0955A-87AB-4E27-A4EB-390D5A997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0809" y="383064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D0D3E081-021C-476C-A0B4-025460A08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5526" y="503885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73D4B676-80A8-44CB-A417-17AF4DE19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1705" y="559923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B0210B7F-84AA-41BE-87D2-9F5260010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4613" y="586966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4">
              <a:extLst>
                <a:ext uri="{FF2B5EF4-FFF2-40B4-BE49-F238E27FC236}">
                  <a16:creationId xmlns:a16="http://schemas.microsoft.com/office/drawing/2014/main" id="{17B17F87-1255-4200-A4C5-1F8661A3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073" y="240057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3">
              <a:extLst>
                <a:ext uri="{FF2B5EF4-FFF2-40B4-BE49-F238E27FC236}">
                  <a16:creationId xmlns:a16="http://schemas.microsoft.com/office/drawing/2014/main" id="{D55CF0FB-1894-4689-808C-524F20F2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414" y="478849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4">
              <a:extLst>
                <a:ext uri="{FF2B5EF4-FFF2-40B4-BE49-F238E27FC236}">
                  <a16:creationId xmlns:a16="http://schemas.microsoft.com/office/drawing/2014/main" id="{6D672041-E9F6-41CA-8F94-8F92F4F52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4818" y="355480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5">
              <a:extLst>
                <a:ext uri="{FF2B5EF4-FFF2-40B4-BE49-F238E27FC236}">
                  <a16:creationId xmlns:a16="http://schemas.microsoft.com/office/drawing/2014/main" id="{F2980BBB-6C11-4661-B664-64A509E7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9105" y="42176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7">
              <a:extLst>
                <a:ext uri="{FF2B5EF4-FFF2-40B4-BE49-F238E27FC236}">
                  <a16:creationId xmlns:a16="http://schemas.microsoft.com/office/drawing/2014/main" id="{74418F40-0BE6-45C5-A622-A4EC9ECC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422" y="591334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8">
              <a:extLst>
                <a:ext uri="{FF2B5EF4-FFF2-40B4-BE49-F238E27FC236}">
                  <a16:creationId xmlns:a16="http://schemas.microsoft.com/office/drawing/2014/main" id="{689670C9-875E-4A8F-8485-379483869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5838" y="649102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9">
              <a:extLst>
                <a:ext uri="{FF2B5EF4-FFF2-40B4-BE49-F238E27FC236}">
                  <a16:creationId xmlns:a16="http://schemas.microsoft.com/office/drawing/2014/main" id="{B73F6F9B-7042-48A0-8AAB-CFD4AE104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2512" y="622265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0">
              <a:extLst>
                <a:ext uri="{FF2B5EF4-FFF2-40B4-BE49-F238E27FC236}">
                  <a16:creationId xmlns:a16="http://schemas.microsoft.com/office/drawing/2014/main" id="{D9922668-2B6F-4226-BEBD-91DBE7EB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9747" y="379537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1">
              <a:extLst>
                <a:ext uri="{FF2B5EF4-FFF2-40B4-BE49-F238E27FC236}">
                  <a16:creationId xmlns:a16="http://schemas.microsoft.com/office/drawing/2014/main" id="{25E4C9F4-6F2B-48AB-A99B-392DE5473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8038" y="357283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25">
              <a:extLst>
                <a:ext uri="{FF2B5EF4-FFF2-40B4-BE49-F238E27FC236}">
                  <a16:creationId xmlns:a16="http://schemas.microsoft.com/office/drawing/2014/main" id="{65715319-1FF9-45E8-9E9A-C674AF42E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0134" y="237101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26">
              <a:extLst>
                <a:ext uri="{FF2B5EF4-FFF2-40B4-BE49-F238E27FC236}">
                  <a16:creationId xmlns:a16="http://schemas.microsoft.com/office/drawing/2014/main" id="{12649F26-7CDE-4DB8-83B3-EF3782AD0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368" y="322299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27">
              <a:extLst>
                <a:ext uri="{FF2B5EF4-FFF2-40B4-BE49-F238E27FC236}">
                  <a16:creationId xmlns:a16="http://schemas.microsoft.com/office/drawing/2014/main" id="{2FE4021B-DAF2-4374-BA57-A34924342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5458" y="41906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28">
              <a:extLst>
                <a:ext uri="{FF2B5EF4-FFF2-40B4-BE49-F238E27FC236}">
                  <a16:creationId xmlns:a16="http://schemas.microsoft.com/office/drawing/2014/main" id="{DF5BAFBB-6EF3-4AB2-AEB6-101F5E93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5704" y="271518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29">
              <a:extLst>
                <a:ext uri="{FF2B5EF4-FFF2-40B4-BE49-F238E27FC236}">
                  <a16:creationId xmlns:a16="http://schemas.microsoft.com/office/drawing/2014/main" id="{237BBB0E-5E66-4455-9E38-5A7A576FA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1781" y="465589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33">
              <a:extLst>
                <a:ext uri="{FF2B5EF4-FFF2-40B4-BE49-F238E27FC236}">
                  <a16:creationId xmlns:a16="http://schemas.microsoft.com/office/drawing/2014/main" id="{F3737C72-7122-4969-90DB-9F1A2A2E7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2609" y="446188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6">
              <a:extLst>
                <a:ext uri="{FF2B5EF4-FFF2-40B4-BE49-F238E27FC236}">
                  <a16:creationId xmlns:a16="http://schemas.microsoft.com/office/drawing/2014/main" id="{E0471B7E-606B-4DF6-97A3-C86A23004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0748" y="557135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37">
              <a:extLst>
                <a:ext uri="{FF2B5EF4-FFF2-40B4-BE49-F238E27FC236}">
                  <a16:creationId xmlns:a16="http://schemas.microsoft.com/office/drawing/2014/main" id="{90E27B31-5A24-46EB-85BE-DC5C886BC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5243" y="522148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38">
              <a:extLst>
                <a:ext uri="{FF2B5EF4-FFF2-40B4-BE49-F238E27FC236}">
                  <a16:creationId xmlns:a16="http://schemas.microsoft.com/office/drawing/2014/main" id="{2EDC5D7B-EB07-447D-B76E-A07A6632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5012" y="497140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39">
              <a:extLst>
                <a:ext uri="{FF2B5EF4-FFF2-40B4-BE49-F238E27FC236}">
                  <a16:creationId xmlns:a16="http://schemas.microsoft.com/office/drawing/2014/main" id="{BC74D79F-6756-4F06-A0F5-DC43209C5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27758" y="649551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40">
              <a:extLst>
                <a:ext uri="{FF2B5EF4-FFF2-40B4-BE49-F238E27FC236}">
                  <a16:creationId xmlns:a16="http://schemas.microsoft.com/office/drawing/2014/main" id="{2210FDBB-A853-4414-A030-69E1F4295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6905" y="2952119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42">
              <a:extLst>
                <a:ext uri="{FF2B5EF4-FFF2-40B4-BE49-F238E27FC236}">
                  <a16:creationId xmlns:a16="http://schemas.microsoft.com/office/drawing/2014/main" id="{9AAC29D9-EC94-4008-824A-E1F0F218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2171" y="470106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43">
              <a:extLst>
                <a:ext uri="{FF2B5EF4-FFF2-40B4-BE49-F238E27FC236}">
                  <a16:creationId xmlns:a16="http://schemas.microsoft.com/office/drawing/2014/main" id="{8B39C842-398E-4937-A696-BFFC3860B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3664" y="5750749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44">
              <a:extLst>
                <a:ext uri="{FF2B5EF4-FFF2-40B4-BE49-F238E27FC236}">
                  <a16:creationId xmlns:a16="http://schemas.microsoft.com/office/drawing/2014/main" id="{7088F78F-878E-460B-87EC-BA3BF1B54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0617" y="602332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5">
              <a:extLst>
                <a:ext uri="{FF2B5EF4-FFF2-40B4-BE49-F238E27FC236}">
                  <a16:creationId xmlns:a16="http://schemas.microsoft.com/office/drawing/2014/main" id="{63E026E2-AE0E-499A-A8FA-39274DFB0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6927" y="623499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550BA48D-6442-47A4-95D9-5C452FF88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3470" y="668474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8">
              <a:extLst>
                <a:ext uri="{FF2B5EF4-FFF2-40B4-BE49-F238E27FC236}">
                  <a16:creationId xmlns:a16="http://schemas.microsoft.com/office/drawing/2014/main" id="{06EF15E3-76AB-4075-B334-94FD017C5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3521" y="334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6">
              <a:extLst>
                <a:ext uri="{FF2B5EF4-FFF2-40B4-BE49-F238E27FC236}">
                  <a16:creationId xmlns:a16="http://schemas.microsoft.com/office/drawing/2014/main" id="{9FED76EA-CA3D-4690-9FCE-768160FAB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2577" y="174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118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821C2-4E42-B646-842C-C7AB9F6E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032" y="229081"/>
            <a:ext cx="4016188" cy="13151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Learning outcome?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8368-AF2E-9449-8455-77CAD1B7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214" y="1704577"/>
            <a:ext cx="4529582" cy="496270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200" cap="all" spc="600" dirty="0"/>
              <a:t>*You will have a working knowledge of some basic poetic devise and how to recognize them in a Poem.  </a:t>
            </a:r>
          </a:p>
          <a:p>
            <a:pPr marL="0" indent="0" algn="ctr">
              <a:buNone/>
            </a:pPr>
            <a:r>
              <a:rPr lang="en-US" sz="1200" cap="all" spc="600" dirty="0"/>
              <a:t>*you will learn to connect yourself within land and places as well as recognize their significance in poems. </a:t>
            </a:r>
          </a:p>
          <a:p>
            <a:pPr marL="0" indent="0" algn="ctr">
              <a:buNone/>
            </a:pPr>
            <a:r>
              <a:rPr lang="en-US" sz="1200" cap="all" spc="600" dirty="0"/>
              <a:t>*you will develop your own voice and opinions within poetry and our theme around land in order to have something meaningful to say for your final project.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73D203A1-4A14-41E0-A2C7-0B81245B5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88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89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2855C-2783-9146-9157-3259ECDF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718366"/>
            <a:ext cx="9483513" cy="944656"/>
          </a:xfrm>
        </p:spPr>
        <p:txBody>
          <a:bodyPr>
            <a:normAutofit/>
          </a:bodyPr>
          <a:lstStyle/>
          <a:p>
            <a:r>
              <a:rPr lang="en-US" dirty="0"/>
              <a:t>Interpretation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268EF-1ED3-4797-8355-F5078CB18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700" y="1883764"/>
            <a:ext cx="8992046" cy="4097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93756-2556-B94A-8869-67B3A8037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1894396"/>
            <a:ext cx="8312093" cy="3529977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the poet trying to say: Message</a:t>
            </a:r>
          </a:p>
          <a:p>
            <a:r>
              <a:rPr lang="en-US" dirty="0"/>
              <a:t>Who or what is the poem for? Is the poem written for someone, is the poem a historical, psychological event (love, birth, death, mental illness, </a:t>
            </a:r>
            <a:r>
              <a:rPr lang="en-US" dirty="0" err="1"/>
              <a:t>etc</a:t>
            </a:r>
            <a:r>
              <a:rPr lang="en-US" dirty="0"/>
              <a:t>) mythological event? </a:t>
            </a:r>
          </a:p>
          <a:p>
            <a:r>
              <a:rPr lang="en-US" dirty="0"/>
              <a:t>Who is the narrator? Who is speaking to whom and under what circumstances?</a:t>
            </a:r>
          </a:p>
          <a:p>
            <a:r>
              <a:rPr lang="en-US" dirty="0"/>
              <a:t>What does it mean to you? What message/meaning do you pull from it?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A54BA0-BEFE-4BA5-A3C1-FE85FE03E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84460" y="-5553"/>
            <a:ext cx="781459" cy="6853105"/>
            <a:chOff x="11084460" y="-5553"/>
            <a:chExt cx="781459" cy="6853105"/>
          </a:xfrm>
        </p:grpSpPr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781905C4-1133-4589-891D-4E6052BC9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5558" y="67086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8">
              <a:extLst>
                <a:ext uri="{FF2B5EF4-FFF2-40B4-BE49-F238E27FC236}">
                  <a16:creationId xmlns:a16="http://schemas.microsoft.com/office/drawing/2014/main" id="{B549DF45-2D76-437C-ACBF-763DF06F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122" y="65743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9">
              <a:extLst>
                <a:ext uri="{FF2B5EF4-FFF2-40B4-BE49-F238E27FC236}">
                  <a16:creationId xmlns:a16="http://schemas.microsoft.com/office/drawing/2014/main" id="{B49F2B88-F0AA-40D6-997C-4CD28AD29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3494" y="88847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0">
              <a:extLst>
                <a:ext uri="{FF2B5EF4-FFF2-40B4-BE49-F238E27FC236}">
                  <a16:creationId xmlns:a16="http://schemas.microsoft.com/office/drawing/2014/main" id="{36A4A66A-D1F4-4383-8D28-A68695937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8153" y="112627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1">
              <a:extLst>
                <a:ext uri="{FF2B5EF4-FFF2-40B4-BE49-F238E27FC236}">
                  <a16:creationId xmlns:a16="http://schemas.microsoft.com/office/drawing/2014/main" id="{1A73A306-1140-4842-AB32-DEFA0C75D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1203" y="213932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2">
              <a:extLst>
                <a:ext uri="{FF2B5EF4-FFF2-40B4-BE49-F238E27FC236}">
                  <a16:creationId xmlns:a16="http://schemas.microsoft.com/office/drawing/2014/main" id="{9E9F1E99-2F3F-4867-BBFE-FCA8F92CA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9039" y="191687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3">
              <a:extLst>
                <a:ext uri="{FF2B5EF4-FFF2-40B4-BE49-F238E27FC236}">
                  <a16:creationId xmlns:a16="http://schemas.microsoft.com/office/drawing/2014/main" id="{015B614E-DBF6-4DE6-9339-24B527AE0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1596" y="160208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2D99F085-1658-457C-A1E7-8BB59784E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2612" y="45284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6">
              <a:extLst>
                <a:ext uri="{FF2B5EF4-FFF2-40B4-BE49-F238E27FC236}">
                  <a16:creationId xmlns:a16="http://schemas.microsoft.com/office/drawing/2014/main" id="{72314D71-6CB0-478C-A2EE-9DD68D4B0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2581" y="10683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id="{CFF40123-9723-4AED-B3F6-54C54E54A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7384" y="138973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18149ACA-B455-497E-A336-7CA5EA3FF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5236" y="20126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2">
              <a:extLst>
                <a:ext uri="{FF2B5EF4-FFF2-40B4-BE49-F238E27FC236}">
                  <a16:creationId xmlns:a16="http://schemas.microsoft.com/office/drawing/2014/main" id="{BEA79FD9-FE3C-474C-9635-FA1AC8B10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8261" y="288696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5A1C9036-2209-48AB-9A45-1CF7A88BC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9619" y="402557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4">
              <a:extLst>
                <a:ext uri="{FF2B5EF4-FFF2-40B4-BE49-F238E27FC236}">
                  <a16:creationId xmlns:a16="http://schemas.microsoft.com/office/drawing/2014/main" id="{949D7B76-E779-437D-BF53-4B314E304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7570" y="261865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5">
              <a:extLst>
                <a:ext uri="{FF2B5EF4-FFF2-40B4-BE49-F238E27FC236}">
                  <a16:creationId xmlns:a16="http://schemas.microsoft.com/office/drawing/2014/main" id="{6C7666CC-2CD8-49CF-97E8-03A4748E5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8201" y="376266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6694159E-961A-40AD-9710-DE5D858B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5983" y="53091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7">
              <a:extLst>
                <a:ext uri="{FF2B5EF4-FFF2-40B4-BE49-F238E27FC236}">
                  <a16:creationId xmlns:a16="http://schemas.microsoft.com/office/drawing/2014/main" id="{3415C869-BF38-4F37-A07D-99863F6F0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6163" y="452512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8">
              <a:extLst>
                <a:ext uri="{FF2B5EF4-FFF2-40B4-BE49-F238E27FC236}">
                  <a16:creationId xmlns:a16="http://schemas.microsoft.com/office/drawing/2014/main" id="{C532C6F8-F368-4C0C-A0C7-26ED5B5C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3551" y="318238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9">
              <a:extLst>
                <a:ext uri="{FF2B5EF4-FFF2-40B4-BE49-F238E27FC236}">
                  <a16:creationId xmlns:a16="http://schemas.microsoft.com/office/drawing/2014/main" id="{CE0F0051-9235-439E-906C-6D4734860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2808" y="559134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0">
              <a:extLst>
                <a:ext uri="{FF2B5EF4-FFF2-40B4-BE49-F238E27FC236}">
                  <a16:creationId xmlns:a16="http://schemas.microsoft.com/office/drawing/2014/main" id="{595300AA-1720-4A83-A1A6-AEAC14DC4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37021" y="618309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1">
              <a:extLst>
                <a:ext uri="{FF2B5EF4-FFF2-40B4-BE49-F238E27FC236}">
                  <a16:creationId xmlns:a16="http://schemas.microsoft.com/office/drawing/2014/main" id="{4C3205CA-C6A4-4BC9-A856-44012512D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4351" y="507069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2">
              <a:extLst>
                <a:ext uri="{FF2B5EF4-FFF2-40B4-BE49-F238E27FC236}">
                  <a16:creationId xmlns:a16="http://schemas.microsoft.com/office/drawing/2014/main" id="{2ADF09EA-ED2B-435A-98A9-C04F61AEC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1088" y="484383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3">
              <a:extLst>
                <a:ext uri="{FF2B5EF4-FFF2-40B4-BE49-F238E27FC236}">
                  <a16:creationId xmlns:a16="http://schemas.microsoft.com/office/drawing/2014/main" id="{FECDE996-00DD-4523-A839-977B3099D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5961" y="434420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4">
              <a:extLst>
                <a:ext uri="{FF2B5EF4-FFF2-40B4-BE49-F238E27FC236}">
                  <a16:creationId xmlns:a16="http://schemas.microsoft.com/office/drawing/2014/main" id="{41E13E80-7416-41BF-9F70-0471C3755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3913" y="59244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E0904C63-D5F2-4DEC-BC8B-20A26201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922" y="237888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7">
              <a:extLst>
                <a:ext uri="{FF2B5EF4-FFF2-40B4-BE49-F238E27FC236}">
                  <a16:creationId xmlns:a16="http://schemas.microsoft.com/office/drawing/2014/main" id="{E8FF1427-C8C3-4A62-BA09-C39CD288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4168" y="354316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5">
              <a:extLst>
                <a:ext uri="{FF2B5EF4-FFF2-40B4-BE49-F238E27FC236}">
                  <a16:creationId xmlns:a16="http://schemas.microsoft.com/office/drawing/2014/main" id="{8A423576-FAF7-451E-8E03-BD83EB4C2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40427" y="637098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6E983BE2-E9E0-42E2-9321-D69CE9C5D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7906" y="666226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D3F95FF6-487C-4B8A-8366-D3ED41932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8467" y="564043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7BEB0739-EF74-4D95-80D7-4173F5B98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6657" y="39783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5">
              <a:extLst>
                <a:ext uri="{FF2B5EF4-FFF2-40B4-BE49-F238E27FC236}">
                  <a16:creationId xmlns:a16="http://schemas.microsoft.com/office/drawing/2014/main" id="{783B7BCE-EE41-439B-B505-CCE4A75EA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643" y="191833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6">
              <a:extLst>
                <a:ext uri="{FF2B5EF4-FFF2-40B4-BE49-F238E27FC236}">
                  <a16:creationId xmlns:a16="http://schemas.microsoft.com/office/drawing/2014/main" id="{3C74358B-9A47-45F3-8386-A5618A504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280" y="52545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7">
              <a:extLst>
                <a:ext uri="{FF2B5EF4-FFF2-40B4-BE49-F238E27FC236}">
                  <a16:creationId xmlns:a16="http://schemas.microsoft.com/office/drawing/2014/main" id="{99DE0B49-D1D7-4B06-9F02-E82BAD33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4045" y="22054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8">
              <a:extLst>
                <a:ext uri="{FF2B5EF4-FFF2-40B4-BE49-F238E27FC236}">
                  <a16:creationId xmlns:a16="http://schemas.microsoft.com/office/drawing/2014/main" id="{3E40A68B-6E09-47B3-B503-187E6DB05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951" y="113529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9">
              <a:extLst>
                <a:ext uri="{FF2B5EF4-FFF2-40B4-BE49-F238E27FC236}">
                  <a16:creationId xmlns:a16="http://schemas.microsoft.com/office/drawing/2014/main" id="{D689A519-2610-420E-A0A9-969BFF67B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9148" y="163662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0">
              <a:extLst>
                <a:ext uri="{FF2B5EF4-FFF2-40B4-BE49-F238E27FC236}">
                  <a16:creationId xmlns:a16="http://schemas.microsoft.com/office/drawing/2014/main" id="{6FBC6584-911F-4264-B473-D2BF13165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6004" y="27761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1">
              <a:extLst>
                <a:ext uri="{FF2B5EF4-FFF2-40B4-BE49-F238E27FC236}">
                  <a16:creationId xmlns:a16="http://schemas.microsoft.com/office/drawing/2014/main" id="{43BA3088-9071-4CB5-AA87-D26ADA6A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7203" y="13651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2">
              <a:extLst>
                <a:ext uri="{FF2B5EF4-FFF2-40B4-BE49-F238E27FC236}">
                  <a16:creationId xmlns:a16="http://schemas.microsoft.com/office/drawing/2014/main" id="{036754A1-5FF1-4DAF-865F-51A8F732D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6706" y="8464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2">
              <a:extLst>
                <a:ext uri="{FF2B5EF4-FFF2-40B4-BE49-F238E27FC236}">
                  <a16:creationId xmlns:a16="http://schemas.microsoft.com/office/drawing/2014/main" id="{3113C36F-F2C1-4AEF-907E-B011FC7D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9267" y="15726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3">
              <a:extLst>
                <a:ext uri="{FF2B5EF4-FFF2-40B4-BE49-F238E27FC236}">
                  <a16:creationId xmlns:a16="http://schemas.microsoft.com/office/drawing/2014/main" id="{05297B79-2217-4E20-ADCE-55A99DFC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1768" y="208501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0">
              <a:extLst>
                <a:ext uri="{FF2B5EF4-FFF2-40B4-BE49-F238E27FC236}">
                  <a16:creationId xmlns:a16="http://schemas.microsoft.com/office/drawing/2014/main" id="{CDFBCAF2-7156-47B5-B4CD-4C9A6B0C5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989" y="49775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1">
              <a:extLst>
                <a:ext uri="{FF2B5EF4-FFF2-40B4-BE49-F238E27FC236}">
                  <a16:creationId xmlns:a16="http://schemas.microsoft.com/office/drawing/2014/main" id="{6141C6ED-A205-4582-B2B7-28AEFFCE9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4755" y="1047421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2">
              <a:extLst>
                <a:ext uri="{FF2B5EF4-FFF2-40B4-BE49-F238E27FC236}">
                  <a16:creationId xmlns:a16="http://schemas.microsoft.com/office/drawing/2014/main" id="{45D98E0C-835E-42DB-8E99-55F88B5D3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6410" y="187389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4">
              <a:extLst>
                <a:ext uri="{FF2B5EF4-FFF2-40B4-BE49-F238E27FC236}">
                  <a16:creationId xmlns:a16="http://schemas.microsoft.com/office/drawing/2014/main" id="{C1A190CA-579E-475F-A682-AE831D0B6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558" y="200578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5">
              <a:extLst>
                <a:ext uri="{FF2B5EF4-FFF2-40B4-BE49-F238E27FC236}">
                  <a16:creationId xmlns:a16="http://schemas.microsoft.com/office/drawing/2014/main" id="{95752704-828A-4BF6-9D5B-7EE272F3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12094" y="817763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1">
              <a:extLst>
                <a:ext uri="{FF2B5EF4-FFF2-40B4-BE49-F238E27FC236}">
                  <a16:creationId xmlns:a16="http://schemas.microsoft.com/office/drawing/2014/main" id="{1DDC7947-4F4F-4B68-8A9A-5B08914D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6842" y="1202016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1">
              <a:extLst>
                <a:ext uri="{FF2B5EF4-FFF2-40B4-BE49-F238E27FC236}">
                  <a16:creationId xmlns:a16="http://schemas.microsoft.com/office/drawing/2014/main" id="{F9B6A847-04BE-4DA2-9766-403B52C53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7463" y="27004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2">
              <a:extLst>
                <a:ext uri="{FF2B5EF4-FFF2-40B4-BE49-F238E27FC236}">
                  <a16:creationId xmlns:a16="http://schemas.microsoft.com/office/drawing/2014/main" id="{E0120860-FA73-465D-98A8-0A80630A7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6503" y="235689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3">
              <a:extLst>
                <a:ext uri="{FF2B5EF4-FFF2-40B4-BE49-F238E27FC236}">
                  <a16:creationId xmlns:a16="http://schemas.microsoft.com/office/drawing/2014/main" id="{73B154EA-FA98-4BA2-B207-56A75AF5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6005" y="328527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4">
              <a:extLst>
                <a:ext uri="{FF2B5EF4-FFF2-40B4-BE49-F238E27FC236}">
                  <a16:creationId xmlns:a16="http://schemas.microsoft.com/office/drawing/2014/main" id="{CD9D9A2E-D334-4FF7-AE1B-3C73FF735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1111" y="530384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5">
              <a:extLst>
                <a:ext uri="{FF2B5EF4-FFF2-40B4-BE49-F238E27FC236}">
                  <a16:creationId xmlns:a16="http://schemas.microsoft.com/office/drawing/2014/main" id="{C3CEB375-641F-4ACA-BFE8-15BCE9CFB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9462" y="299225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6">
              <a:extLst>
                <a:ext uri="{FF2B5EF4-FFF2-40B4-BE49-F238E27FC236}">
                  <a16:creationId xmlns:a16="http://schemas.microsoft.com/office/drawing/2014/main" id="{64C2C2DC-ADC8-45C1-9176-0BE21158B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4848" y="351181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7">
              <a:extLst>
                <a:ext uri="{FF2B5EF4-FFF2-40B4-BE49-F238E27FC236}">
                  <a16:creationId xmlns:a16="http://schemas.microsoft.com/office/drawing/2014/main" id="{6DC6FE9E-EE79-4AAD-B79F-D1320F972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4160" y="47206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8">
              <a:extLst>
                <a:ext uri="{FF2B5EF4-FFF2-40B4-BE49-F238E27FC236}">
                  <a16:creationId xmlns:a16="http://schemas.microsoft.com/office/drawing/2014/main" id="{4A065DC5-0B08-4188-9CAC-C782BE33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6645" y="420220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9">
              <a:extLst>
                <a:ext uri="{FF2B5EF4-FFF2-40B4-BE49-F238E27FC236}">
                  <a16:creationId xmlns:a16="http://schemas.microsoft.com/office/drawing/2014/main" id="{77933EC7-7607-4F9B-8946-946926844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9540" y="441006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0">
              <a:extLst>
                <a:ext uri="{FF2B5EF4-FFF2-40B4-BE49-F238E27FC236}">
                  <a16:creationId xmlns:a16="http://schemas.microsoft.com/office/drawing/2014/main" id="{98A0955A-87AB-4E27-A4EB-390D5A997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049" y="383064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1">
              <a:extLst>
                <a:ext uri="{FF2B5EF4-FFF2-40B4-BE49-F238E27FC236}">
                  <a16:creationId xmlns:a16="http://schemas.microsoft.com/office/drawing/2014/main" id="{D0D3E081-021C-476C-A0B4-025460A08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3766" y="503885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2">
              <a:extLst>
                <a:ext uri="{FF2B5EF4-FFF2-40B4-BE49-F238E27FC236}">
                  <a16:creationId xmlns:a16="http://schemas.microsoft.com/office/drawing/2014/main" id="{73D4B676-80A8-44CB-A417-17AF4DE19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945" y="559923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3">
              <a:extLst>
                <a:ext uri="{FF2B5EF4-FFF2-40B4-BE49-F238E27FC236}">
                  <a16:creationId xmlns:a16="http://schemas.microsoft.com/office/drawing/2014/main" id="{B0210B7F-84AA-41BE-87D2-9F5260010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2853" y="586966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4">
              <a:extLst>
                <a:ext uri="{FF2B5EF4-FFF2-40B4-BE49-F238E27FC236}">
                  <a16:creationId xmlns:a16="http://schemas.microsoft.com/office/drawing/2014/main" id="{17B17F87-1255-4200-A4C5-1F8661A3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8313" y="240057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3">
              <a:extLst>
                <a:ext uri="{FF2B5EF4-FFF2-40B4-BE49-F238E27FC236}">
                  <a16:creationId xmlns:a16="http://schemas.microsoft.com/office/drawing/2014/main" id="{D55CF0FB-1894-4689-808C-524F20F2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9654" y="478849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4">
              <a:extLst>
                <a:ext uri="{FF2B5EF4-FFF2-40B4-BE49-F238E27FC236}">
                  <a16:creationId xmlns:a16="http://schemas.microsoft.com/office/drawing/2014/main" id="{6D672041-E9F6-41CA-8F94-8F92F4F52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3058" y="355480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5">
              <a:extLst>
                <a:ext uri="{FF2B5EF4-FFF2-40B4-BE49-F238E27FC236}">
                  <a16:creationId xmlns:a16="http://schemas.microsoft.com/office/drawing/2014/main" id="{F2980BBB-6C11-4661-B664-64A509E7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7345" y="42176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7">
              <a:extLst>
                <a:ext uri="{FF2B5EF4-FFF2-40B4-BE49-F238E27FC236}">
                  <a16:creationId xmlns:a16="http://schemas.microsoft.com/office/drawing/2014/main" id="{74418F40-0BE6-45C5-A622-A4EC9ECC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4662" y="591334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18">
              <a:extLst>
                <a:ext uri="{FF2B5EF4-FFF2-40B4-BE49-F238E27FC236}">
                  <a16:creationId xmlns:a16="http://schemas.microsoft.com/office/drawing/2014/main" id="{689670C9-875E-4A8F-8485-379483869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78" y="649102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19">
              <a:extLst>
                <a:ext uri="{FF2B5EF4-FFF2-40B4-BE49-F238E27FC236}">
                  <a16:creationId xmlns:a16="http://schemas.microsoft.com/office/drawing/2014/main" id="{B73F6F9B-7042-48A0-8AAB-CFD4AE104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0752" y="622265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20">
              <a:extLst>
                <a:ext uri="{FF2B5EF4-FFF2-40B4-BE49-F238E27FC236}">
                  <a16:creationId xmlns:a16="http://schemas.microsoft.com/office/drawing/2014/main" id="{D9922668-2B6F-4226-BEBD-91DBE7EB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7987" y="379537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21">
              <a:extLst>
                <a:ext uri="{FF2B5EF4-FFF2-40B4-BE49-F238E27FC236}">
                  <a16:creationId xmlns:a16="http://schemas.microsoft.com/office/drawing/2014/main" id="{25E4C9F4-6F2B-48AB-A99B-392DE5473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6278" y="357283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5">
              <a:extLst>
                <a:ext uri="{FF2B5EF4-FFF2-40B4-BE49-F238E27FC236}">
                  <a16:creationId xmlns:a16="http://schemas.microsoft.com/office/drawing/2014/main" id="{65715319-1FF9-45E8-9E9A-C674AF42E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8374" y="237101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6">
              <a:extLst>
                <a:ext uri="{FF2B5EF4-FFF2-40B4-BE49-F238E27FC236}">
                  <a16:creationId xmlns:a16="http://schemas.microsoft.com/office/drawing/2014/main" id="{12649F26-7CDE-4DB8-83B3-EF3782AD0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608" y="322299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7">
              <a:extLst>
                <a:ext uri="{FF2B5EF4-FFF2-40B4-BE49-F238E27FC236}">
                  <a16:creationId xmlns:a16="http://schemas.microsoft.com/office/drawing/2014/main" id="{2FE4021B-DAF2-4374-BA57-A34924342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8" y="41906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28">
              <a:extLst>
                <a:ext uri="{FF2B5EF4-FFF2-40B4-BE49-F238E27FC236}">
                  <a16:creationId xmlns:a16="http://schemas.microsoft.com/office/drawing/2014/main" id="{DF5BAFBB-6EF3-4AB2-AEB6-101F5E93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944" y="271518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9">
              <a:extLst>
                <a:ext uri="{FF2B5EF4-FFF2-40B4-BE49-F238E27FC236}">
                  <a16:creationId xmlns:a16="http://schemas.microsoft.com/office/drawing/2014/main" id="{237BBB0E-5E66-4455-9E38-5A7A576FA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0021" y="465589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3">
              <a:extLst>
                <a:ext uri="{FF2B5EF4-FFF2-40B4-BE49-F238E27FC236}">
                  <a16:creationId xmlns:a16="http://schemas.microsoft.com/office/drawing/2014/main" id="{F3737C72-7122-4969-90DB-9F1A2A2E7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0849" y="446188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6">
              <a:extLst>
                <a:ext uri="{FF2B5EF4-FFF2-40B4-BE49-F238E27FC236}">
                  <a16:creationId xmlns:a16="http://schemas.microsoft.com/office/drawing/2014/main" id="{E0471B7E-606B-4DF6-97A3-C86A23004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8988" y="557135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7">
              <a:extLst>
                <a:ext uri="{FF2B5EF4-FFF2-40B4-BE49-F238E27FC236}">
                  <a16:creationId xmlns:a16="http://schemas.microsoft.com/office/drawing/2014/main" id="{90E27B31-5A24-46EB-85BE-DC5C886BC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3483" y="522148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38">
              <a:extLst>
                <a:ext uri="{FF2B5EF4-FFF2-40B4-BE49-F238E27FC236}">
                  <a16:creationId xmlns:a16="http://schemas.microsoft.com/office/drawing/2014/main" id="{2EDC5D7B-EB07-447D-B76E-A07A6632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3252" y="497140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9">
              <a:extLst>
                <a:ext uri="{FF2B5EF4-FFF2-40B4-BE49-F238E27FC236}">
                  <a16:creationId xmlns:a16="http://schemas.microsoft.com/office/drawing/2014/main" id="{BC74D79F-6756-4F06-A0F5-DC43209C5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98" y="649551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0">
              <a:extLst>
                <a:ext uri="{FF2B5EF4-FFF2-40B4-BE49-F238E27FC236}">
                  <a16:creationId xmlns:a16="http://schemas.microsoft.com/office/drawing/2014/main" id="{2210FDBB-A853-4414-A030-69E1F4295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7675" y="2936171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42">
              <a:extLst>
                <a:ext uri="{FF2B5EF4-FFF2-40B4-BE49-F238E27FC236}">
                  <a16:creationId xmlns:a16="http://schemas.microsoft.com/office/drawing/2014/main" id="{9AAC29D9-EC94-4008-824A-E1F0F218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0411" y="470106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43">
              <a:extLst>
                <a:ext uri="{FF2B5EF4-FFF2-40B4-BE49-F238E27FC236}">
                  <a16:creationId xmlns:a16="http://schemas.microsoft.com/office/drawing/2014/main" id="{8B39C842-398E-4937-A696-BFFC3860B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4434" y="5793277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4">
              <a:extLst>
                <a:ext uri="{FF2B5EF4-FFF2-40B4-BE49-F238E27FC236}">
                  <a16:creationId xmlns:a16="http://schemas.microsoft.com/office/drawing/2014/main" id="{7088F78F-878E-460B-87EC-BA3BF1B54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857" y="602332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5">
              <a:extLst>
                <a:ext uri="{FF2B5EF4-FFF2-40B4-BE49-F238E27FC236}">
                  <a16:creationId xmlns:a16="http://schemas.microsoft.com/office/drawing/2014/main" id="{63E026E2-AE0E-499A-A8FA-39274DFB0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167" y="623499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550BA48D-6442-47A4-95D9-5C452FF88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710" y="67379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06EF15E3-76AB-4075-B334-94FD017C5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1761" y="334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6">
              <a:extLst>
                <a:ext uri="{FF2B5EF4-FFF2-40B4-BE49-F238E27FC236}">
                  <a16:creationId xmlns:a16="http://schemas.microsoft.com/office/drawing/2014/main" id="{9FED76EA-CA3D-4690-9FCE-768160FAB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5063" y="1324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51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9761-2011-B840-80A9-C809A5B2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5EE11-DBC3-244E-B784-3A141484F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different, several&#10;&#10;Description automatically generated">
            <a:extLst>
              <a:ext uri="{FF2B5EF4-FFF2-40B4-BE49-F238E27FC236}">
                <a16:creationId xmlns:a16="http://schemas.microsoft.com/office/drawing/2014/main" id="{23B12818-66D4-4441-BB04-D51A8AC30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7" y="127694"/>
            <a:ext cx="9090152" cy="660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207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0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67" name="Rectangle 266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1C52D-FE75-B348-87A8-F48CE0B7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60" y="765690"/>
            <a:ext cx="4773663" cy="3306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Let’s learn some poetry. It’ll be fun!</a:t>
            </a:r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2CB9C70C-9B50-4D83-B8B9-1A0FFA2CB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2693" y="20697"/>
            <a:ext cx="1862695" cy="6816606"/>
            <a:chOff x="9952693" y="20697"/>
            <a:chExt cx="1862695" cy="6816606"/>
          </a:xfrm>
        </p:grpSpPr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6E1E57A5-A4F5-41D5-9E12-FA9144457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674062" y="20697"/>
              <a:ext cx="1141326" cy="6816606"/>
              <a:chOff x="5889776" y="13394"/>
              <a:chExt cx="1141326" cy="6816606"/>
            </a:xfrm>
          </p:grpSpPr>
          <p:sp>
            <p:nvSpPr>
              <p:cNvPr id="358" name="Freeform 8">
                <a:extLst>
                  <a:ext uri="{FF2B5EF4-FFF2-40B4-BE49-F238E27FC236}">
                    <a16:creationId xmlns:a16="http://schemas.microsoft.com/office/drawing/2014/main" id="{ADBCFAC3-B2EB-4241-B9C9-AC317FCE7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8443" y="671857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0">
                <a:extLst>
                  <a:ext uri="{FF2B5EF4-FFF2-40B4-BE49-F238E27FC236}">
                    <a16:creationId xmlns:a16="http://schemas.microsoft.com/office/drawing/2014/main" id="{86F38B84-C3BC-48A8-9EEF-3077223C4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5468" y="152241"/>
                <a:ext cx="138242" cy="88130"/>
              </a:xfrm>
              <a:custGeom>
                <a:avLst/>
                <a:gdLst>
                  <a:gd name="T0" fmla="*/ 22 w 42"/>
                  <a:gd name="T1" fmla="*/ 0 h 29"/>
                  <a:gd name="T2" fmla="*/ 14 w 42"/>
                  <a:gd name="T3" fmla="*/ 25 h 29"/>
                  <a:gd name="T4" fmla="*/ 22 w 4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9">
                    <a:moveTo>
                      <a:pt x="22" y="0"/>
                    </a:moveTo>
                    <a:cubicBezTo>
                      <a:pt x="42" y="7"/>
                      <a:pt x="28" y="29"/>
                      <a:pt x="14" y="25"/>
                    </a:cubicBezTo>
                    <a:cubicBezTo>
                      <a:pt x="0" y="18"/>
                      <a:pt x="8" y="1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">
                <a:extLst>
                  <a:ext uri="{FF2B5EF4-FFF2-40B4-BE49-F238E27FC236}">
                    <a16:creationId xmlns:a16="http://schemas.microsoft.com/office/drawing/2014/main" id="{E288352D-6F27-4727-9241-658737B62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9398" y="666438"/>
                <a:ext cx="121406" cy="72626"/>
              </a:xfrm>
              <a:custGeom>
                <a:avLst/>
                <a:gdLst>
                  <a:gd name="T0" fmla="*/ 16 w 37"/>
                  <a:gd name="T1" fmla="*/ 0 h 24"/>
                  <a:gd name="T2" fmla="*/ 11 w 37"/>
                  <a:gd name="T3" fmla="*/ 24 h 24"/>
                  <a:gd name="T4" fmla="*/ 16 w 37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4">
                    <a:moveTo>
                      <a:pt x="16" y="0"/>
                    </a:moveTo>
                    <a:cubicBezTo>
                      <a:pt x="37" y="6"/>
                      <a:pt x="30" y="20"/>
                      <a:pt x="11" y="24"/>
                    </a:cubicBezTo>
                    <a:cubicBezTo>
                      <a:pt x="0" y="17"/>
                      <a:pt x="5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8">
                <a:extLst>
                  <a:ext uri="{FF2B5EF4-FFF2-40B4-BE49-F238E27FC236}">
                    <a16:creationId xmlns:a16="http://schemas.microsoft.com/office/drawing/2014/main" id="{6AC265CB-8E11-45EF-8A58-9FCB96E0D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2812" y="409695"/>
                <a:ext cx="138242" cy="78339"/>
              </a:xfrm>
              <a:custGeom>
                <a:avLst/>
                <a:gdLst>
                  <a:gd name="T0" fmla="*/ 6 w 42"/>
                  <a:gd name="T1" fmla="*/ 6 h 26"/>
                  <a:gd name="T2" fmla="*/ 21 w 42"/>
                  <a:gd name="T3" fmla="*/ 26 h 26"/>
                  <a:gd name="T4" fmla="*/ 6 w 42"/>
                  <a:gd name="T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6">
                    <a:moveTo>
                      <a:pt x="6" y="6"/>
                    </a:moveTo>
                    <a:cubicBezTo>
                      <a:pt x="25" y="0"/>
                      <a:pt x="42" y="17"/>
                      <a:pt x="21" y="26"/>
                    </a:cubicBezTo>
                    <a:cubicBezTo>
                      <a:pt x="9" y="26"/>
                      <a:pt x="0" y="16"/>
                      <a:pt x="6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9">
                <a:extLst>
                  <a:ext uri="{FF2B5EF4-FFF2-40B4-BE49-F238E27FC236}">
                    <a16:creationId xmlns:a16="http://schemas.microsoft.com/office/drawing/2014/main" id="{DABD6D60-E6DC-4EFB-B755-7954BBAB8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2730" y="2096571"/>
                <a:ext cx="124951" cy="69362"/>
              </a:xfrm>
              <a:custGeom>
                <a:avLst/>
                <a:gdLst>
                  <a:gd name="T0" fmla="*/ 16 w 38"/>
                  <a:gd name="T1" fmla="*/ 0 h 23"/>
                  <a:gd name="T2" fmla="*/ 10 w 38"/>
                  <a:gd name="T3" fmla="*/ 23 h 23"/>
                  <a:gd name="T4" fmla="*/ 1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16" y="0"/>
                    </a:moveTo>
                    <a:cubicBezTo>
                      <a:pt x="38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20">
                <a:extLst>
                  <a:ext uri="{FF2B5EF4-FFF2-40B4-BE49-F238E27FC236}">
                    <a16:creationId xmlns:a16="http://schemas.microsoft.com/office/drawing/2014/main" id="{CF6F209B-B481-49BF-87A6-6201C22D8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97493" y="2294129"/>
                <a:ext cx="128495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22">
                <a:extLst>
                  <a:ext uri="{FF2B5EF4-FFF2-40B4-BE49-F238E27FC236}">
                    <a16:creationId xmlns:a16="http://schemas.microsoft.com/office/drawing/2014/main" id="{F1FA7743-5F0C-45CC-8886-3340214982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6832" y="1123972"/>
                <a:ext cx="150648" cy="99554"/>
              </a:xfrm>
              <a:custGeom>
                <a:avLst/>
                <a:gdLst>
                  <a:gd name="T0" fmla="*/ 26 w 46"/>
                  <a:gd name="T1" fmla="*/ 0 h 33"/>
                  <a:gd name="T2" fmla="*/ 38 w 46"/>
                  <a:gd name="T3" fmla="*/ 22 h 33"/>
                  <a:gd name="T4" fmla="*/ 26 w 46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33">
                    <a:moveTo>
                      <a:pt x="26" y="0"/>
                    </a:moveTo>
                    <a:cubicBezTo>
                      <a:pt x="29" y="0"/>
                      <a:pt x="46" y="16"/>
                      <a:pt x="38" y="22"/>
                    </a:cubicBezTo>
                    <a:cubicBezTo>
                      <a:pt x="16" y="33"/>
                      <a:pt x="0" y="5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23">
                <a:extLst>
                  <a:ext uri="{FF2B5EF4-FFF2-40B4-BE49-F238E27FC236}">
                    <a16:creationId xmlns:a16="http://schemas.microsoft.com/office/drawing/2014/main" id="{916D9D0F-5354-4875-9938-6387BFAEA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0519" y="911406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8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10"/>
                      <a:pt x="28" y="27"/>
                      <a:pt x="8" y="20"/>
                    </a:cubicBezTo>
                    <a:cubicBezTo>
                      <a:pt x="0" y="8"/>
                      <a:pt x="7" y="2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26">
                <a:extLst>
                  <a:ext uri="{FF2B5EF4-FFF2-40B4-BE49-F238E27FC236}">
                    <a16:creationId xmlns:a16="http://schemas.microsoft.com/office/drawing/2014/main" id="{0E294183-C628-4365-B907-E607D3DB12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7743" y="1395113"/>
                <a:ext cx="127608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5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2"/>
                      <a:pt x="36" y="26"/>
                      <a:pt x="20" y="25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27">
                <a:extLst>
                  <a:ext uri="{FF2B5EF4-FFF2-40B4-BE49-F238E27FC236}">
                    <a16:creationId xmlns:a16="http://schemas.microsoft.com/office/drawing/2014/main" id="{86EA8FAD-5BF8-4312-84E8-774BCEBB4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8219" y="1832215"/>
                <a:ext cx="131153" cy="93843"/>
              </a:xfrm>
              <a:custGeom>
                <a:avLst/>
                <a:gdLst>
                  <a:gd name="T0" fmla="*/ 22 w 40"/>
                  <a:gd name="T1" fmla="*/ 0 h 31"/>
                  <a:gd name="T2" fmla="*/ 16 w 40"/>
                  <a:gd name="T3" fmla="*/ 25 h 31"/>
                  <a:gd name="T4" fmla="*/ 22 w 40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1">
                    <a:moveTo>
                      <a:pt x="22" y="0"/>
                    </a:moveTo>
                    <a:cubicBezTo>
                      <a:pt x="39" y="3"/>
                      <a:pt x="40" y="31"/>
                      <a:pt x="16" y="25"/>
                    </a:cubicBezTo>
                    <a:cubicBezTo>
                      <a:pt x="0" y="7"/>
                      <a:pt x="13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28">
                <a:extLst>
                  <a:ext uri="{FF2B5EF4-FFF2-40B4-BE49-F238E27FC236}">
                    <a16:creationId xmlns:a16="http://schemas.microsoft.com/office/drawing/2014/main" id="{3464AF92-0BBD-433C-B88A-B18E00B14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5303" y="1609623"/>
                <a:ext cx="127608" cy="69362"/>
              </a:xfrm>
              <a:custGeom>
                <a:avLst/>
                <a:gdLst>
                  <a:gd name="T0" fmla="*/ 16 w 39"/>
                  <a:gd name="T1" fmla="*/ 0 h 23"/>
                  <a:gd name="T2" fmla="*/ 11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7"/>
                      <a:pt x="31" y="17"/>
                      <a:pt x="11" y="23"/>
                    </a:cubicBezTo>
                    <a:cubicBezTo>
                      <a:pt x="0" y="16"/>
                      <a:pt x="4" y="2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30">
                <a:extLst>
                  <a:ext uri="{FF2B5EF4-FFF2-40B4-BE49-F238E27FC236}">
                    <a16:creationId xmlns:a16="http://schemas.microsoft.com/office/drawing/2014/main" id="{F4CE669E-8A98-4951-BC23-D1A03B0181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0553" y="1152725"/>
                <a:ext cx="9748" cy="5712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2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43">
                <a:extLst>
                  <a:ext uri="{FF2B5EF4-FFF2-40B4-BE49-F238E27FC236}">
                    <a16:creationId xmlns:a16="http://schemas.microsoft.com/office/drawing/2014/main" id="{5BB7130C-3DF5-4615-BD83-A75F70091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34545" y="860614"/>
                <a:ext cx="143559" cy="75075"/>
              </a:xfrm>
              <a:custGeom>
                <a:avLst/>
                <a:gdLst>
                  <a:gd name="T0" fmla="*/ 28 w 44"/>
                  <a:gd name="T1" fmla="*/ 0 h 25"/>
                  <a:gd name="T2" fmla="*/ 25 w 44"/>
                  <a:gd name="T3" fmla="*/ 25 h 25"/>
                  <a:gd name="T4" fmla="*/ 28 w 44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5">
                    <a:moveTo>
                      <a:pt x="28" y="0"/>
                    </a:moveTo>
                    <a:cubicBezTo>
                      <a:pt x="44" y="2"/>
                      <a:pt x="38" y="22"/>
                      <a:pt x="25" y="25"/>
                    </a:cubicBezTo>
                    <a:cubicBezTo>
                      <a:pt x="0" y="25"/>
                      <a:pt x="9" y="5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51">
                <a:extLst>
                  <a:ext uri="{FF2B5EF4-FFF2-40B4-BE49-F238E27FC236}">
                    <a16:creationId xmlns:a16="http://schemas.microsoft.com/office/drawing/2014/main" id="{EACB7AF9-EA00-4414-8437-3FDDB2E08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7514" y="1015030"/>
                <a:ext cx="115202" cy="90579"/>
              </a:xfrm>
              <a:custGeom>
                <a:avLst/>
                <a:gdLst>
                  <a:gd name="T0" fmla="*/ 19 w 35"/>
                  <a:gd name="T1" fmla="*/ 0 h 30"/>
                  <a:gd name="T2" fmla="*/ 33 w 35"/>
                  <a:gd name="T3" fmla="*/ 15 h 30"/>
                  <a:gd name="T4" fmla="*/ 25 w 35"/>
                  <a:gd name="T5" fmla="*/ 19 h 30"/>
                  <a:gd name="T6" fmla="*/ 19 w 35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0">
                    <a:moveTo>
                      <a:pt x="19" y="0"/>
                    </a:moveTo>
                    <a:cubicBezTo>
                      <a:pt x="26" y="0"/>
                      <a:pt x="35" y="8"/>
                      <a:pt x="33" y="15"/>
                    </a:cubicBezTo>
                    <a:cubicBezTo>
                      <a:pt x="30" y="12"/>
                      <a:pt x="27" y="17"/>
                      <a:pt x="25" y="19"/>
                    </a:cubicBezTo>
                    <a:cubicBezTo>
                      <a:pt x="7" y="30"/>
                      <a:pt x="0" y="5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52">
                <a:extLst>
                  <a:ext uri="{FF2B5EF4-FFF2-40B4-BE49-F238E27FC236}">
                    <a16:creationId xmlns:a16="http://schemas.microsoft.com/office/drawing/2014/main" id="{FC2519C3-3C5A-43C9-9ECF-D097278C18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4519" y="450599"/>
                <a:ext cx="118747" cy="81603"/>
              </a:xfrm>
              <a:custGeom>
                <a:avLst/>
                <a:gdLst>
                  <a:gd name="T0" fmla="*/ 21 w 36"/>
                  <a:gd name="T1" fmla="*/ 0 h 27"/>
                  <a:gd name="T2" fmla="*/ 22 w 36"/>
                  <a:gd name="T3" fmla="*/ 27 h 27"/>
                  <a:gd name="T4" fmla="*/ 21 w 36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21" y="0"/>
                    </a:moveTo>
                    <a:cubicBezTo>
                      <a:pt x="33" y="3"/>
                      <a:pt x="36" y="23"/>
                      <a:pt x="22" y="27"/>
                    </a:cubicBezTo>
                    <a:cubicBezTo>
                      <a:pt x="3" y="25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53">
                <a:extLst>
                  <a:ext uri="{FF2B5EF4-FFF2-40B4-BE49-F238E27FC236}">
                    <a16:creationId xmlns:a16="http://schemas.microsoft.com/office/drawing/2014/main" id="{62D72422-4E61-4321-BD7E-B56CC4B1A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600" y="1253803"/>
                <a:ext cx="127608" cy="79154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54">
                <a:extLst>
                  <a:ext uri="{FF2B5EF4-FFF2-40B4-BE49-F238E27FC236}">
                    <a16:creationId xmlns:a16="http://schemas.microsoft.com/office/drawing/2014/main" id="{05F207C0-A03D-4E9A-803E-D82A7BA7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447" y="614227"/>
                <a:ext cx="134697" cy="105266"/>
              </a:xfrm>
              <a:custGeom>
                <a:avLst/>
                <a:gdLst>
                  <a:gd name="T0" fmla="*/ 28 w 41"/>
                  <a:gd name="T1" fmla="*/ 2 h 35"/>
                  <a:gd name="T2" fmla="*/ 40 w 41"/>
                  <a:gd name="T3" fmla="*/ 21 h 35"/>
                  <a:gd name="T4" fmla="*/ 28 w 41"/>
                  <a:gd name="T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5">
                    <a:moveTo>
                      <a:pt x="28" y="2"/>
                    </a:moveTo>
                    <a:cubicBezTo>
                      <a:pt x="37" y="0"/>
                      <a:pt x="41" y="13"/>
                      <a:pt x="40" y="21"/>
                    </a:cubicBezTo>
                    <a:cubicBezTo>
                      <a:pt x="22" y="35"/>
                      <a:pt x="0" y="10"/>
                      <a:pt x="28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55">
                <a:extLst>
                  <a:ext uri="{FF2B5EF4-FFF2-40B4-BE49-F238E27FC236}">
                    <a16:creationId xmlns:a16="http://schemas.microsoft.com/office/drawing/2014/main" id="{255DAFDD-E023-4FF2-A2A7-6F405C8FCB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460" y="1463404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56">
                <a:extLst>
                  <a:ext uri="{FF2B5EF4-FFF2-40B4-BE49-F238E27FC236}">
                    <a16:creationId xmlns:a16="http://schemas.microsoft.com/office/drawing/2014/main" id="{75169B61-B4D2-4C2A-BF18-EB0AC8DE6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156" y="2293440"/>
                <a:ext cx="128495" cy="72626"/>
              </a:xfrm>
              <a:custGeom>
                <a:avLst/>
                <a:gdLst>
                  <a:gd name="T0" fmla="*/ 21 w 39"/>
                  <a:gd name="T1" fmla="*/ 0 h 24"/>
                  <a:gd name="T2" fmla="*/ 22 w 39"/>
                  <a:gd name="T3" fmla="*/ 24 h 24"/>
                  <a:gd name="T4" fmla="*/ 21 w 39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4">
                    <a:moveTo>
                      <a:pt x="21" y="0"/>
                    </a:moveTo>
                    <a:cubicBezTo>
                      <a:pt x="37" y="0"/>
                      <a:pt x="39" y="23"/>
                      <a:pt x="22" y="24"/>
                    </a:cubicBezTo>
                    <a:cubicBezTo>
                      <a:pt x="7" y="22"/>
                      <a:pt x="0" y="5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57">
                <a:extLst>
                  <a:ext uri="{FF2B5EF4-FFF2-40B4-BE49-F238E27FC236}">
                    <a16:creationId xmlns:a16="http://schemas.microsoft.com/office/drawing/2014/main" id="{32FBF9CB-F983-4A89-A0D9-37056BB65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609" y="1673149"/>
                <a:ext cx="140901" cy="93843"/>
              </a:xfrm>
              <a:custGeom>
                <a:avLst/>
                <a:gdLst>
                  <a:gd name="T0" fmla="*/ 27 w 43"/>
                  <a:gd name="T1" fmla="*/ 3 h 31"/>
                  <a:gd name="T2" fmla="*/ 40 w 43"/>
                  <a:gd name="T3" fmla="*/ 23 h 31"/>
                  <a:gd name="T4" fmla="*/ 27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7" y="3"/>
                    </a:moveTo>
                    <a:cubicBezTo>
                      <a:pt x="35" y="0"/>
                      <a:pt x="43" y="17"/>
                      <a:pt x="40" y="23"/>
                    </a:cubicBezTo>
                    <a:cubicBezTo>
                      <a:pt x="21" y="31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59">
                <a:extLst>
                  <a:ext uri="{FF2B5EF4-FFF2-40B4-BE49-F238E27FC236}">
                    <a16:creationId xmlns:a16="http://schemas.microsoft.com/office/drawing/2014/main" id="{F0884E69-5FA6-4C8C-A64C-DBB313AC2C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1059" y="255502"/>
                <a:ext cx="124063" cy="78339"/>
              </a:xfrm>
              <a:custGeom>
                <a:avLst/>
                <a:gdLst>
                  <a:gd name="T0" fmla="*/ 22 w 38"/>
                  <a:gd name="T1" fmla="*/ 0 h 26"/>
                  <a:gd name="T2" fmla="*/ 18 w 38"/>
                  <a:gd name="T3" fmla="*/ 26 h 26"/>
                  <a:gd name="T4" fmla="*/ 22 w 38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6">
                    <a:moveTo>
                      <a:pt x="22" y="0"/>
                    </a:moveTo>
                    <a:cubicBezTo>
                      <a:pt x="38" y="3"/>
                      <a:pt x="33" y="25"/>
                      <a:pt x="18" y="26"/>
                    </a:cubicBezTo>
                    <a:cubicBezTo>
                      <a:pt x="0" y="20"/>
                      <a:pt x="6" y="3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60">
                <a:extLst>
                  <a:ext uri="{FF2B5EF4-FFF2-40B4-BE49-F238E27FC236}">
                    <a16:creationId xmlns:a16="http://schemas.microsoft.com/office/drawing/2014/main" id="{ED1FD4E2-312B-48A6-9F17-2D0BD4CFB3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6290" y="1902943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61">
                <a:extLst>
                  <a:ext uri="{FF2B5EF4-FFF2-40B4-BE49-F238E27FC236}">
                    <a16:creationId xmlns:a16="http://schemas.microsoft.com/office/drawing/2014/main" id="{EA111918-CFCC-4C23-ADF2-ABCC68A7C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2587" y="2137303"/>
                <a:ext cx="137356" cy="99554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5"/>
                      <a:pt x="16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78">
                <a:extLst>
                  <a:ext uri="{FF2B5EF4-FFF2-40B4-BE49-F238E27FC236}">
                    <a16:creationId xmlns:a16="http://schemas.microsoft.com/office/drawing/2014/main" id="{7E5CA7B2-3753-4B7D-A722-D95342BB8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1825" y="721042"/>
                <a:ext cx="147990" cy="75075"/>
              </a:xfrm>
              <a:custGeom>
                <a:avLst/>
                <a:gdLst>
                  <a:gd name="T0" fmla="*/ 22 w 45"/>
                  <a:gd name="T1" fmla="*/ 0 h 25"/>
                  <a:gd name="T2" fmla="*/ 28 w 45"/>
                  <a:gd name="T3" fmla="*/ 25 h 25"/>
                  <a:gd name="T4" fmla="*/ 22 w 45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5">
                    <a:moveTo>
                      <a:pt x="22" y="0"/>
                    </a:moveTo>
                    <a:cubicBezTo>
                      <a:pt x="32" y="1"/>
                      <a:pt x="45" y="21"/>
                      <a:pt x="28" y="25"/>
                    </a:cubicBezTo>
                    <a:cubicBezTo>
                      <a:pt x="9" y="23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79">
                <a:extLst>
                  <a:ext uri="{FF2B5EF4-FFF2-40B4-BE49-F238E27FC236}">
                    <a16:creationId xmlns:a16="http://schemas.microsoft.com/office/drawing/2014/main" id="{CC9214A9-8EEB-41B0-83FB-80BEBD965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54197" y="952087"/>
                <a:ext cx="124063" cy="69362"/>
              </a:xfrm>
              <a:custGeom>
                <a:avLst/>
                <a:gdLst>
                  <a:gd name="T0" fmla="*/ 20 w 38"/>
                  <a:gd name="T1" fmla="*/ 0 h 23"/>
                  <a:gd name="T2" fmla="*/ 20 w 38"/>
                  <a:gd name="T3" fmla="*/ 22 h 23"/>
                  <a:gd name="T4" fmla="*/ 20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0" y="0"/>
                    </a:moveTo>
                    <a:cubicBezTo>
                      <a:pt x="37" y="3"/>
                      <a:pt x="38" y="23"/>
                      <a:pt x="20" y="22"/>
                    </a:cubicBezTo>
                    <a:cubicBezTo>
                      <a:pt x="8" y="18"/>
                      <a:pt x="0" y="5"/>
                      <a:pt x="2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80">
                <a:extLst>
                  <a:ext uri="{FF2B5EF4-FFF2-40B4-BE49-F238E27FC236}">
                    <a16:creationId xmlns:a16="http://schemas.microsoft.com/office/drawing/2014/main" id="{33157A90-4AF1-4A40-8125-803407C021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8856" y="1189882"/>
                <a:ext cx="124951" cy="66098"/>
              </a:xfrm>
              <a:custGeom>
                <a:avLst/>
                <a:gdLst>
                  <a:gd name="T0" fmla="*/ 21 w 38"/>
                  <a:gd name="T1" fmla="*/ 0 h 22"/>
                  <a:gd name="T2" fmla="*/ 21 w 38"/>
                  <a:gd name="T3" fmla="*/ 22 h 22"/>
                  <a:gd name="T4" fmla="*/ 21 w 38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2">
                    <a:moveTo>
                      <a:pt x="21" y="0"/>
                    </a:moveTo>
                    <a:cubicBezTo>
                      <a:pt x="37" y="2"/>
                      <a:pt x="38" y="20"/>
                      <a:pt x="21" y="22"/>
                    </a:cubicBezTo>
                    <a:cubicBezTo>
                      <a:pt x="9" y="16"/>
                      <a:pt x="0" y="6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81">
                <a:extLst>
                  <a:ext uri="{FF2B5EF4-FFF2-40B4-BE49-F238E27FC236}">
                    <a16:creationId xmlns:a16="http://schemas.microsoft.com/office/drawing/2014/main" id="{32D1FB24-5EA3-488F-913F-B3C1BB0367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1906" y="2202936"/>
                <a:ext cx="140901" cy="90579"/>
              </a:xfrm>
              <a:custGeom>
                <a:avLst/>
                <a:gdLst>
                  <a:gd name="T0" fmla="*/ 27 w 43"/>
                  <a:gd name="T1" fmla="*/ 3 h 30"/>
                  <a:gd name="T2" fmla="*/ 40 w 43"/>
                  <a:gd name="T3" fmla="*/ 22 h 30"/>
                  <a:gd name="T4" fmla="*/ 27 w 43"/>
                  <a:gd name="T5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0">
                    <a:moveTo>
                      <a:pt x="27" y="3"/>
                    </a:moveTo>
                    <a:cubicBezTo>
                      <a:pt x="35" y="0"/>
                      <a:pt x="43" y="16"/>
                      <a:pt x="40" y="22"/>
                    </a:cubicBezTo>
                    <a:cubicBezTo>
                      <a:pt x="21" y="30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82">
                <a:extLst>
                  <a:ext uri="{FF2B5EF4-FFF2-40B4-BE49-F238E27FC236}">
                    <a16:creationId xmlns:a16="http://schemas.microsoft.com/office/drawing/2014/main" id="{58FC3262-B888-4936-87A0-9A494483A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742" y="1980483"/>
                <a:ext cx="128495" cy="69362"/>
              </a:xfrm>
              <a:custGeom>
                <a:avLst/>
                <a:gdLst>
                  <a:gd name="T0" fmla="*/ 16 w 39"/>
                  <a:gd name="T1" fmla="*/ 0 h 23"/>
                  <a:gd name="T2" fmla="*/ 10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83">
                <a:extLst>
                  <a:ext uri="{FF2B5EF4-FFF2-40B4-BE49-F238E27FC236}">
                    <a16:creationId xmlns:a16="http://schemas.microsoft.com/office/drawing/2014/main" id="{127CA728-BAE0-47A3-B0CA-5EB4FD148E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2299" y="1665695"/>
                <a:ext cx="131153" cy="157493"/>
              </a:xfrm>
              <a:custGeom>
                <a:avLst/>
                <a:gdLst>
                  <a:gd name="T0" fmla="*/ 13 w 40"/>
                  <a:gd name="T1" fmla="*/ 7 h 52"/>
                  <a:gd name="T2" fmla="*/ 0 w 40"/>
                  <a:gd name="T3" fmla="*/ 24 h 52"/>
                  <a:gd name="T4" fmla="*/ 13 w 40"/>
                  <a:gd name="T5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13" y="7"/>
                    </a:moveTo>
                    <a:cubicBezTo>
                      <a:pt x="40" y="12"/>
                      <a:pt x="18" y="52"/>
                      <a:pt x="0" y="24"/>
                    </a:cubicBezTo>
                    <a:cubicBezTo>
                      <a:pt x="2" y="0"/>
                      <a:pt x="6" y="17"/>
                      <a:pt x="13" y="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84">
                <a:extLst>
                  <a:ext uri="{FF2B5EF4-FFF2-40B4-BE49-F238E27FC236}">
                    <a16:creationId xmlns:a16="http://schemas.microsoft.com/office/drawing/2014/main" id="{0130CB83-550A-45A8-A9AB-0A9E134291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3315" y="516456"/>
                <a:ext cx="131153" cy="88130"/>
              </a:xfrm>
              <a:custGeom>
                <a:avLst/>
                <a:gdLst>
                  <a:gd name="T0" fmla="*/ 18 w 40"/>
                  <a:gd name="T1" fmla="*/ 1 h 29"/>
                  <a:gd name="T2" fmla="*/ 6 w 40"/>
                  <a:gd name="T3" fmla="*/ 20 h 29"/>
                  <a:gd name="T4" fmla="*/ 18 w 40"/>
                  <a:gd name="T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18" y="1"/>
                    </a:moveTo>
                    <a:cubicBezTo>
                      <a:pt x="40" y="6"/>
                      <a:pt x="25" y="29"/>
                      <a:pt x="6" y="20"/>
                    </a:cubicBezTo>
                    <a:cubicBezTo>
                      <a:pt x="0" y="10"/>
                      <a:pt x="5" y="0"/>
                      <a:pt x="1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86">
                <a:extLst>
                  <a:ext uri="{FF2B5EF4-FFF2-40B4-BE49-F238E27FC236}">
                    <a16:creationId xmlns:a16="http://schemas.microsoft.com/office/drawing/2014/main" id="{CAEE495A-5C27-457A-BD41-20611D5D0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3284" y="170447"/>
                <a:ext cx="131153" cy="112612"/>
              </a:xfrm>
              <a:custGeom>
                <a:avLst/>
                <a:gdLst>
                  <a:gd name="T0" fmla="*/ 22 w 40"/>
                  <a:gd name="T1" fmla="*/ 1 h 37"/>
                  <a:gd name="T2" fmla="*/ 15 w 40"/>
                  <a:gd name="T3" fmla="*/ 23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40" y="3"/>
                      <a:pt x="33" y="37"/>
                      <a:pt x="15" y="23"/>
                    </a:cubicBezTo>
                    <a:cubicBezTo>
                      <a:pt x="0" y="20"/>
                      <a:pt x="7" y="0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89">
                <a:extLst>
                  <a:ext uri="{FF2B5EF4-FFF2-40B4-BE49-F238E27FC236}">
                    <a16:creationId xmlns:a16="http://schemas.microsoft.com/office/drawing/2014/main" id="{BB1F32F7-014F-45A8-844E-56C76D98A7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087" y="1453344"/>
                <a:ext cx="134697" cy="93027"/>
              </a:xfrm>
              <a:custGeom>
                <a:avLst/>
                <a:gdLst>
                  <a:gd name="T0" fmla="*/ 23 w 41"/>
                  <a:gd name="T1" fmla="*/ 0 h 31"/>
                  <a:gd name="T2" fmla="*/ 16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3"/>
                      <a:pt x="41" y="31"/>
                      <a:pt x="16" y="25"/>
                    </a:cubicBezTo>
                    <a:cubicBezTo>
                      <a:pt x="0" y="7"/>
                      <a:pt x="14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90">
                <a:extLst>
                  <a:ext uri="{FF2B5EF4-FFF2-40B4-BE49-F238E27FC236}">
                    <a16:creationId xmlns:a16="http://schemas.microsoft.com/office/drawing/2014/main" id="{0CF27E5B-05B7-44DF-94AE-4365D50B8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65939" y="2076253"/>
                <a:ext cx="2659" cy="897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0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05">
                <a:extLst>
                  <a:ext uri="{FF2B5EF4-FFF2-40B4-BE49-F238E27FC236}">
                    <a16:creationId xmlns:a16="http://schemas.microsoft.com/office/drawing/2014/main" id="{BEEE0FD8-81BE-4670-A0B1-FD1C191910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79346" y="1981944"/>
                <a:ext cx="140901" cy="93027"/>
              </a:xfrm>
              <a:custGeom>
                <a:avLst/>
                <a:gdLst>
                  <a:gd name="T0" fmla="*/ 26 w 43"/>
                  <a:gd name="T1" fmla="*/ 3 h 31"/>
                  <a:gd name="T2" fmla="*/ 39 w 43"/>
                  <a:gd name="T3" fmla="*/ 23 h 31"/>
                  <a:gd name="T4" fmla="*/ 26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6" y="3"/>
                    </a:moveTo>
                    <a:cubicBezTo>
                      <a:pt x="34" y="0"/>
                      <a:pt x="43" y="17"/>
                      <a:pt x="39" y="23"/>
                    </a:cubicBezTo>
                    <a:cubicBezTo>
                      <a:pt x="20" y="31"/>
                      <a:pt x="0" y="15"/>
                      <a:pt x="26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06">
                <a:extLst>
                  <a:ext uri="{FF2B5EF4-FFF2-40B4-BE49-F238E27FC236}">
                    <a16:creationId xmlns:a16="http://schemas.microsoft.com/office/drawing/2014/main" id="{9F9A6256-1F3C-46D5-8441-488BB1E8E4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8983" y="589065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07">
                <a:extLst>
                  <a:ext uri="{FF2B5EF4-FFF2-40B4-BE49-F238E27FC236}">
                    <a16:creationId xmlns:a16="http://schemas.microsoft.com/office/drawing/2014/main" id="{BD9DB765-92D3-4BCB-918F-60D8DCDD7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4748" y="2269014"/>
                <a:ext cx="154193" cy="81603"/>
              </a:xfrm>
              <a:custGeom>
                <a:avLst/>
                <a:gdLst>
                  <a:gd name="T0" fmla="*/ 31 w 47"/>
                  <a:gd name="T1" fmla="*/ 0 h 27"/>
                  <a:gd name="T2" fmla="*/ 17 w 47"/>
                  <a:gd name="T3" fmla="*/ 23 h 27"/>
                  <a:gd name="T4" fmla="*/ 31 w 47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7">
                    <a:moveTo>
                      <a:pt x="31" y="0"/>
                    </a:moveTo>
                    <a:cubicBezTo>
                      <a:pt x="47" y="10"/>
                      <a:pt x="32" y="27"/>
                      <a:pt x="17" y="23"/>
                    </a:cubicBezTo>
                    <a:cubicBezTo>
                      <a:pt x="0" y="14"/>
                      <a:pt x="18" y="0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08">
                <a:extLst>
                  <a:ext uri="{FF2B5EF4-FFF2-40B4-BE49-F238E27FC236}">
                    <a16:creationId xmlns:a16="http://schemas.microsoft.com/office/drawing/2014/main" id="{8AFA6628-0664-424D-905E-6FAE9FCFAA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6654" y="1198910"/>
                <a:ext cx="121406" cy="90579"/>
              </a:xfrm>
              <a:custGeom>
                <a:avLst/>
                <a:gdLst>
                  <a:gd name="T0" fmla="*/ 26 w 37"/>
                  <a:gd name="T1" fmla="*/ 1 h 30"/>
                  <a:gd name="T2" fmla="*/ 35 w 37"/>
                  <a:gd name="T3" fmla="*/ 21 h 30"/>
                  <a:gd name="T4" fmla="*/ 26 w 37"/>
                  <a:gd name="T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0">
                    <a:moveTo>
                      <a:pt x="26" y="1"/>
                    </a:moveTo>
                    <a:cubicBezTo>
                      <a:pt x="35" y="0"/>
                      <a:pt x="37" y="13"/>
                      <a:pt x="35" y="21"/>
                    </a:cubicBezTo>
                    <a:cubicBezTo>
                      <a:pt x="14" y="30"/>
                      <a:pt x="0" y="8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09">
                <a:extLst>
                  <a:ext uri="{FF2B5EF4-FFF2-40B4-BE49-F238E27FC236}">
                    <a16:creationId xmlns:a16="http://schemas.microsoft.com/office/drawing/2014/main" id="{433F27B3-462C-45E8-A759-DE553E29A3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9851" y="1700235"/>
                <a:ext cx="154193" cy="84866"/>
              </a:xfrm>
              <a:custGeom>
                <a:avLst/>
                <a:gdLst>
                  <a:gd name="T0" fmla="*/ 26 w 47"/>
                  <a:gd name="T1" fmla="*/ 0 h 28"/>
                  <a:gd name="T2" fmla="*/ 10 w 47"/>
                  <a:gd name="T3" fmla="*/ 26 h 28"/>
                  <a:gd name="T4" fmla="*/ 26 w 47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8">
                    <a:moveTo>
                      <a:pt x="26" y="0"/>
                    </a:moveTo>
                    <a:cubicBezTo>
                      <a:pt x="47" y="13"/>
                      <a:pt x="28" y="28"/>
                      <a:pt x="10" y="26"/>
                    </a:cubicBezTo>
                    <a:cubicBezTo>
                      <a:pt x="0" y="13"/>
                      <a:pt x="15" y="4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10">
                <a:extLst>
                  <a:ext uri="{FF2B5EF4-FFF2-40B4-BE49-F238E27FC236}">
                    <a16:creationId xmlns:a16="http://schemas.microsoft.com/office/drawing/2014/main" id="{7EC57FD0-F081-4D0F-B32F-E1963A8DE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7" y="341230"/>
                <a:ext cx="127608" cy="114243"/>
              </a:xfrm>
              <a:custGeom>
                <a:avLst/>
                <a:gdLst>
                  <a:gd name="T0" fmla="*/ 21 w 39"/>
                  <a:gd name="T1" fmla="*/ 1 h 38"/>
                  <a:gd name="T2" fmla="*/ 39 w 39"/>
                  <a:gd name="T3" fmla="*/ 18 h 38"/>
                  <a:gd name="T4" fmla="*/ 21 w 39"/>
                  <a:gd name="T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8">
                    <a:moveTo>
                      <a:pt x="21" y="1"/>
                    </a:moveTo>
                    <a:cubicBezTo>
                      <a:pt x="35" y="0"/>
                      <a:pt x="38" y="8"/>
                      <a:pt x="39" y="18"/>
                    </a:cubicBezTo>
                    <a:cubicBezTo>
                      <a:pt x="25" y="38"/>
                      <a:pt x="0" y="13"/>
                      <a:pt x="2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11">
                <a:extLst>
                  <a:ext uri="{FF2B5EF4-FFF2-40B4-BE49-F238E27FC236}">
                    <a16:creationId xmlns:a16="http://schemas.microsoft.com/office/drawing/2014/main" id="{B268BB25-E444-4C92-83A1-E4D6F070D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7906" y="1428730"/>
                <a:ext cx="131153" cy="87315"/>
              </a:xfrm>
              <a:custGeom>
                <a:avLst/>
                <a:gdLst>
                  <a:gd name="T0" fmla="*/ 24 w 40"/>
                  <a:gd name="T1" fmla="*/ 0 h 29"/>
                  <a:gd name="T2" fmla="*/ 20 w 40"/>
                  <a:gd name="T3" fmla="*/ 25 h 29"/>
                  <a:gd name="T4" fmla="*/ 24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4" y="0"/>
                    </a:moveTo>
                    <a:cubicBezTo>
                      <a:pt x="40" y="1"/>
                      <a:pt x="35" y="29"/>
                      <a:pt x="20" y="25"/>
                    </a:cubicBezTo>
                    <a:cubicBezTo>
                      <a:pt x="0" y="19"/>
                      <a:pt x="5" y="2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12">
                <a:extLst>
                  <a:ext uri="{FF2B5EF4-FFF2-40B4-BE49-F238E27FC236}">
                    <a16:creationId xmlns:a16="http://schemas.microsoft.com/office/drawing/2014/main" id="{9468C251-DE21-4B48-9BE9-25473D0F52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7409" y="910076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1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5">
                <a:extLst>
                  <a:ext uri="{FF2B5EF4-FFF2-40B4-BE49-F238E27FC236}">
                    <a16:creationId xmlns:a16="http://schemas.microsoft.com/office/drawing/2014/main" id="{69374DCE-92DD-446F-9C06-4FD9C171AB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3378" y="2765199"/>
                <a:ext cx="121406" cy="81603"/>
              </a:xfrm>
              <a:custGeom>
                <a:avLst/>
                <a:gdLst>
                  <a:gd name="T0" fmla="*/ 20 w 37"/>
                  <a:gd name="T1" fmla="*/ 1 h 27"/>
                  <a:gd name="T2" fmla="*/ 22 w 37"/>
                  <a:gd name="T3" fmla="*/ 27 h 27"/>
                  <a:gd name="T4" fmla="*/ 20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20" y="1"/>
                    </a:moveTo>
                    <a:cubicBezTo>
                      <a:pt x="31" y="1"/>
                      <a:pt x="37" y="24"/>
                      <a:pt x="22" y="27"/>
                    </a:cubicBezTo>
                    <a:cubicBezTo>
                      <a:pt x="2" y="27"/>
                      <a:pt x="0" y="0"/>
                      <a:pt x="20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6">
                <a:extLst>
                  <a:ext uri="{FF2B5EF4-FFF2-40B4-BE49-F238E27FC236}">
                    <a16:creationId xmlns:a16="http://schemas.microsoft.com/office/drawing/2014/main" id="{258E2296-D453-46D9-818C-D207E49689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4905" y="5109356"/>
                <a:ext cx="124063" cy="87315"/>
              </a:xfrm>
              <a:custGeom>
                <a:avLst/>
                <a:gdLst>
                  <a:gd name="T0" fmla="*/ 12 w 38"/>
                  <a:gd name="T1" fmla="*/ 3 h 29"/>
                  <a:gd name="T2" fmla="*/ 15 w 38"/>
                  <a:gd name="T3" fmla="*/ 29 h 29"/>
                  <a:gd name="T4" fmla="*/ 12 w 38"/>
                  <a:gd name="T5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9">
                    <a:moveTo>
                      <a:pt x="12" y="3"/>
                    </a:moveTo>
                    <a:cubicBezTo>
                      <a:pt x="34" y="0"/>
                      <a:pt x="38" y="26"/>
                      <a:pt x="15" y="29"/>
                    </a:cubicBezTo>
                    <a:cubicBezTo>
                      <a:pt x="4" y="23"/>
                      <a:pt x="0" y="9"/>
                      <a:pt x="12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7">
                <a:extLst>
                  <a:ext uri="{FF2B5EF4-FFF2-40B4-BE49-F238E27FC236}">
                    <a16:creationId xmlns:a16="http://schemas.microsoft.com/office/drawing/2014/main" id="{48207F15-77EC-4A91-A365-6895A9C6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3335" y="2478886"/>
                <a:ext cx="138242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8">
                <a:extLst>
                  <a:ext uri="{FF2B5EF4-FFF2-40B4-BE49-F238E27FC236}">
                    <a16:creationId xmlns:a16="http://schemas.microsoft.com/office/drawing/2014/main" id="{A96D38DB-9495-4DBE-BDB7-EB1595D381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1783" y="4810310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9">
                <a:extLst>
                  <a:ext uri="{FF2B5EF4-FFF2-40B4-BE49-F238E27FC236}">
                    <a16:creationId xmlns:a16="http://schemas.microsoft.com/office/drawing/2014/main" id="{29B258E2-CEDB-45A9-B556-32AC71C4F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9921" y="4529838"/>
                <a:ext cx="121406" cy="88130"/>
              </a:xfrm>
              <a:custGeom>
                <a:avLst/>
                <a:gdLst>
                  <a:gd name="T0" fmla="*/ 18 w 37"/>
                  <a:gd name="T1" fmla="*/ 4 h 29"/>
                  <a:gd name="T2" fmla="*/ 22 w 37"/>
                  <a:gd name="T3" fmla="*/ 29 h 29"/>
                  <a:gd name="T4" fmla="*/ 18 w 37"/>
                  <a:gd name="T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9">
                    <a:moveTo>
                      <a:pt x="18" y="4"/>
                    </a:moveTo>
                    <a:cubicBezTo>
                      <a:pt x="35" y="0"/>
                      <a:pt x="37" y="28"/>
                      <a:pt x="22" y="29"/>
                    </a:cubicBezTo>
                    <a:cubicBezTo>
                      <a:pt x="7" y="28"/>
                      <a:pt x="0" y="14"/>
                      <a:pt x="18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1">
                <a:extLst>
                  <a:ext uri="{FF2B5EF4-FFF2-40B4-BE49-F238E27FC236}">
                    <a16:creationId xmlns:a16="http://schemas.microsoft.com/office/drawing/2014/main" id="{2D586C45-5DFF-41ED-AEB9-8F3858E4EC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0282" y="4268606"/>
                <a:ext cx="143559" cy="102819"/>
              </a:xfrm>
              <a:custGeom>
                <a:avLst/>
                <a:gdLst>
                  <a:gd name="T0" fmla="*/ 31 w 44"/>
                  <a:gd name="T1" fmla="*/ 1 h 34"/>
                  <a:gd name="T2" fmla="*/ 42 w 44"/>
                  <a:gd name="T3" fmla="*/ 19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2">
                <a:extLst>
                  <a:ext uri="{FF2B5EF4-FFF2-40B4-BE49-F238E27FC236}">
                    <a16:creationId xmlns:a16="http://schemas.microsoft.com/office/drawing/2014/main" id="{C9B4633B-7A14-4DFF-9B10-E15DE426C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2058" y="3766125"/>
                <a:ext cx="134697" cy="81603"/>
              </a:xfrm>
              <a:custGeom>
                <a:avLst/>
                <a:gdLst>
                  <a:gd name="T0" fmla="*/ 22 w 41"/>
                  <a:gd name="T1" fmla="*/ 0 h 27"/>
                  <a:gd name="T2" fmla="*/ 8 w 41"/>
                  <a:gd name="T3" fmla="*/ 20 h 27"/>
                  <a:gd name="T4" fmla="*/ 22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22" y="0"/>
                    </a:moveTo>
                    <a:cubicBezTo>
                      <a:pt x="41" y="12"/>
                      <a:pt x="24" y="27"/>
                      <a:pt x="8" y="20"/>
                    </a:cubicBezTo>
                    <a:cubicBezTo>
                      <a:pt x="0" y="7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3">
                <a:extLst>
                  <a:ext uri="{FF2B5EF4-FFF2-40B4-BE49-F238E27FC236}">
                    <a16:creationId xmlns:a16="http://schemas.microsoft.com/office/drawing/2014/main" id="{587B182B-8E16-43A1-A782-893619FC2C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6523" y="3170095"/>
                <a:ext cx="124951" cy="69362"/>
              </a:xfrm>
              <a:custGeom>
                <a:avLst/>
                <a:gdLst>
                  <a:gd name="T0" fmla="*/ 26 w 38"/>
                  <a:gd name="T1" fmla="*/ 0 h 23"/>
                  <a:gd name="T2" fmla="*/ 25 w 38"/>
                  <a:gd name="T3" fmla="*/ 23 h 23"/>
                  <a:gd name="T4" fmla="*/ 2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6" y="0"/>
                    </a:moveTo>
                    <a:cubicBezTo>
                      <a:pt x="38" y="0"/>
                      <a:pt x="37" y="20"/>
                      <a:pt x="25" y="23"/>
                    </a:cubicBezTo>
                    <a:cubicBezTo>
                      <a:pt x="0" y="23"/>
                      <a:pt x="5" y="1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4">
                <a:extLst>
                  <a:ext uri="{FF2B5EF4-FFF2-40B4-BE49-F238E27FC236}">
                    <a16:creationId xmlns:a16="http://schemas.microsoft.com/office/drawing/2014/main" id="{34A0BA23-5B00-44AE-AB93-135184C1A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7163" y="3410025"/>
                <a:ext cx="134697" cy="84866"/>
              </a:xfrm>
              <a:custGeom>
                <a:avLst/>
                <a:gdLst>
                  <a:gd name="T0" fmla="*/ 26 w 41"/>
                  <a:gd name="T1" fmla="*/ 1 h 28"/>
                  <a:gd name="T2" fmla="*/ 39 w 41"/>
                  <a:gd name="T3" fmla="*/ 20 h 28"/>
                  <a:gd name="T4" fmla="*/ 26 w 41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6" y="1"/>
                    </a:moveTo>
                    <a:cubicBezTo>
                      <a:pt x="34" y="0"/>
                      <a:pt x="41" y="12"/>
                      <a:pt x="39" y="20"/>
                    </a:cubicBezTo>
                    <a:cubicBezTo>
                      <a:pt x="17" y="28"/>
                      <a:pt x="0" y="12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">
                <a:extLst>
                  <a:ext uri="{FF2B5EF4-FFF2-40B4-BE49-F238E27FC236}">
                    <a16:creationId xmlns:a16="http://schemas.microsoft.com/office/drawing/2014/main" id="{1A1CF6B8-FC28-43CA-8304-83BA2847C1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00898" y="4009157"/>
                <a:ext cx="143559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5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5"/>
                    </a:cubicBezTo>
                    <a:cubicBezTo>
                      <a:pt x="29" y="32"/>
                      <a:pt x="0" y="6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7">
                <a:extLst>
                  <a:ext uri="{FF2B5EF4-FFF2-40B4-BE49-F238E27FC236}">
                    <a16:creationId xmlns:a16="http://schemas.microsoft.com/office/drawing/2014/main" id="{C79EB67D-4664-48CC-8DFA-137F56370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35877" y="5421845"/>
                <a:ext cx="94821" cy="69362"/>
              </a:xfrm>
              <a:custGeom>
                <a:avLst/>
                <a:gdLst>
                  <a:gd name="T0" fmla="*/ 13 w 29"/>
                  <a:gd name="T1" fmla="*/ 0 h 23"/>
                  <a:gd name="T2" fmla="*/ 13 w 29"/>
                  <a:gd name="T3" fmla="*/ 23 h 23"/>
                  <a:gd name="T4" fmla="*/ 13 w 2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3">
                    <a:moveTo>
                      <a:pt x="13" y="0"/>
                    </a:moveTo>
                    <a:cubicBezTo>
                      <a:pt x="27" y="0"/>
                      <a:pt x="29" y="22"/>
                      <a:pt x="13" y="23"/>
                    </a:cubicBezTo>
                    <a:cubicBezTo>
                      <a:pt x="2" y="22"/>
                      <a:pt x="0" y="2"/>
                      <a:pt x="1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21">
                <a:extLst>
                  <a:ext uri="{FF2B5EF4-FFF2-40B4-BE49-F238E27FC236}">
                    <a16:creationId xmlns:a16="http://schemas.microsoft.com/office/drawing/2014/main" id="{23820013-B618-4C4F-B57E-58DAA282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83868" y="5732999"/>
                <a:ext cx="140901" cy="102819"/>
              </a:xfrm>
              <a:custGeom>
                <a:avLst/>
                <a:gdLst>
                  <a:gd name="T0" fmla="*/ 24 w 43"/>
                  <a:gd name="T1" fmla="*/ 0 h 34"/>
                  <a:gd name="T2" fmla="*/ 14 w 43"/>
                  <a:gd name="T3" fmla="*/ 23 h 34"/>
                  <a:gd name="T4" fmla="*/ 24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4" y="0"/>
                    </a:moveTo>
                    <a:cubicBezTo>
                      <a:pt x="43" y="3"/>
                      <a:pt x="28" y="34"/>
                      <a:pt x="14" y="23"/>
                    </a:cubicBezTo>
                    <a:cubicBezTo>
                      <a:pt x="0" y="28"/>
                      <a:pt x="4" y="5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25">
                <a:extLst>
                  <a:ext uri="{FF2B5EF4-FFF2-40B4-BE49-F238E27FC236}">
                    <a16:creationId xmlns:a16="http://schemas.microsoft.com/office/drawing/2014/main" id="{E350A463-C2A4-4D68-9E71-B512B0D19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529" y="6498261"/>
                <a:ext cx="134697" cy="93843"/>
              </a:xfrm>
              <a:custGeom>
                <a:avLst/>
                <a:gdLst>
                  <a:gd name="T0" fmla="*/ 23 w 41"/>
                  <a:gd name="T1" fmla="*/ 0 h 31"/>
                  <a:gd name="T2" fmla="*/ 17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1"/>
                      <a:pt x="41" y="31"/>
                      <a:pt x="17" y="25"/>
                    </a:cubicBezTo>
                    <a:cubicBezTo>
                      <a:pt x="0" y="7"/>
                      <a:pt x="1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29">
                <a:extLst>
                  <a:ext uri="{FF2B5EF4-FFF2-40B4-BE49-F238E27FC236}">
                    <a16:creationId xmlns:a16="http://schemas.microsoft.com/office/drawing/2014/main" id="{BC57309A-FF5D-478A-88A0-A4BE3C684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751" y="5971706"/>
                <a:ext cx="118747" cy="120771"/>
              </a:xfrm>
              <a:custGeom>
                <a:avLst/>
                <a:gdLst>
                  <a:gd name="T0" fmla="*/ 16 w 36"/>
                  <a:gd name="T1" fmla="*/ 4 h 40"/>
                  <a:gd name="T2" fmla="*/ 34 w 36"/>
                  <a:gd name="T3" fmla="*/ 15 h 40"/>
                  <a:gd name="T4" fmla="*/ 16 w 36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0">
                    <a:moveTo>
                      <a:pt x="16" y="4"/>
                    </a:moveTo>
                    <a:cubicBezTo>
                      <a:pt x="36" y="5"/>
                      <a:pt x="33" y="0"/>
                      <a:pt x="34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31">
                <a:extLst>
                  <a:ext uri="{FF2B5EF4-FFF2-40B4-BE49-F238E27FC236}">
                    <a16:creationId xmlns:a16="http://schemas.microsoft.com/office/drawing/2014/main" id="{9F22C4B5-8A6E-47CB-B4D6-98B0D4BB1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3452" y="6281124"/>
                <a:ext cx="131153" cy="72626"/>
              </a:xfrm>
              <a:custGeom>
                <a:avLst/>
                <a:gdLst>
                  <a:gd name="T0" fmla="*/ 24 w 40"/>
                  <a:gd name="T1" fmla="*/ 0 h 24"/>
                  <a:gd name="T2" fmla="*/ 25 w 40"/>
                  <a:gd name="T3" fmla="*/ 24 h 24"/>
                  <a:gd name="T4" fmla="*/ 24 w 40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4">
                    <a:moveTo>
                      <a:pt x="24" y="0"/>
                    </a:moveTo>
                    <a:cubicBezTo>
                      <a:pt x="40" y="0"/>
                      <a:pt x="38" y="20"/>
                      <a:pt x="25" y="24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2">
                <a:extLst>
                  <a:ext uri="{FF2B5EF4-FFF2-40B4-BE49-F238E27FC236}">
                    <a16:creationId xmlns:a16="http://schemas.microsoft.com/office/drawing/2014/main" id="{7E92F052-D723-495D-868C-296410F5F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4632" y="3296179"/>
                <a:ext cx="144445" cy="106083"/>
              </a:xfrm>
              <a:custGeom>
                <a:avLst/>
                <a:gdLst>
                  <a:gd name="T0" fmla="*/ 28 w 44"/>
                  <a:gd name="T1" fmla="*/ 0 h 35"/>
                  <a:gd name="T2" fmla="*/ 42 w 44"/>
                  <a:gd name="T3" fmla="*/ 21 h 35"/>
                  <a:gd name="T4" fmla="*/ 28 w 44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5">
                    <a:moveTo>
                      <a:pt x="28" y="0"/>
                    </a:moveTo>
                    <a:cubicBezTo>
                      <a:pt x="36" y="1"/>
                      <a:pt x="44" y="12"/>
                      <a:pt x="42" y="21"/>
                    </a:cubicBezTo>
                    <a:cubicBezTo>
                      <a:pt x="23" y="35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3">
                <a:extLst>
                  <a:ext uri="{FF2B5EF4-FFF2-40B4-BE49-F238E27FC236}">
                    <a16:creationId xmlns:a16="http://schemas.microsoft.com/office/drawing/2014/main" id="{5C008CF1-8C78-4239-B052-0B5041EDC9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545" y="4387490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4">
                <a:extLst>
                  <a:ext uri="{FF2B5EF4-FFF2-40B4-BE49-F238E27FC236}">
                    <a16:creationId xmlns:a16="http://schemas.microsoft.com/office/drawing/2014/main" id="{539E6F42-09A7-4472-942C-C54A5D7C65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8475" y="5384813"/>
                <a:ext cx="134697" cy="84051"/>
              </a:xfrm>
              <a:custGeom>
                <a:avLst/>
                <a:gdLst>
                  <a:gd name="T0" fmla="*/ 22 w 41"/>
                  <a:gd name="T1" fmla="*/ 0 h 28"/>
                  <a:gd name="T2" fmla="*/ 8 w 41"/>
                  <a:gd name="T3" fmla="*/ 21 h 28"/>
                  <a:gd name="T4" fmla="*/ 22 w 4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2" y="0"/>
                    </a:moveTo>
                    <a:cubicBezTo>
                      <a:pt x="41" y="13"/>
                      <a:pt x="24" y="28"/>
                      <a:pt x="8" y="21"/>
                    </a:cubicBezTo>
                    <a:cubicBezTo>
                      <a:pt x="0" y="8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5">
                <a:extLst>
                  <a:ext uri="{FF2B5EF4-FFF2-40B4-BE49-F238E27FC236}">
                    <a16:creationId xmlns:a16="http://schemas.microsoft.com/office/drawing/2014/main" id="{6C96C72D-9D17-4980-A553-E066155613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127" y="4595717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36">
                <a:extLst>
                  <a:ext uri="{FF2B5EF4-FFF2-40B4-BE49-F238E27FC236}">
                    <a16:creationId xmlns:a16="http://schemas.microsoft.com/office/drawing/2014/main" id="{45D9847C-95CC-437A-95AF-49C182571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046702"/>
                <a:ext cx="144445" cy="102819"/>
              </a:xfrm>
              <a:custGeom>
                <a:avLst/>
                <a:gdLst>
                  <a:gd name="T0" fmla="*/ 31 w 44"/>
                  <a:gd name="T1" fmla="*/ 1 h 34"/>
                  <a:gd name="T2" fmla="*/ 25 w 44"/>
                  <a:gd name="T3" fmla="*/ 22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44" y="3"/>
                      <a:pt x="38" y="34"/>
                      <a:pt x="25" y="22"/>
                    </a:cubicBezTo>
                    <a:cubicBezTo>
                      <a:pt x="0" y="28"/>
                      <a:pt x="14" y="0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7">
                <a:extLst>
                  <a:ext uri="{FF2B5EF4-FFF2-40B4-BE49-F238E27FC236}">
                    <a16:creationId xmlns:a16="http://schemas.microsoft.com/office/drawing/2014/main" id="{B9D8076A-CA26-41D6-AB76-ED1B86A8D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8030" y="3060239"/>
                <a:ext cx="115202" cy="121588"/>
              </a:xfrm>
              <a:custGeom>
                <a:avLst/>
                <a:gdLst>
                  <a:gd name="T0" fmla="*/ 16 w 35"/>
                  <a:gd name="T1" fmla="*/ 4 h 40"/>
                  <a:gd name="T2" fmla="*/ 33 w 35"/>
                  <a:gd name="T3" fmla="*/ 15 h 40"/>
                  <a:gd name="T4" fmla="*/ 16 w 35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0">
                    <a:moveTo>
                      <a:pt x="16" y="4"/>
                    </a:moveTo>
                    <a:cubicBezTo>
                      <a:pt x="35" y="4"/>
                      <a:pt x="32" y="0"/>
                      <a:pt x="33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38">
                <a:extLst>
                  <a:ext uri="{FF2B5EF4-FFF2-40B4-BE49-F238E27FC236}">
                    <a16:creationId xmlns:a16="http://schemas.microsoft.com/office/drawing/2014/main" id="{ACBF348E-212A-4EE2-A9C8-C65E1678CC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699" y="4900335"/>
                <a:ext cx="127608" cy="69362"/>
              </a:xfrm>
              <a:custGeom>
                <a:avLst/>
                <a:gdLst>
                  <a:gd name="T0" fmla="*/ 26 w 39"/>
                  <a:gd name="T1" fmla="*/ 0 h 23"/>
                  <a:gd name="T2" fmla="*/ 26 w 39"/>
                  <a:gd name="T3" fmla="*/ 23 h 23"/>
                  <a:gd name="T4" fmla="*/ 2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26" y="0"/>
                    </a:moveTo>
                    <a:cubicBezTo>
                      <a:pt x="39" y="1"/>
                      <a:pt x="38" y="21"/>
                      <a:pt x="26" y="23"/>
                    </a:cubicBezTo>
                    <a:cubicBezTo>
                      <a:pt x="0" y="23"/>
                      <a:pt x="5" y="2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39">
                <a:extLst>
                  <a:ext uri="{FF2B5EF4-FFF2-40B4-BE49-F238E27FC236}">
                    <a16:creationId xmlns:a16="http://schemas.microsoft.com/office/drawing/2014/main" id="{ADB6AE21-92E4-42D6-BC49-E087976C8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7807" y="5141456"/>
                <a:ext cx="131153" cy="81603"/>
              </a:xfrm>
              <a:custGeom>
                <a:avLst/>
                <a:gdLst>
                  <a:gd name="T0" fmla="*/ 25 w 40"/>
                  <a:gd name="T1" fmla="*/ 0 h 27"/>
                  <a:gd name="T2" fmla="*/ 38 w 40"/>
                  <a:gd name="T3" fmla="*/ 20 h 27"/>
                  <a:gd name="T4" fmla="*/ 25 w 40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7">
                    <a:moveTo>
                      <a:pt x="25" y="0"/>
                    </a:moveTo>
                    <a:cubicBezTo>
                      <a:pt x="34" y="0"/>
                      <a:pt x="40" y="11"/>
                      <a:pt x="38" y="20"/>
                    </a:cubicBezTo>
                    <a:cubicBezTo>
                      <a:pt x="17" y="27"/>
                      <a:pt x="0" y="12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40">
                <a:extLst>
                  <a:ext uri="{FF2B5EF4-FFF2-40B4-BE49-F238E27FC236}">
                    <a16:creationId xmlns:a16="http://schemas.microsoft.com/office/drawing/2014/main" id="{2A48A234-019E-40CA-95FC-390D168D7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2771" y="2598157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7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9"/>
                      <a:pt x="28" y="27"/>
                      <a:pt x="7" y="20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41">
                <a:extLst>
                  <a:ext uri="{FF2B5EF4-FFF2-40B4-BE49-F238E27FC236}">
                    <a16:creationId xmlns:a16="http://schemas.microsoft.com/office/drawing/2014/main" id="{0F5FEA51-6853-4BF4-8461-79FD3DDA7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278710"/>
                <a:ext cx="144445" cy="78339"/>
              </a:xfrm>
              <a:custGeom>
                <a:avLst/>
                <a:gdLst>
                  <a:gd name="T0" fmla="*/ 29 w 44"/>
                  <a:gd name="T1" fmla="*/ 0 h 26"/>
                  <a:gd name="T2" fmla="*/ 26 w 44"/>
                  <a:gd name="T3" fmla="*/ 26 h 26"/>
                  <a:gd name="T4" fmla="*/ 29 w 44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6">
                    <a:moveTo>
                      <a:pt x="29" y="0"/>
                    </a:moveTo>
                    <a:cubicBezTo>
                      <a:pt x="44" y="3"/>
                      <a:pt x="40" y="22"/>
                      <a:pt x="26" y="26"/>
                    </a:cubicBezTo>
                    <a:cubicBezTo>
                      <a:pt x="0" y="25"/>
                      <a:pt x="11" y="6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42">
                <a:extLst>
                  <a:ext uri="{FF2B5EF4-FFF2-40B4-BE49-F238E27FC236}">
                    <a16:creationId xmlns:a16="http://schemas.microsoft.com/office/drawing/2014/main" id="{CE655D11-293F-4305-BCA0-196F3D0494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4432" y="5596726"/>
                <a:ext cx="144445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6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6"/>
                    </a:cubicBezTo>
                    <a:cubicBezTo>
                      <a:pt x="29" y="32"/>
                      <a:pt x="0" y="7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44">
                <a:extLst>
                  <a:ext uri="{FF2B5EF4-FFF2-40B4-BE49-F238E27FC236}">
                    <a16:creationId xmlns:a16="http://schemas.microsoft.com/office/drawing/2014/main" id="{416E183A-0D9C-4821-BD62-9CA648E963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8222" y="4080854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45">
                <a:extLst>
                  <a:ext uri="{FF2B5EF4-FFF2-40B4-BE49-F238E27FC236}">
                    <a16:creationId xmlns:a16="http://schemas.microsoft.com/office/drawing/2014/main" id="{1FA51AD8-7B74-41CF-9A6D-33643002F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6071" y="5836680"/>
                <a:ext cx="144445" cy="102819"/>
              </a:xfrm>
              <a:custGeom>
                <a:avLst/>
                <a:gdLst>
                  <a:gd name="T0" fmla="*/ 31 w 44"/>
                  <a:gd name="T1" fmla="*/ 0 h 34"/>
                  <a:gd name="T2" fmla="*/ 42 w 44"/>
                  <a:gd name="T3" fmla="*/ 19 h 34"/>
                  <a:gd name="T4" fmla="*/ 31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0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46">
                <a:extLst>
                  <a:ext uri="{FF2B5EF4-FFF2-40B4-BE49-F238E27FC236}">
                    <a16:creationId xmlns:a16="http://schemas.microsoft.com/office/drawing/2014/main" id="{C297914E-981E-4D31-9A89-6A68EA2B4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130" y="2830776"/>
                <a:ext cx="121406" cy="81603"/>
              </a:xfrm>
              <a:custGeom>
                <a:avLst/>
                <a:gdLst>
                  <a:gd name="T0" fmla="*/ 19 w 37"/>
                  <a:gd name="T1" fmla="*/ 1 h 27"/>
                  <a:gd name="T2" fmla="*/ 21 w 37"/>
                  <a:gd name="T3" fmla="*/ 27 h 27"/>
                  <a:gd name="T4" fmla="*/ 19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19" y="1"/>
                    </a:moveTo>
                    <a:cubicBezTo>
                      <a:pt x="31" y="2"/>
                      <a:pt x="37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47">
                <a:extLst>
                  <a:ext uri="{FF2B5EF4-FFF2-40B4-BE49-F238E27FC236}">
                    <a16:creationId xmlns:a16="http://schemas.microsoft.com/office/drawing/2014/main" id="{C8FE7D07-2ACA-4830-BB98-FE568A1A4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3275" y="3849727"/>
                <a:ext cx="147990" cy="78339"/>
              </a:xfrm>
              <a:custGeom>
                <a:avLst/>
                <a:gdLst>
                  <a:gd name="T0" fmla="*/ 22 w 45"/>
                  <a:gd name="T1" fmla="*/ 0 h 26"/>
                  <a:gd name="T2" fmla="*/ 28 w 45"/>
                  <a:gd name="T3" fmla="*/ 26 h 26"/>
                  <a:gd name="T4" fmla="*/ 22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2" y="0"/>
                    </a:moveTo>
                    <a:cubicBezTo>
                      <a:pt x="32" y="2"/>
                      <a:pt x="45" y="22"/>
                      <a:pt x="28" y="26"/>
                    </a:cubicBezTo>
                    <a:cubicBezTo>
                      <a:pt x="10" y="24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48">
                <a:extLst>
                  <a:ext uri="{FF2B5EF4-FFF2-40B4-BE49-F238E27FC236}">
                    <a16:creationId xmlns:a16="http://schemas.microsoft.com/office/drawing/2014/main" id="{D8C678D8-D159-48FE-BD0C-2C4A937ACB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8532" y="3616257"/>
                <a:ext cx="133812" cy="79154"/>
              </a:xfrm>
              <a:custGeom>
                <a:avLst/>
                <a:gdLst>
                  <a:gd name="T0" fmla="*/ 19 w 41"/>
                  <a:gd name="T1" fmla="*/ 0 h 26"/>
                  <a:gd name="T2" fmla="*/ 7 w 41"/>
                  <a:gd name="T3" fmla="*/ 19 h 26"/>
                  <a:gd name="T4" fmla="*/ 19 w 41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6">
                    <a:moveTo>
                      <a:pt x="19" y="0"/>
                    </a:moveTo>
                    <a:cubicBezTo>
                      <a:pt x="41" y="9"/>
                      <a:pt x="28" y="26"/>
                      <a:pt x="7" y="19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49">
                <a:extLst>
                  <a:ext uri="{FF2B5EF4-FFF2-40B4-BE49-F238E27FC236}">
                    <a16:creationId xmlns:a16="http://schemas.microsoft.com/office/drawing/2014/main" id="{29574B54-7600-4D46-BCE4-333BD9C7F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7146" y="6507925"/>
                <a:ext cx="127608" cy="81603"/>
              </a:xfrm>
              <a:custGeom>
                <a:avLst/>
                <a:gdLst>
                  <a:gd name="T0" fmla="*/ 21 w 39"/>
                  <a:gd name="T1" fmla="*/ 2 h 27"/>
                  <a:gd name="T2" fmla="*/ 26 w 39"/>
                  <a:gd name="T3" fmla="*/ 24 h 27"/>
                  <a:gd name="T4" fmla="*/ 21 w 39"/>
                  <a:gd name="T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7">
                    <a:moveTo>
                      <a:pt x="21" y="2"/>
                    </a:moveTo>
                    <a:cubicBezTo>
                      <a:pt x="36" y="0"/>
                      <a:pt x="39" y="17"/>
                      <a:pt x="26" y="24"/>
                    </a:cubicBezTo>
                    <a:cubicBezTo>
                      <a:pt x="8" y="27"/>
                      <a:pt x="0" y="9"/>
                      <a:pt x="21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62">
                <a:extLst>
                  <a:ext uri="{FF2B5EF4-FFF2-40B4-BE49-F238E27FC236}">
                    <a16:creationId xmlns:a16="http://schemas.microsoft.com/office/drawing/2014/main" id="{71DFCCAC-BC4E-438E-847C-23F9ED6D86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08964" y="2950571"/>
                <a:ext cx="150648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4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63">
                <a:extLst>
                  <a:ext uri="{FF2B5EF4-FFF2-40B4-BE49-F238E27FC236}">
                    <a16:creationId xmlns:a16="http://schemas.microsoft.com/office/drawing/2014/main" id="{04BC880B-F0A1-4F59-9595-F9757CEA3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0322" y="4089184"/>
                <a:ext cx="121406" cy="124036"/>
              </a:xfrm>
              <a:custGeom>
                <a:avLst/>
                <a:gdLst>
                  <a:gd name="T0" fmla="*/ 24 w 37"/>
                  <a:gd name="T1" fmla="*/ 4 h 41"/>
                  <a:gd name="T2" fmla="*/ 29 w 37"/>
                  <a:gd name="T3" fmla="*/ 26 h 41"/>
                  <a:gd name="T4" fmla="*/ 24 w 37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1">
                    <a:moveTo>
                      <a:pt x="24" y="4"/>
                    </a:moveTo>
                    <a:cubicBezTo>
                      <a:pt x="37" y="1"/>
                      <a:pt x="28" y="18"/>
                      <a:pt x="29" y="26"/>
                    </a:cubicBezTo>
                    <a:cubicBezTo>
                      <a:pt x="8" y="41"/>
                      <a:pt x="0" y="0"/>
                      <a:pt x="24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64">
                <a:extLst>
                  <a:ext uri="{FF2B5EF4-FFF2-40B4-BE49-F238E27FC236}">
                    <a16:creationId xmlns:a16="http://schemas.microsoft.com/office/drawing/2014/main" id="{BDA2CAA7-50D4-45D1-9987-B04B1B2C9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273" y="2682263"/>
                <a:ext cx="137356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65">
                <a:extLst>
                  <a:ext uri="{FF2B5EF4-FFF2-40B4-BE49-F238E27FC236}">
                    <a16:creationId xmlns:a16="http://schemas.microsoft.com/office/drawing/2014/main" id="{0205D403-CB96-4598-840E-C69BE0F85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904" y="3826278"/>
                <a:ext cx="121406" cy="79154"/>
              </a:xfrm>
              <a:custGeom>
                <a:avLst/>
                <a:gdLst>
                  <a:gd name="T0" fmla="*/ 19 w 37"/>
                  <a:gd name="T1" fmla="*/ 0 h 26"/>
                  <a:gd name="T2" fmla="*/ 22 w 37"/>
                  <a:gd name="T3" fmla="*/ 26 h 26"/>
                  <a:gd name="T4" fmla="*/ 19 w 37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6">
                    <a:moveTo>
                      <a:pt x="19" y="0"/>
                    </a:moveTo>
                    <a:cubicBezTo>
                      <a:pt x="31" y="1"/>
                      <a:pt x="37" y="23"/>
                      <a:pt x="22" y="26"/>
                    </a:cubicBezTo>
                    <a:cubicBezTo>
                      <a:pt x="2" y="26"/>
                      <a:pt x="0" y="0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66">
                <a:extLst>
                  <a:ext uri="{FF2B5EF4-FFF2-40B4-BE49-F238E27FC236}">
                    <a16:creationId xmlns:a16="http://schemas.microsoft.com/office/drawing/2014/main" id="{C87A8393-9E4F-46F4-8329-B4BA56FA00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86" y="5372714"/>
                <a:ext cx="131153" cy="111796"/>
              </a:xfrm>
              <a:custGeom>
                <a:avLst/>
                <a:gdLst>
                  <a:gd name="T0" fmla="*/ 22 w 40"/>
                  <a:gd name="T1" fmla="*/ 1 h 37"/>
                  <a:gd name="T2" fmla="*/ 40 w 40"/>
                  <a:gd name="T3" fmla="*/ 18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36" y="0"/>
                      <a:pt x="40" y="8"/>
                      <a:pt x="40" y="18"/>
                    </a:cubicBezTo>
                    <a:cubicBezTo>
                      <a:pt x="27" y="37"/>
                      <a:pt x="0" y="14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67">
                <a:extLst>
                  <a:ext uri="{FF2B5EF4-FFF2-40B4-BE49-F238E27FC236}">
                    <a16:creationId xmlns:a16="http://schemas.microsoft.com/office/drawing/2014/main" id="{88BE4EC1-3B86-40F5-93A2-50EB4D167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56866" y="4588736"/>
                <a:ext cx="157737" cy="118324"/>
              </a:xfrm>
              <a:custGeom>
                <a:avLst/>
                <a:gdLst>
                  <a:gd name="T0" fmla="*/ 28 w 48"/>
                  <a:gd name="T1" fmla="*/ 1 h 39"/>
                  <a:gd name="T2" fmla="*/ 46 w 48"/>
                  <a:gd name="T3" fmla="*/ 11 h 39"/>
                  <a:gd name="T4" fmla="*/ 28 w 48"/>
                  <a:gd name="T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39">
                    <a:moveTo>
                      <a:pt x="28" y="1"/>
                    </a:moveTo>
                    <a:cubicBezTo>
                      <a:pt x="39" y="0"/>
                      <a:pt x="43" y="5"/>
                      <a:pt x="46" y="11"/>
                    </a:cubicBezTo>
                    <a:cubicBezTo>
                      <a:pt x="48" y="39"/>
                      <a:pt x="0" y="17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68">
                <a:extLst>
                  <a:ext uri="{FF2B5EF4-FFF2-40B4-BE49-F238E27FC236}">
                    <a16:creationId xmlns:a16="http://schemas.microsoft.com/office/drawing/2014/main" id="{DAB31707-2BF8-45D1-A32F-9F5C0E30A4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4254" y="3245996"/>
                <a:ext cx="115202" cy="124036"/>
              </a:xfrm>
              <a:custGeom>
                <a:avLst/>
                <a:gdLst>
                  <a:gd name="T0" fmla="*/ 16 w 35"/>
                  <a:gd name="T1" fmla="*/ 4 h 41"/>
                  <a:gd name="T2" fmla="*/ 33 w 35"/>
                  <a:gd name="T3" fmla="*/ 15 h 41"/>
                  <a:gd name="T4" fmla="*/ 16 w 35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1">
                    <a:moveTo>
                      <a:pt x="16" y="4"/>
                    </a:moveTo>
                    <a:cubicBezTo>
                      <a:pt x="35" y="5"/>
                      <a:pt x="32" y="0"/>
                      <a:pt x="33" y="15"/>
                    </a:cubicBezTo>
                    <a:cubicBezTo>
                      <a:pt x="34" y="41"/>
                      <a:pt x="0" y="23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69">
                <a:extLst>
                  <a:ext uri="{FF2B5EF4-FFF2-40B4-BE49-F238E27FC236}">
                    <a16:creationId xmlns:a16="http://schemas.microsoft.com/office/drawing/2014/main" id="{9C8FA174-E0E4-49F2-A960-0BE48D301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63511" y="5654959"/>
                <a:ext cx="144445" cy="111796"/>
              </a:xfrm>
              <a:custGeom>
                <a:avLst/>
                <a:gdLst>
                  <a:gd name="T0" fmla="*/ 29 w 44"/>
                  <a:gd name="T1" fmla="*/ 0 h 37"/>
                  <a:gd name="T2" fmla="*/ 42 w 44"/>
                  <a:gd name="T3" fmla="*/ 21 h 37"/>
                  <a:gd name="T4" fmla="*/ 29 w 44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7">
                    <a:moveTo>
                      <a:pt x="29" y="0"/>
                    </a:moveTo>
                    <a:cubicBezTo>
                      <a:pt x="36" y="2"/>
                      <a:pt x="44" y="12"/>
                      <a:pt x="42" y="21"/>
                    </a:cubicBezTo>
                    <a:cubicBezTo>
                      <a:pt x="25" y="37"/>
                      <a:pt x="0" y="7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70">
                <a:extLst>
                  <a:ext uri="{FF2B5EF4-FFF2-40B4-BE49-F238E27FC236}">
                    <a16:creationId xmlns:a16="http://schemas.microsoft.com/office/drawing/2014/main" id="{9C475233-7BEF-47BB-8A48-185AF3BE7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27724" y="6246703"/>
                <a:ext cx="131153" cy="75890"/>
              </a:xfrm>
              <a:custGeom>
                <a:avLst/>
                <a:gdLst>
                  <a:gd name="T0" fmla="*/ 18 w 40"/>
                  <a:gd name="T1" fmla="*/ 0 h 25"/>
                  <a:gd name="T2" fmla="*/ 7 w 40"/>
                  <a:gd name="T3" fmla="*/ 21 h 25"/>
                  <a:gd name="T4" fmla="*/ 18 w 4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5">
                    <a:moveTo>
                      <a:pt x="18" y="0"/>
                    </a:moveTo>
                    <a:cubicBezTo>
                      <a:pt x="40" y="9"/>
                      <a:pt x="26" y="25"/>
                      <a:pt x="7" y="21"/>
                    </a:cubicBezTo>
                    <a:cubicBezTo>
                      <a:pt x="0" y="11"/>
                      <a:pt x="5" y="0"/>
                      <a:pt x="1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71">
                <a:extLst>
                  <a:ext uri="{FF2B5EF4-FFF2-40B4-BE49-F238E27FC236}">
                    <a16:creationId xmlns:a16="http://schemas.microsoft.com/office/drawing/2014/main" id="{015728E8-62B6-4217-B383-43AA084AA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5054" y="5134309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6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39" y="3"/>
                      <a:pt x="40" y="30"/>
                      <a:pt x="16" y="26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72">
                <a:extLst>
                  <a:ext uri="{FF2B5EF4-FFF2-40B4-BE49-F238E27FC236}">
                    <a16:creationId xmlns:a16="http://schemas.microsoft.com/office/drawing/2014/main" id="{77D689AF-C161-494D-A4B8-B746B0A7D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1791" y="4907450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7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40" y="1"/>
                      <a:pt x="40" y="30"/>
                      <a:pt x="17" y="26"/>
                    </a:cubicBezTo>
                    <a:cubicBezTo>
                      <a:pt x="0" y="7"/>
                      <a:pt x="15" y="5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73">
                <a:extLst>
                  <a:ext uri="{FF2B5EF4-FFF2-40B4-BE49-F238E27FC236}">
                    <a16:creationId xmlns:a16="http://schemas.microsoft.com/office/drawing/2014/main" id="{9BD9C1D5-8CC9-4FD9-8775-C51FE208DB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64" y="4407815"/>
                <a:ext cx="121406" cy="84051"/>
              </a:xfrm>
              <a:custGeom>
                <a:avLst/>
                <a:gdLst>
                  <a:gd name="T0" fmla="*/ 13 w 37"/>
                  <a:gd name="T1" fmla="*/ 2 h 28"/>
                  <a:gd name="T2" fmla="*/ 29 w 37"/>
                  <a:gd name="T3" fmla="*/ 9 h 28"/>
                  <a:gd name="T4" fmla="*/ 14 w 37"/>
                  <a:gd name="T5" fmla="*/ 28 h 28"/>
                  <a:gd name="T6" fmla="*/ 13 w 37"/>
                  <a:gd name="T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13" y="2"/>
                    </a:moveTo>
                    <a:cubicBezTo>
                      <a:pt x="23" y="0"/>
                      <a:pt x="25" y="4"/>
                      <a:pt x="29" y="9"/>
                    </a:cubicBezTo>
                    <a:cubicBezTo>
                      <a:pt x="37" y="19"/>
                      <a:pt x="25" y="25"/>
                      <a:pt x="14" y="28"/>
                    </a:cubicBezTo>
                    <a:cubicBezTo>
                      <a:pt x="4" y="21"/>
                      <a:pt x="0" y="7"/>
                      <a:pt x="13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74">
                <a:extLst>
                  <a:ext uri="{FF2B5EF4-FFF2-40B4-BE49-F238E27FC236}">
                    <a16:creationId xmlns:a16="http://schemas.microsoft.com/office/drawing/2014/main" id="{BE04C179-888B-4E0C-AB31-0DAEEDF7F6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616" y="5988099"/>
                <a:ext cx="137356" cy="120771"/>
              </a:xfrm>
              <a:custGeom>
                <a:avLst/>
                <a:gdLst>
                  <a:gd name="T0" fmla="*/ 19 w 42"/>
                  <a:gd name="T1" fmla="*/ 0 h 40"/>
                  <a:gd name="T2" fmla="*/ 4 w 42"/>
                  <a:gd name="T3" fmla="*/ 19 h 40"/>
                  <a:gd name="T4" fmla="*/ 19 w 4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0">
                    <a:moveTo>
                      <a:pt x="19" y="0"/>
                    </a:moveTo>
                    <a:cubicBezTo>
                      <a:pt x="42" y="10"/>
                      <a:pt x="20" y="40"/>
                      <a:pt x="4" y="19"/>
                    </a:cubicBezTo>
                    <a:cubicBezTo>
                      <a:pt x="0" y="6"/>
                      <a:pt x="8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75">
                <a:extLst>
                  <a:ext uri="{FF2B5EF4-FFF2-40B4-BE49-F238E27FC236}">
                    <a16:creationId xmlns:a16="http://schemas.microsoft.com/office/drawing/2014/main" id="{6B7C84F5-868D-4805-9F83-C8A345D3D5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625" y="2442495"/>
                <a:ext cx="128495" cy="78339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3"/>
                      <a:pt x="34" y="25"/>
                      <a:pt x="19" y="26"/>
                    </a:cubicBezTo>
                    <a:cubicBezTo>
                      <a:pt x="0" y="19"/>
                      <a:pt x="7" y="3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77">
                <a:extLst>
                  <a:ext uri="{FF2B5EF4-FFF2-40B4-BE49-F238E27FC236}">
                    <a16:creationId xmlns:a16="http://schemas.microsoft.com/office/drawing/2014/main" id="{B86694F4-707C-4741-BA22-5E0CDF61F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871" y="3606778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3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85">
                <a:extLst>
                  <a:ext uri="{FF2B5EF4-FFF2-40B4-BE49-F238E27FC236}">
                    <a16:creationId xmlns:a16="http://schemas.microsoft.com/office/drawing/2014/main" id="{268A4DA4-E5A8-4031-8FB8-C1359830DC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31130" y="6434597"/>
                <a:ext cx="127608" cy="97107"/>
              </a:xfrm>
              <a:custGeom>
                <a:avLst/>
                <a:gdLst>
                  <a:gd name="T0" fmla="*/ 21 w 39"/>
                  <a:gd name="T1" fmla="*/ 0 h 32"/>
                  <a:gd name="T2" fmla="*/ 13 w 39"/>
                  <a:gd name="T3" fmla="*/ 20 h 32"/>
                  <a:gd name="T4" fmla="*/ 21 w 39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2">
                    <a:moveTo>
                      <a:pt x="21" y="0"/>
                    </a:moveTo>
                    <a:cubicBezTo>
                      <a:pt x="39" y="2"/>
                      <a:pt x="32" y="32"/>
                      <a:pt x="13" y="20"/>
                    </a:cubicBezTo>
                    <a:cubicBezTo>
                      <a:pt x="3" y="23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87">
                <a:extLst>
                  <a:ext uri="{FF2B5EF4-FFF2-40B4-BE49-F238E27FC236}">
                    <a16:creationId xmlns:a16="http://schemas.microsoft.com/office/drawing/2014/main" id="{2CB62FF0-AEEA-45FC-9BD0-2D100F390C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18609" y="6657631"/>
                <a:ext cx="134697" cy="90579"/>
              </a:xfrm>
              <a:custGeom>
                <a:avLst/>
                <a:gdLst>
                  <a:gd name="T0" fmla="*/ 27 w 41"/>
                  <a:gd name="T1" fmla="*/ 0 h 30"/>
                  <a:gd name="T2" fmla="*/ 41 w 41"/>
                  <a:gd name="T3" fmla="*/ 19 h 30"/>
                  <a:gd name="T4" fmla="*/ 27 w 41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0">
                    <a:moveTo>
                      <a:pt x="27" y="0"/>
                    </a:moveTo>
                    <a:cubicBezTo>
                      <a:pt x="35" y="0"/>
                      <a:pt x="40" y="11"/>
                      <a:pt x="41" y="19"/>
                    </a:cubicBezTo>
                    <a:cubicBezTo>
                      <a:pt x="21" y="30"/>
                      <a:pt x="0" y="10"/>
                      <a:pt x="27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88">
                <a:extLst>
                  <a:ext uri="{FF2B5EF4-FFF2-40B4-BE49-F238E27FC236}">
                    <a16:creationId xmlns:a16="http://schemas.microsoft.com/office/drawing/2014/main" id="{753DCB44-0E85-4770-A989-F1B86F200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9170" y="5704047"/>
                <a:ext cx="6204" cy="6527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91">
                <a:extLst>
                  <a:ext uri="{FF2B5EF4-FFF2-40B4-BE49-F238E27FC236}">
                    <a16:creationId xmlns:a16="http://schemas.microsoft.com/office/drawing/2014/main" id="{5DA00070-D353-48A9-AFBD-9305424EB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8166" y="2764083"/>
                <a:ext cx="118747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0" y="1"/>
                      <a:pt x="36" y="24"/>
                      <a:pt x="21" y="27"/>
                    </a:cubicBezTo>
                    <a:cubicBezTo>
                      <a:pt x="1" y="26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92">
                <a:extLst>
                  <a:ext uri="{FF2B5EF4-FFF2-40B4-BE49-F238E27FC236}">
                    <a16:creationId xmlns:a16="http://schemas.microsoft.com/office/drawing/2014/main" id="{FEF02EE7-A1CD-4F49-9BBC-4F845786B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7206" y="2420506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93">
                <a:extLst>
                  <a:ext uri="{FF2B5EF4-FFF2-40B4-BE49-F238E27FC236}">
                    <a16:creationId xmlns:a16="http://schemas.microsoft.com/office/drawing/2014/main" id="{D94FF856-CBC2-4F9B-8C88-0A61402F9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8" y="3285274"/>
                <a:ext cx="127608" cy="79154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4"/>
                      <a:pt x="34" y="25"/>
                      <a:pt x="19" y="26"/>
                    </a:cubicBezTo>
                    <a:cubicBezTo>
                      <a:pt x="0" y="20"/>
                      <a:pt x="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94">
                <a:extLst>
                  <a:ext uri="{FF2B5EF4-FFF2-40B4-BE49-F238E27FC236}">
                    <a16:creationId xmlns:a16="http://schemas.microsoft.com/office/drawing/2014/main" id="{AB7BC1C0-67DD-44B3-AEF8-3046B55C12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01814" y="5367453"/>
                <a:ext cx="138242" cy="102819"/>
              </a:xfrm>
              <a:custGeom>
                <a:avLst/>
                <a:gdLst>
                  <a:gd name="T0" fmla="*/ 29 w 42"/>
                  <a:gd name="T1" fmla="*/ 1 h 34"/>
                  <a:gd name="T2" fmla="*/ 40 w 42"/>
                  <a:gd name="T3" fmla="*/ 20 h 34"/>
                  <a:gd name="T4" fmla="*/ 29 w 42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4">
                    <a:moveTo>
                      <a:pt x="29" y="1"/>
                    </a:moveTo>
                    <a:cubicBezTo>
                      <a:pt x="38" y="0"/>
                      <a:pt x="42" y="12"/>
                      <a:pt x="40" y="20"/>
                    </a:cubicBezTo>
                    <a:cubicBezTo>
                      <a:pt x="22" y="34"/>
                      <a:pt x="0" y="9"/>
                      <a:pt x="2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95">
                <a:extLst>
                  <a:ext uri="{FF2B5EF4-FFF2-40B4-BE49-F238E27FC236}">
                    <a16:creationId xmlns:a16="http://schemas.microsoft.com/office/drawing/2014/main" id="{79D1FD88-FD27-4B5E-9EC2-911808A058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0165" y="3055861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2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96">
                <a:extLst>
                  <a:ext uri="{FF2B5EF4-FFF2-40B4-BE49-F238E27FC236}">
                    <a16:creationId xmlns:a16="http://schemas.microsoft.com/office/drawing/2014/main" id="{C7DE49B6-A789-40DB-B057-37DCE5E41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85551" y="3575426"/>
                <a:ext cx="147104" cy="108531"/>
              </a:xfrm>
              <a:custGeom>
                <a:avLst/>
                <a:gdLst>
                  <a:gd name="T0" fmla="*/ 28 w 45"/>
                  <a:gd name="T1" fmla="*/ 0 h 36"/>
                  <a:gd name="T2" fmla="*/ 41 w 45"/>
                  <a:gd name="T3" fmla="*/ 20 h 36"/>
                  <a:gd name="T4" fmla="*/ 28 w 45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8" y="0"/>
                    </a:moveTo>
                    <a:cubicBezTo>
                      <a:pt x="32" y="0"/>
                      <a:pt x="45" y="13"/>
                      <a:pt x="41" y="20"/>
                    </a:cubicBezTo>
                    <a:cubicBezTo>
                      <a:pt x="24" y="36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97">
                <a:extLst>
                  <a:ext uri="{FF2B5EF4-FFF2-40B4-BE49-F238E27FC236}">
                    <a16:creationId xmlns:a16="http://schemas.microsoft.com/office/drawing/2014/main" id="{5873829D-5204-48B1-8271-B803682D8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54863" y="4784277"/>
                <a:ext cx="190526" cy="121588"/>
              </a:xfrm>
              <a:custGeom>
                <a:avLst/>
                <a:gdLst>
                  <a:gd name="T0" fmla="*/ 42 w 58"/>
                  <a:gd name="T1" fmla="*/ 0 h 40"/>
                  <a:gd name="T2" fmla="*/ 53 w 58"/>
                  <a:gd name="T3" fmla="*/ 17 h 40"/>
                  <a:gd name="T4" fmla="*/ 42 w 58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0">
                    <a:moveTo>
                      <a:pt x="42" y="0"/>
                    </a:moveTo>
                    <a:cubicBezTo>
                      <a:pt x="52" y="0"/>
                      <a:pt x="50" y="9"/>
                      <a:pt x="53" y="17"/>
                    </a:cubicBezTo>
                    <a:cubicBezTo>
                      <a:pt x="58" y="40"/>
                      <a:pt x="0" y="6"/>
                      <a:pt x="4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98">
                <a:extLst>
                  <a:ext uri="{FF2B5EF4-FFF2-40B4-BE49-F238E27FC236}">
                    <a16:creationId xmlns:a16="http://schemas.microsoft.com/office/drawing/2014/main" id="{26F30F65-64C8-44FB-B6BD-0BBAFA3B7F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7348" y="4265818"/>
                <a:ext cx="147990" cy="79154"/>
              </a:xfrm>
              <a:custGeom>
                <a:avLst/>
                <a:gdLst>
                  <a:gd name="T0" fmla="*/ 23 w 45"/>
                  <a:gd name="T1" fmla="*/ 0 h 26"/>
                  <a:gd name="T2" fmla="*/ 30 w 45"/>
                  <a:gd name="T3" fmla="*/ 26 h 26"/>
                  <a:gd name="T4" fmla="*/ 23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3" y="0"/>
                    </a:moveTo>
                    <a:cubicBezTo>
                      <a:pt x="33" y="2"/>
                      <a:pt x="45" y="21"/>
                      <a:pt x="30" y="26"/>
                    </a:cubicBezTo>
                    <a:cubicBezTo>
                      <a:pt x="10" y="24"/>
                      <a:pt x="0" y="8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99">
                <a:extLst>
                  <a:ext uri="{FF2B5EF4-FFF2-40B4-BE49-F238E27FC236}">
                    <a16:creationId xmlns:a16="http://schemas.microsoft.com/office/drawing/2014/main" id="{193BEA64-7498-46F1-85CC-A5C96EC982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40243" y="4473676"/>
                <a:ext cx="219770" cy="121588"/>
              </a:xfrm>
              <a:custGeom>
                <a:avLst/>
                <a:gdLst>
                  <a:gd name="T0" fmla="*/ 36 w 67"/>
                  <a:gd name="T1" fmla="*/ 0 h 40"/>
                  <a:gd name="T2" fmla="*/ 44 w 67"/>
                  <a:gd name="T3" fmla="*/ 2 h 40"/>
                  <a:gd name="T4" fmla="*/ 31 w 67"/>
                  <a:gd name="T5" fmla="*/ 2 h 40"/>
                  <a:gd name="T6" fmla="*/ 36 w 67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">
                    <a:moveTo>
                      <a:pt x="36" y="0"/>
                    </a:moveTo>
                    <a:cubicBezTo>
                      <a:pt x="39" y="3"/>
                      <a:pt x="41" y="0"/>
                      <a:pt x="44" y="2"/>
                    </a:cubicBezTo>
                    <a:cubicBezTo>
                      <a:pt x="67" y="40"/>
                      <a:pt x="0" y="25"/>
                      <a:pt x="31" y="2"/>
                    </a:cubicBezTo>
                    <a:cubicBezTo>
                      <a:pt x="24" y="11"/>
                      <a:pt x="31" y="5"/>
                      <a:pt x="3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00">
                <a:extLst>
                  <a:ext uri="{FF2B5EF4-FFF2-40B4-BE49-F238E27FC236}">
                    <a16:creationId xmlns:a16="http://schemas.microsoft.com/office/drawing/2014/main" id="{B0C67838-49E2-4B6A-AC69-3A6B791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9752" y="3894259"/>
                <a:ext cx="128495" cy="93843"/>
              </a:xfrm>
              <a:custGeom>
                <a:avLst/>
                <a:gdLst>
                  <a:gd name="T0" fmla="*/ 28 w 39"/>
                  <a:gd name="T1" fmla="*/ 1 h 31"/>
                  <a:gd name="T2" fmla="*/ 39 w 39"/>
                  <a:gd name="T3" fmla="*/ 21 h 31"/>
                  <a:gd name="T4" fmla="*/ 28 w 39"/>
                  <a:gd name="T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1">
                    <a:moveTo>
                      <a:pt x="28" y="1"/>
                    </a:moveTo>
                    <a:cubicBezTo>
                      <a:pt x="38" y="0"/>
                      <a:pt x="38" y="12"/>
                      <a:pt x="39" y="21"/>
                    </a:cubicBezTo>
                    <a:cubicBezTo>
                      <a:pt x="18" y="31"/>
                      <a:pt x="0" y="12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01">
                <a:extLst>
                  <a:ext uri="{FF2B5EF4-FFF2-40B4-BE49-F238E27FC236}">
                    <a16:creationId xmlns:a16="http://schemas.microsoft.com/office/drawing/2014/main" id="{49A20809-A2DD-4085-B78C-B4BA41E979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4469" y="5102465"/>
                <a:ext cx="138242" cy="81603"/>
              </a:xfrm>
              <a:custGeom>
                <a:avLst/>
                <a:gdLst>
                  <a:gd name="T0" fmla="*/ 22 w 42"/>
                  <a:gd name="T1" fmla="*/ 0 h 27"/>
                  <a:gd name="T2" fmla="*/ 14 w 42"/>
                  <a:gd name="T3" fmla="*/ 25 h 27"/>
                  <a:gd name="T4" fmla="*/ 22 w 42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7">
                    <a:moveTo>
                      <a:pt x="22" y="0"/>
                    </a:moveTo>
                    <a:cubicBezTo>
                      <a:pt x="42" y="7"/>
                      <a:pt x="28" y="27"/>
                      <a:pt x="14" y="25"/>
                    </a:cubicBezTo>
                    <a:cubicBezTo>
                      <a:pt x="0" y="18"/>
                      <a:pt x="9" y="2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02">
                <a:extLst>
                  <a:ext uri="{FF2B5EF4-FFF2-40B4-BE49-F238E27FC236}">
                    <a16:creationId xmlns:a16="http://schemas.microsoft.com/office/drawing/2014/main" id="{B775045C-37C7-4493-8D9C-9F99C55F0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0648" y="5662850"/>
                <a:ext cx="121406" cy="99554"/>
              </a:xfrm>
              <a:custGeom>
                <a:avLst/>
                <a:gdLst>
                  <a:gd name="T0" fmla="*/ 21 w 37"/>
                  <a:gd name="T1" fmla="*/ 0 h 33"/>
                  <a:gd name="T2" fmla="*/ 19 w 37"/>
                  <a:gd name="T3" fmla="*/ 23 h 33"/>
                  <a:gd name="T4" fmla="*/ 21 w 37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3">
                    <a:moveTo>
                      <a:pt x="21" y="0"/>
                    </a:moveTo>
                    <a:cubicBezTo>
                      <a:pt x="37" y="0"/>
                      <a:pt x="29" y="33"/>
                      <a:pt x="19" y="23"/>
                    </a:cubicBezTo>
                    <a:cubicBezTo>
                      <a:pt x="0" y="30"/>
                      <a:pt x="3" y="0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03">
                <a:extLst>
                  <a:ext uri="{FF2B5EF4-FFF2-40B4-BE49-F238E27FC236}">
                    <a16:creationId xmlns:a16="http://schemas.microsoft.com/office/drawing/2014/main" id="{A3BE9A7E-1BA8-46F8-B318-E2ECCBFDC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73556" y="5933272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04">
                <a:extLst>
                  <a:ext uri="{FF2B5EF4-FFF2-40B4-BE49-F238E27FC236}">
                    <a16:creationId xmlns:a16="http://schemas.microsoft.com/office/drawing/2014/main" id="{5F1ADC58-BB04-4DC8-AABD-162D83F27F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9016" y="2464185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13">
                <a:extLst>
                  <a:ext uri="{FF2B5EF4-FFF2-40B4-BE49-F238E27FC236}">
                    <a16:creationId xmlns:a16="http://schemas.microsoft.com/office/drawing/2014/main" id="{F994FC45-8DC0-49B0-A05A-B2B1878F3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0357" y="4852103"/>
                <a:ext cx="9748" cy="8977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14">
                <a:extLst>
                  <a:ext uri="{FF2B5EF4-FFF2-40B4-BE49-F238E27FC236}">
                    <a16:creationId xmlns:a16="http://schemas.microsoft.com/office/drawing/2014/main" id="{B0DFE4B7-ABE2-4D83-A5BC-2100890C36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3761" y="3618418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15">
                <a:extLst>
                  <a:ext uri="{FF2B5EF4-FFF2-40B4-BE49-F238E27FC236}">
                    <a16:creationId xmlns:a16="http://schemas.microsoft.com/office/drawing/2014/main" id="{3875A6F5-143B-4099-A2BA-B42D029810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8048" y="4281272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17">
                <a:extLst>
                  <a:ext uri="{FF2B5EF4-FFF2-40B4-BE49-F238E27FC236}">
                    <a16:creationId xmlns:a16="http://schemas.microsoft.com/office/drawing/2014/main" id="{D55AA3FB-BBFD-48A5-A816-17F15A8BA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5365" y="5976951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18">
                <a:extLst>
                  <a:ext uri="{FF2B5EF4-FFF2-40B4-BE49-F238E27FC236}">
                    <a16:creationId xmlns:a16="http://schemas.microsoft.com/office/drawing/2014/main" id="{6069A188-5649-4675-BA50-263D06231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14781" y="6554638"/>
                <a:ext cx="131153" cy="96290"/>
              </a:xfrm>
              <a:custGeom>
                <a:avLst/>
                <a:gdLst>
                  <a:gd name="T0" fmla="*/ 22 w 40"/>
                  <a:gd name="T1" fmla="*/ 0 h 32"/>
                  <a:gd name="T2" fmla="*/ 16 w 40"/>
                  <a:gd name="T3" fmla="*/ 25 h 32"/>
                  <a:gd name="T4" fmla="*/ 22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2" y="0"/>
                    </a:moveTo>
                    <a:cubicBezTo>
                      <a:pt x="40" y="3"/>
                      <a:pt x="40" y="32"/>
                      <a:pt x="16" y="25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19">
                <a:extLst>
                  <a:ext uri="{FF2B5EF4-FFF2-40B4-BE49-F238E27FC236}">
                    <a16:creationId xmlns:a16="http://schemas.microsoft.com/office/drawing/2014/main" id="{FC01152A-5489-44EF-B864-EC4DD7B31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01455" y="6286263"/>
                <a:ext cx="127608" cy="150965"/>
              </a:xfrm>
              <a:custGeom>
                <a:avLst/>
                <a:gdLst>
                  <a:gd name="T0" fmla="*/ 13 w 39"/>
                  <a:gd name="T1" fmla="*/ 6 h 50"/>
                  <a:gd name="T2" fmla="*/ 0 w 39"/>
                  <a:gd name="T3" fmla="*/ 23 h 50"/>
                  <a:gd name="T4" fmla="*/ 13 w 39"/>
                  <a:gd name="T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0">
                    <a:moveTo>
                      <a:pt x="13" y="6"/>
                    </a:moveTo>
                    <a:cubicBezTo>
                      <a:pt x="39" y="10"/>
                      <a:pt x="16" y="50"/>
                      <a:pt x="0" y="23"/>
                    </a:cubicBezTo>
                    <a:cubicBezTo>
                      <a:pt x="1" y="0"/>
                      <a:pt x="5" y="14"/>
                      <a:pt x="13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8">
                <a:extLst>
                  <a:ext uri="{FF2B5EF4-FFF2-40B4-BE49-F238E27FC236}">
                    <a16:creationId xmlns:a16="http://schemas.microsoft.com/office/drawing/2014/main" id="{D3CAA289-9C0C-490A-9768-49BBD637B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2287" y="3490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8">
                <a:extLst>
                  <a:ext uri="{FF2B5EF4-FFF2-40B4-BE49-F238E27FC236}">
                    <a16:creationId xmlns:a16="http://schemas.microsoft.com/office/drawing/2014/main" id="{0ACB33D8-7879-498C-8BC7-4C4F6ECED2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2464" y="97108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06">
                <a:extLst>
                  <a:ext uri="{FF2B5EF4-FFF2-40B4-BE49-F238E27FC236}">
                    <a16:creationId xmlns:a16="http://schemas.microsoft.com/office/drawing/2014/main" id="{A6BB204E-D937-4C4D-BCB6-DF9F7A406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1618" y="6714098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" name="Freeform 8">
              <a:extLst>
                <a:ext uri="{FF2B5EF4-FFF2-40B4-BE49-F238E27FC236}">
                  <a16:creationId xmlns:a16="http://schemas.microsoft.com/office/drawing/2014/main" id="{EF447936-9AA6-4873-BD6B-3A7DBBCF4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3502" y="7475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43">
              <a:extLst>
                <a:ext uri="{FF2B5EF4-FFF2-40B4-BE49-F238E27FC236}">
                  <a16:creationId xmlns:a16="http://schemas.microsoft.com/office/drawing/2014/main" id="{CC3E0D11-92C6-4141-B7C5-5B8BA0E40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875" y="600071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51">
              <a:extLst>
                <a:ext uri="{FF2B5EF4-FFF2-40B4-BE49-F238E27FC236}">
                  <a16:creationId xmlns:a16="http://schemas.microsoft.com/office/drawing/2014/main" id="{CA82DB1A-E0D4-4D6D-A64A-868014C79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382" y="577584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52">
              <a:extLst>
                <a:ext uri="{FF2B5EF4-FFF2-40B4-BE49-F238E27FC236}">
                  <a16:creationId xmlns:a16="http://schemas.microsoft.com/office/drawing/2014/main" id="{79E9E5C1-D60A-4EA8-9C04-15595A7BB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8609" y="64345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53">
              <a:extLst>
                <a:ext uri="{FF2B5EF4-FFF2-40B4-BE49-F238E27FC236}">
                  <a16:creationId xmlns:a16="http://schemas.microsoft.com/office/drawing/2014/main" id="{BAD910CD-D57C-45DA-8A9B-5E3CD57EA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890" y="5548501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54">
              <a:extLst>
                <a:ext uri="{FF2B5EF4-FFF2-40B4-BE49-F238E27FC236}">
                  <a16:creationId xmlns:a16="http://schemas.microsoft.com/office/drawing/2014/main" id="{5402826A-583C-4667-AEF8-DAA426928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8217" y="621571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5">
              <a:extLst>
                <a:ext uri="{FF2B5EF4-FFF2-40B4-BE49-F238E27FC236}">
                  <a16:creationId xmlns:a16="http://schemas.microsoft.com/office/drawing/2014/main" id="{4E02EBB7-1EC6-4320-B9C9-64E237CB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6485" y="534869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56">
              <a:extLst>
                <a:ext uri="{FF2B5EF4-FFF2-40B4-BE49-F238E27FC236}">
                  <a16:creationId xmlns:a16="http://schemas.microsoft.com/office/drawing/2014/main" id="{C62D78D2-A229-4811-9BFA-43C28BC02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447" y="4515392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57">
              <a:extLst>
                <a:ext uri="{FF2B5EF4-FFF2-40B4-BE49-F238E27FC236}">
                  <a16:creationId xmlns:a16="http://schemas.microsoft.com/office/drawing/2014/main" id="{50D562C1-4FFF-4863-9D92-339D7D867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588" y="511446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59">
              <a:extLst>
                <a:ext uri="{FF2B5EF4-FFF2-40B4-BE49-F238E27FC236}">
                  <a16:creationId xmlns:a16="http://schemas.microsoft.com/office/drawing/2014/main" id="{49EA74AB-1F40-426C-9606-B571634E0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7517" y="6658744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60">
              <a:extLst>
                <a:ext uri="{FF2B5EF4-FFF2-40B4-BE49-F238E27FC236}">
                  <a16:creationId xmlns:a16="http://schemas.microsoft.com/office/drawing/2014/main" id="{24E43341-2786-439A-990F-D4DA15299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0066" y="48125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61">
              <a:extLst>
                <a:ext uri="{FF2B5EF4-FFF2-40B4-BE49-F238E27FC236}">
                  <a16:creationId xmlns:a16="http://schemas.microsoft.com/office/drawing/2014/main" id="{C301CB0C-1558-41B4-B70E-2CC306AB5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7683" y="492022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78">
              <a:extLst>
                <a:ext uri="{FF2B5EF4-FFF2-40B4-BE49-F238E27FC236}">
                  <a16:creationId xmlns:a16="http://schemas.microsoft.com/office/drawing/2014/main" id="{9EFD2F56-A311-4A9C-98DB-DD899F845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3283" y="608534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79">
              <a:extLst>
                <a:ext uri="{FF2B5EF4-FFF2-40B4-BE49-F238E27FC236}">
                  <a16:creationId xmlns:a16="http://schemas.microsoft.com/office/drawing/2014/main" id="{EB1A7473-AA51-43BA-A524-59689C5D4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4838" y="58600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80">
              <a:extLst>
                <a:ext uri="{FF2B5EF4-FFF2-40B4-BE49-F238E27FC236}">
                  <a16:creationId xmlns:a16="http://schemas.microsoft.com/office/drawing/2014/main" id="{515EE26E-DD80-4E28-A9E4-E3C1C9593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9291" y="562547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81">
              <a:extLst>
                <a:ext uri="{FF2B5EF4-FFF2-40B4-BE49-F238E27FC236}">
                  <a16:creationId xmlns:a16="http://schemas.microsoft.com/office/drawing/2014/main" id="{6CA0BB20-E66B-4B1E-A334-03D3C7922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0291" y="45879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82">
              <a:extLst>
                <a:ext uri="{FF2B5EF4-FFF2-40B4-BE49-F238E27FC236}">
                  <a16:creationId xmlns:a16="http://schemas.microsoft.com/office/drawing/2014/main" id="{927E0985-C47E-44F1-874C-8067B5FEE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861" y="483161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83">
              <a:extLst>
                <a:ext uri="{FF2B5EF4-FFF2-40B4-BE49-F238E27FC236}">
                  <a16:creationId xmlns:a16="http://schemas.microsoft.com/office/drawing/2014/main" id="{F9046F3A-DBB1-4C4D-8D5B-82B836FE4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19646" y="5058270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84">
              <a:extLst>
                <a:ext uri="{FF2B5EF4-FFF2-40B4-BE49-F238E27FC236}">
                  <a16:creationId xmlns:a16="http://schemas.microsoft.com/office/drawing/2014/main" id="{FE7EE438-DD14-4738-A241-20B943B35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8630" y="627687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6">
              <a:extLst>
                <a:ext uri="{FF2B5EF4-FFF2-40B4-BE49-F238E27FC236}">
                  <a16:creationId xmlns:a16="http://schemas.microsoft.com/office/drawing/2014/main" id="{CCD6D4A0-93F3-450E-855C-A0EABF82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208" y="670718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89">
              <a:extLst>
                <a:ext uri="{FF2B5EF4-FFF2-40B4-BE49-F238E27FC236}">
                  <a16:creationId xmlns:a16="http://schemas.microsoft.com/office/drawing/2014/main" id="{FFC49BA2-2C2F-4532-8C33-1DB7C24A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0314" y="533508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90">
              <a:extLst>
                <a:ext uri="{FF2B5EF4-FFF2-40B4-BE49-F238E27FC236}">
                  <a16:creationId xmlns:a16="http://schemas.microsoft.com/office/drawing/2014/main" id="{B9C3E3E0-3543-4DB4-9553-C483590B4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94500" y="4796228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05">
              <a:extLst>
                <a:ext uri="{FF2B5EF4-FFF2-40B4-BE49-F238E27FC236}">
                  <a16:creationId xmlns:a16="http://schemas.microsoft.com/office/drawing/2014/main" id="{D1611641-4970-4C93-B005-82D774C7A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2851" y="480648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06">
              <a:extLst>
                <a:ext uri="{FF2B5EF4-FFF2-40B4-BE49-F238E27FC236}">
                  <a16:creationId xmlns:a16="http://schemas.microsoft.com/office/drawing/2014/main" id="{40083E90-33FD-4861-8B17-340056901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418" y="61952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7">
              <a:extLst>
                <a:ext uri="{FF2B5EF4-FFF2-40B4-BE49-F238E27FC236}">
                  <a16:creationId xmlns:a16="http://schemas.microsoft.com/office/drawing/2014/main" id="{94952852-5E0A-47E7-B0C6-F92962CC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4157" y="4530841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08">
              <a:extLst>
                <a:ext uri="{FF2B5EF4-FFF2-40B4-BE49-F238E27FC236}">
                  <a16:creationId xmlns:a16="http://schemas.microsoft.com/office/drawing/2014/main" id="{3EA0ADD2-2C5C-4EBB-AC72-FE268D4C6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75038" y="559196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09">
              <a:extLst>
                <a:ext uri="{FF2B5EF4-FFF2-40B4-BE49-F238E27FC236}">
                  <a16:creationId xmlns:a16="http://schemas.microsoft.com/office/drawing/2014/main" id="{CCF7EDDF-9DA6-4F4F-A8D9-6F9D608F9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054" y="509635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10">
              <a:extLst>
                <a:ext uri="{FF2B5EF4-FFF2-40B4-BE49-F238E27FC236}">
                  <a16:creationId xmlns:a16="http://schemas.microsoft.com/office/drawing/2014/main" id="{B4ACE8BD-5655-44BC-9DD6-5791448B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3" y="6425985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11">
              <a:extLst>
                <a:ext uri="{FF2B5EF4-FFF2-40B4-BE49-F238E27FC236}">
                  <a16:creationId xmlns:a16="http://schemas.microsoft.com/office/drawing/2014/main" id="{6C8B78B0-ADF5-4E39-8488-83382AF0D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039" y="536541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12">
              <a:extLst>
                <a:ext uri="{FF2B5EF4-FFF2-40B4-BE49-F238E27FC236}">
                  <a16:creationId xmlns:a16="http://schemas.microsoft.com/office/drawing/2014/main" id="{07597995-748E-4B55-A4B9-DF71D49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7829" y="58897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32">
              <a:extLst>
                <a:ext uri="{FF2B5EF4-FFF2-40B4-BE49-F238E27FC236}">
                  <a16:creationId xmlns:a16="http://schemas.microsoft.com/office/drawing/2014/main" id="{28639BDB-3882-43F7-93C4-66E9F7E41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021" y="347919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3">
              <a:extLst>
                <a:ext uri="{FF2B5EF4-FFF2-40B4-BE49-F238E27FC236}">
                  <a16:creationId xmlns:a16="http://schemas.microsoft.com/office/drawing/2014/main" id="{8A0AF7DA-1B05-49CD-8367-3C63151C3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18" y="24188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4">
              <a:extLst>
                <a:ext uri="{FF2B5EF4-FFF2-40B4-BE49-F238E27FC236}">
                  <a16:creationId xmlns:a16="http://schemas.microsoft.com/office/drawing/2014/main" id="{9F93108D-4661-454E-8F6E-63F910B18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9926" y="1412594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5">
              <a:extLst>
                <a:ext uri="{FF2B5EF4-FFF2-40B4-BE49-F238E27FC236}">
                  <a16:creationId xmlns:a16="http://schemas.microsoft.com/office/drawing/2014/main" id="{87E22E6B-5EC7-473E-9BDF-DDAA9A64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3732" y="186616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6">
              <a:extLst>
                <a:ext uri="{FF2B5EF4-FFF2-40B4-BE49-F238E27FC236}">
                  <a16:creationId xmlns:a16="http://schemas.microsoft.com/office/drawing/2014/main" id="{CADF4DD2-27C7-454B-9F32-B2707E0FC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731937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7">
              <a:extLst>
                <a:ext uri="{FF2B5EF4-FFF2-40B4-BE49-F238E27FC236}">
                  <a16:creationId xmlns:a16="http://schemas.microsoft.com/office/drawing/2014/main" id="{718D23B6-4347-4B9E-B3EF-A0A9A13E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9866" y="3699631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8">
              <a:extLst>
                <a:ext uri="{FF2B5EF4-FFF2-40B4-BE49-F238E27FC236}">
                  <a16:creationId xmlns:a16="http://schemas.microsoft.com/office/drawing/2014/main" id="{D1448697-37CA-47CF-8C3D-F2DF2383A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9791" y="1911761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9">
              <a:extLst>
                <a:ext uri="{FF2B5EF4-FFF2-40B4-BE49-F238E27FC236}">
                  <a16:creationId xmlns:a16="http://schemas.microsoft.com/office/drawing/2014/main" id="{F5D8564C-C91F-4081-B3D0-99AC95260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138" y="165839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40">
              <a:extLst>
                <a:ext uri="{FF2B5EF4-FFF2-40B4-BE49-F238E27FC236}">
                  <a16:creationId xmlns:a16="http://schemas.microsoft.com/office/drawing/2014/main" id="{E0DFDBCB-F6B7-4C88-8692-AA6C4631E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5630" y="420169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41">
              <a:extLst>
                <a:ext uri="{FF2B5EF4-FFF2-40B4-BE49-F238E27FC236}">
                  <a16:creationId xmlns:a16="http://schemas.microsoft.com/office/drawing/2014/main" id="{03DC3BAD-FDE4-4699-A9B7-0EAF537E3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52440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42">
              <a:extLst>
                <a:ext uri="{FF2B5EF4-FFF2-40B4-BE49-F238E27FC236}">
                  <a16:creationId xmlns:a16="http://schemas.microsoft.com/office/drawing/2014/main" id="{74D2A2BB-B355-444B-A825-BC3124E7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07663" y="63461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44">
              <a:extLst>
                <a:ext uri="{FF2B5EF4-FFF2-40B4-BE49-F238E27FC236}">
                  <a16:creationId xmlns:a16="http://schemas.microsoft.com/office/drawing/2014/main" id="{6BA13D45-647D-469B-A330-6A1E7C30C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3723" y="271573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45">
              <a:extLst>
                <a:ext uri="{FF2B5EF4-FFF2-40B4-BE49-F238E27FC236}">
                  <a16:creationId xmlns:a16="http://schemas.microsoft.com/office/drawing/2014/main" id="{582FD052-32A0-4DE5-8E13-61623B62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02582" y="104031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B568485A-4DD9-45DC-A69C-52B08C6E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6562" y="396907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47">
              <a:extLst>
                <a:ext uri="{FF2B5EF4-FFF2-40B4-BE49-F238E27FC236}">
                  <a16:creationId xmlns:a16="http://schemas.microsoft.com/office/drawing/2014/main" id="{F0289B14-9A38-4873-B5E4-B2AF9B9F4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1833" y="2953392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48">
              <a:extLst>
                <a:ext uri="{FF2B5EF4-FFF2-40B4-BE49-F238E27FC236}">
                  <a16:creationId xmlns:a16="http://schemas.microsoft.com/office/drawing/2014/main" id="{4DFB9DAA-1189-41D2-B2DA-A0C618361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0754" y="318604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49">
              <a:extLst>
                <a:ext uri="{FF2B5EF4-FFF2-40B4-BE49-F238E27FC236}">
                  <a16:creationId xmlns:a16="http://schemas.microsoft.com/office/drawing/2014/main" id="{CA0ECA5A-2C52-4A35-9066-80A01F7E0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8344" y="29193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62">
              <a:extLst>
                <a:ext uri="{FF2B5EF4-FFF2-40B4-BE49-F238E27FC236}">
                  <a16:creationId xmlns:a16="http://schemas.microsoft.com/office/drawing/2014/main" id="{3969E6EE-0CB6-4C99-A3B8-422FBD6D3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3486" y="3855812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63">
              <a:extLst>
                <a:ext uri="{FF2B5EF4-FFF2-40B4-BE49-F238E27FC236}">
                  <a16:creationId xmlns:a16="http://schemas.microsoft.com/office/drawing/2014/main" id="{A2C89BE4-E8EA-4862-A49F-74E984B41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1370" y="2668238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64">
              <a:extLst>
                <a:ext uri="{FF2B5EF4-FFF2-40B4-BE49-F238E27FC236}">
                  <a16:creationId xmlns:a16="http://schemas.microsoft.com/office/drawing/2014/main" id="{78DD5330-374E-43EA-B7D6-10BA1F276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37469" y="409882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65">
              <a:extLst>
                <a:ext uri="{FF2B5EF4-FFF2-40B4-BE49-F238E27FC236}">
                  <a16:creationId xmlns:a16="http://schemas.microsoft.com/office/drawing/2014/main" id="{EBC8CDE9-3229-43F8-A3C1-47A48F36B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2788" y="2976026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66">
              <a:extLst>
                <a:ext uri="{FF2B5EF4-FFF2-40B4-BE49-F238E27FC236}">
                  <a16:creationId xmlns:a16="http://schemas.microsoft.com/office/drawing/2014/main" id="{623FE43E-D941-409A-8679-EACA24014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259" y="1396948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67">
              <a:extLst>
                <a:ext uri="{FF2B5EF4-FFF2-40B4-BE49-F238E27FC236}">
                  <a16:creationId xmlns:a16="http://schemas.microsoft.com/office/drawing/2014/main" id="{1240FB87-B56D-42D4-BB5C-D35C7FB39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8495" y="2174398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68">
              <a:extLst>
                <a:ext uri="{FF2B5EF4-FFF2-40B4-BE49-F238E27FC236}">
                  <a16:creationId xmlns:a16="http://schemas.microsoft.com/office/drawing/2014/main" id="{0E8F864D-8E69-4D35-9BEA-5BC7B031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3642" y="35114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69">
              <a:extLst>
                <a:ext uri="{FF2B5EF4-FFF2-40B4-BE49-F238E27FC236}">
                  <a16:creationId xmlns:a16="http://schemas.microsoft.com/office/drawing/2014/main" id="{961ED267-A8A8-4A92-AA7D-130EF69D7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142" y="1114703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70">
              <a:extLst>
                <a:ext uri="{FF2B5EF4-FFF2-40B4-BE49-F238E27FC236}">
                  <a16:creationId xmlns:a16="http://schemas.microsoft.com/office/drawing/2014/main" id="{D73E611B-EF5E-4E4B-93BA-0BAD56982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221" y="55886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71">
              <a:extLst>
                <a:ext uri="{FF2B5EF4-FFF2-40B4-BE49-F238E27FC236}">
                  <a16:creationId xmlns:a16="http://schemas.microsoft.com/office/drawing/2014/main" id="{6A5AADC7-B0CE-4F14-A4FE-B5F852D41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6891" y="165657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72">
              <a:extLst>
                <a:ext uri="{FF2B5EF4-FFF2-40B4-BE49-F238E27FC236}">
                  <a16:creationId xmlns:a16="http://schemas.microsoft.com/office/drawing/2014/main" id="{150B1A56-3AEB-4922-A18D-15B3A9E91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0154" y="188342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73">
              <a:extLst>
                <a:ext uri="{FF2B5EF4-FFF2-40B4-BE49-F238E27FC236}">
                  <a16:creationId xmlns:a16="http://schemas.microsoft.com/office/drawing/2014/main" id="{93CB2ECB-40C7-4CFF-8B96-49D84DBD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5028" y="2389592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74">
              <a:extLst>
                <a:ext uri="{FF2B5EF4-FFF2-40B4-BE49-F238E27FC236}">
                  <a16:creationId xmlns:a16="http://schemas.microsoft.com/office/drawing/2014/main" id="{77082064-D677-4175-9DF3-4AAA29246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81126" y="7725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75">
              <a:extLst>
                <a:ext uri="{FF2B5EF4-FFF2-40B4-BE49-F238E27FC236}">
                  <a16:creationId xmlns:a16="http://schemas.microsoft.com/office/drawing/2014/main" id="{793C90AC-25CB-4BA8-BA64-3BE8674DB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978" y="43606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77">
              <a:extLst>
                <a:ext uri="{FF2B5EF4-FFF2-40B4-BE49-F238E27FC236}">
                  <a16:creationId xmlns:a16="http://schemas.microsoft.com/office/drawing/2014/main" id="{B559AEC6-6EB2-4DB6-AC71-4288F29C3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6692" y="31996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85">
              <a:extLst>
                <a:ext uri="{FF2B5EF4-FFF2-40B4-BE49-F238E27FC236}">
                  <a16:creationId xmlns:a16="http://schemas.microsoft.com/office/drawing/2014/main" id="{FA44E75F-1E67-4CE5-9031-B51E54BBD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360" y="34975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87">
              <a:extLst>
                <a:ext uri="{FF2B5EF4-FFF2-40B4-BE49-F238E27FC236}">
                  <a16:creationId xmlns:a16="http://schemas.microsoft.com/office/drawing/2014/main" id="{5FAED826-72E1-4FD0-B991-CA76C0930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9792" y="13324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88">
              <a:extLst>
                <a:ext uri="{FF2B5EF4-FFF2-40B4-BE49-F238E27FC236}">
                  <a16:creationId xmlns:a16="http://schemas.microsoft.com/office/drawing/2014/main" id="{84FB6649-2CD7-4260-B0FC-6D2AE035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7724" y="117088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91">
              <a:extLst>
                <a:ext uri="{FF2B5EF4-FFF2-40B4-BE49-F238E27FC236}">
                  <a16:creationId xmlns:a16="http://schemas.microsoft.com/office/drawing/2014/main" id="{549A4CFC-747E-4FF8-B1CB-3878D0F67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6185" y="40357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92">
              <a:extLst>
                <a:ext uri="{FF2B5EF4-FFF2-40B4-BE49-F238E27FC236}">
                  <a16:creationId xmlns:a16="http://schemas.microsoft.com/office/drawing/2014/main" id="{926EB012-839E-4A90-8339-873848A70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991" y="43581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93">
              <a:extLst>
                <a:ext uri="{FF2B5EF4-FFF2-40B4-BE49-F238E27FC236}">
                  <a16:creationId xmlns:a16="http://schemas.microsoft.com/office/drawing/2014/main" id="{6D11170A-0249-475C-8E0C-0B794CB9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2" y="351703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94">
              <a:extLst>
                <a:ext uri="{FF2B5EF4-FFF2-40B4-BE49-F238E27FC236}">
                  <a16:creationId xmlns:a16="http://schemas.microsoft.com/office/drawing/2014/main" id="{19D2AE1F-D795-4379-8688-1424DF2C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3042" y="1411186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95">
              <a:extLst>
                <a:ext uri="{FF2B5EF4-FFF2-40B4-BE49-F238E27FC236}">
                  <a16:creationId xmlns:a16="http://schemas.microsoft.com/office/drawing/2014/main" id="{5BBCD765-B709-48E1-83D4-A27FE1A93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5073" y="37439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96">
              <a:extLst>
                <a:ext uri="{FF2B5EF4-FFF2-40B4-BE49-F238E27FC236}">
                  <a16:creationId xmlns:a16="http://schemas.microsoft.com/office/drawing/2014/main" id="{EB89A6EA-89CC-47C5-B923-048A0F93A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443" y="319750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97">
              <a:extLst>
                <a:ext uri="{FF2B5EF4-FFF2-40B4-BE49-F238E27FC236}">
                  <a16:creationId xmlns:a16="http://schemas.microsoft.com/office/drawing/2014/main" id="{70AB87C5-FC79-4517-89A3-88FB0D04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174" y="2106723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98">
              <a:extLst>
                <a:ext uri="{FF2B5EF4-FFF2-40B4-BE49-F238E27FC236}">
                  <a16:creationId xmlns:a16="http://schemas.microsoft.com/office/drawing/2014/main" id="{374FDB0C-76EC-43C7-B107-3307B2AEF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17760" y="253648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99">
              <a:extLst>
                <a:ext uri="{FF2B5EF4-FFF2-40B4-BE49-F238E27FC236}">
                  <a16:creationId xmlns:a16="http://schemas.microsoft.com/office/drawing/2014/main" id="{4982B2F4-4898-4A23-BEC7-E2AD33BB0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03085" y="22861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00">
              <a:extLst>
                <a:ext uri="{FF2B5EF4-FFF2-40B4-BE49-F238E27FC236}">
                  <a16:creationId xmlns:a16="http://schemas.microsoft.com/office/drawing/2014/main" id="{AB2B45CE-3C84-4FE3-8409-31C49E828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4851" y="2893356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01">
              <a:extLst>
                <a:ext uri="{FF2B5EF4-FFF2-40B4-BE49-F238E27FC236}">
                  <a16:creationId xmlns:a16="http://schemas.microsoft.com/office/drawing/2014/main" id="{48A088C2-5E77-4673-A7D7-8E46E7D3D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387" y="16973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02">
              <a:extLst>
                <a:ext uri="{FF2B5EF4-FFF2-40B4-BE49-F238E27FC236}">
                  <a16:creationId xmlns:a16="http://schemas.microsoft.com/office/drawing/2014/main" id="{9642E919-6BCB-41DA-AAAE-3F123486D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51044" y="11190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03">
              <a:extLst>
                <a:ext uri="{FF2B5EF4-FFF2-40B4-BE49-F238E27FC236}">
                  <a16:creationId xmlns:a16="http://schemas.microsoft.com/office/drawing/2014/main" id="{5AA62CEA-121A-4FF6-8B2E-196D225C4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8641" y="84536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04">
              <a:extLst>
                <a:ext uri="{FF2B5EF4-FFF2-40B4-BE49-F238E27FC236}">
                  <a16:creationId xmlns:a16="http://schemas.microsoft.com/office/drawing/2014/main" id="{E496206E-9EDD-47A7-BAD9-4460167B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66993" y="44115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13">
              <a:extLst>
                <a:ext uri="{FF2B5EF4-FFF2-40B4-BE49-F238E27FC236}">
                  <a16:creationId xmlns:a16="http://schemas.microsoft.com/office/drawing/2014/main" id="{9FD93BF0-96C1-4231-8230-3C1A33BBA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2993" y="2020378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14">
              <a:extLst>
                <a:ext uri="{FF2B5EF4-FFF2-40B4-BE49-F238E27FC236}">
                  <a16:creationId xmlns:a16="http://schemas.microsoft.com/office/drawing/2014/main" id="{D7F3D675-753D-4312-87A9-040E98F8F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3133" y="325732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15">
              <a:extLst>
                <a:ext uri="{FF2B5EF4-FFF2-40B4-BE49-F238E27FC236}">
                  <a16:creationId xmlns:a16="http://schemas.microsoft.com/office/drawing/2014/main" id="{7D09B9D8-373A-417E-A5B0-8AEF1F237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8846" y="25944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17">
              <a:extLst>
                <a:ext uri="{FF2B5EF4-FFF2-40B4-BE49-F238E27FC236}">
                  <a16:creationId xmlns:a16="http://schemas.microsoft.com/office/drawing/2014/main" id="{CBBBD0AC-7990-427B-BE17-2C8D66D55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0644" y="89879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18">
              <a:extLst>
                <a:ext uri="{FF2B5EF4-FFF2-40B4-BE49-F238E27FC236}">
                  <a16:creationId xmlns:a16="http://schemas.microsoft.com/office/drawing/2014/main" id="{93003F2B-C96E-47B5-B7E2-E5B05ED4D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7164" y="230530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19">
              <a:extLst>
                <a:ext uri="{FF2B5EF4-FFF2-40B4-BE49-F238E27FC236}">
                  <a16:creationId xmlns:a16="http://schemas.microsoft.com/office/drawing/2014/main" id="{C4F54194-E568-4482-9066-F67B8FF74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4035" y="44423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8">
              <a:extLst>
                <a:ext uri="{FF2B5EF4-FFF2-40B4-BE49-F238E27FC236}">
                  <a16:creationId xmlns:a16="http://schemas.microsoft.com/office/drawing/2014/main" id="{8F0F7188-5F84-4C7B-B78A-BF32127EA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620" y="651663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8">
              <a:extLst>
                <a:ext uri="{FF2B5EF4-FFF2-40B4-BE49-F238E27FC236}">
                  <a16:creationId xmlns:a16="http://schemas.microsoft.com/office/drawing/2014/main" id="{4F8239CD-C1A6-4DD8-8B1D-FE18CE85E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9481" y="669622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4" name="Picture 6" descr="Hate Poetry? False, that's impossible - Schrute Facts (Dwight Schrute from  The Office) | Make a Meme">
            <a:extLst>
              <a:ext uri="{FF2B5EF4-FFF2-40B4-BE49-F238E27FC236}">
                <a16:creationId xmlns:a16="http://schemas.microsoft.com/office/drawing/2014/main" id="{717A4BAC-5278-2743-9CA8-9A76AA52CC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223" y="2075744"/>
            <a:ext cx="5715000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00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1B0DAD3-DAD3-4D41-8EF0-B03422E47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/>
          </a:solidFill>
        </p:grpSpPr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729F7DF5-CF56-4F67-9883-903E49BE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B7E65000-B427-4CEF-B2A9-ECA839855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1D82BADA-E191-4C51-A377-7D1EA989D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074E073-07CB-4DD6-BFC8-E9FD63D4A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211152B9-90BD-4804-BCC5-4B0FEEF3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941B26CC-1C9B-4149-9647-3A0E0C9D2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7576EDD8-60BD-4230-9FE5-5302F9120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F68478BC-1899-4718-B999-C7EE2F6F5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B02BAA58-19A0-4BE5-8596-7AF02A91C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ED0FD3ED-A6B2-480A-8B6C-36B492164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46C958D0-B4D1-4E20-87DA-CDF757B56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3E2B5B4A-13C5-4187-BF16-1B0C4EC6D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8B7A471E-57F9-4AC4-B3DE-6A75C2A49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01E6B5E8-B33D-4D70-B30A-823D65538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04BD65AE-3613-409E-859A-F5E47E7ED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6AC52B47-CF30-4905-A913-8016FD7DF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945DD375-89B4-4594-879C-C88E3E07E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4EF2ED92-CD73-4432-B715-54794B6CC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4C080334-01D5-4AEE-B802-115F8FF4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5B2CD9BC-4DF9-4317-9F4F-168D1E48F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id="{9ED340BE-C2EA-4C3D-9E5F-49D0601E2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id="{F83C564A-309A-4BE2-A1B7-CB9000A40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61">
              <a:extLst>
                <a:ext uri="{FF2B5EF4-FFF2-40B4-BE49-F238E27FC236}">
                  <a16:creationId xmlns:a16="http://schemas.microsoft.com/office/drawing/2014/main" id="{6DB3A353-2237-4080-B766-F62A628B3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F97333D1-A657-49E4-BCD3-47476A14C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D848B0DC-182E-4466-BC72-7D1D16380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60CE5FE2-5C67-4168-A845-1851C07B7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FFD9F71E-ACAB-4435-8558-5C891704E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D8F3C4EF-CAB3-477F-9BE6-7AE0EE086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99F3B109-2DD1-4023-AB8C-C4CFFBC1E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AEE61596-3CEF-4CF6-A4FA-226265438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ACA5CDA1-D484-482B-924A-C21EFFB26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8BAD048C-9E22-4DAB-BB3C-8978DFC7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1A2637B3-8C74-4B55-872D-CFE1F1929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C73B0390-BD3E-4AFB-ADF3-676ECF890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35236E6F-9C25-49CE-9078-306D3A5F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46D4BFF5-1B3A-44D0-9720-143617E00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77FD726E-2EB9-4305-BEE5-7C48D51C9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25E6083A-3C52-4763-92A2-1B88843E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CA90BF22-94F7-4D52-8725-FDCE69CE6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998A2F47-3F4E-4065-86CF-B49B258FF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65AF8C00-7E07-4E42-A41A-08417BB0E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E0C04B54-4EF5-4B04-A708-8339062D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C16D1625-1345-49A9-9FAE-3600E0D11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B8817E5F-6964-4B89-9CD1-CD4621B6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952E3586-DC86-4B27-AAC4-D005819D2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22CB13D9-EA0B-45B8-8E8F-3AABBE9D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3755BB78-63DB-4A8C-A113-795862B37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68D97FB6-919C-4D25-A4CE-65C0BB8B4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B7FB8601-BFD8-42A2-BFC8-826DA567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E66A3773-870D-43D8-97C8-9210A0288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5">
              <a:extLst>
                <a:ext uri="{FF2B5EF4-FFF2-40B4-BE49-F238E27FC236}">
                  <a16:creationId xmlns:a16="http://schemas.microsoft.com/office/drawing/2014/main" id="{08736EF7-6BB0-4CA8-B063-CD217FF9B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57EBF709-9E0F-48A1-BCDD-F3C74F1D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251EC588-C357-470F-A194-F4A0C32B7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02592C96-1066-4F6E-9353-4FF1D5ED9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B5016669-96C5-4574-B536-65060BCE9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8">
              <a:extLst>
                <a:ext uri="{FF2B5EF4-FFF2-40B4-BE49-F238E27FC236}">
                  <a16:creationId xmlns:a16="http://schemas.microsoft.com/office/drawing/2014/main" id="{5C697245-37CA-4D12-9F8C-308595014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3776B83C-39DC-4C02-B33B-848604D0A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71BBD-ED36-E14D-B8B8-DA1562618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300" y="3230697"/>
            <a:ext cx="7607931" cy="30744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/>
              <a:t>* What do you remember from previous years? </a:t>
            </a:r>
            <a:br>
              <a:rPr lang="en-US" sz="5400" dirty="0"/>
            </a:br>
            <a:br>
              <a:rPr lang="en-US" sz="5400" dirty="0"/>
            </a:br>
            <a:r>
              <a:rPr lang="en-US" sz="3100" dirty="0">
                <a:latin typeface="+mn-lt"/>
                <a:hlinkClick r:id="rId2"/>
              </a:rPr>
              <a:t>https://jamboard.google.com/d/1PTIBJJjFIdazDRC6Wtc2Wh5bRgrjfgnKstz6cHw5RL4/viewer?f=0</a:t>
            </a:r>
            <a:br>
              <a:rPr lang="en-US" sz="3100" dirty="0">
                <a:latin typeface="+mn-lt"/>
              </a:rPr>
            </a:br>
            <a:endParaRPr lang="en-US" sz="3100" dirty="0">
              <a:latin typeface="+mn-lt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0FD9CD4-1DEA-4176-A124-D8917EB46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453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1F75336-B532-4E6E-95DF-0A6F2597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02008" y="0"/>
            <a:ext cx="1355939" cy="6809110"/>
            <a:chOff x="235680" y="-7692"/>
            <a:chExt cx="1355939" cy="6858421"/>
          </a:xfrm>
          <a:solidFill>
            <a:schemeClr val="bg2">
              <a:lumMod val="90000"/>
            </a:schemeClr>
          </a:solidFill>
        </p:grpSpPr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BE555E63-8756-4B01-A8E6-1E6C24E6C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7877" y="403469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9A6E7B09-D1D2-4BD6-AC74-B96A66F74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960" y="67113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">
              <a:extLst>
                <a:ext uri="{FF2B5EF4-FFF2-40B4-BE49-F238E27FC236}">
                  <a16:creationId xmlns:a16="http://schemas.microsoft.com/office/drawing/2014/main" id="{34928232-787D-47D4-AC4D-2049EDBE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5985" y="144970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5">
              <a:extLst>
                <a:ext uri="{FF2B5EF4-FFF2-40B4-BE49-F238E27FC236}">
                  <a16:creationId xmlns:a16="http://schemas.microsoft.com/office/drawing/2014/main" id="{149A4B36-376B-47C4-95F0-709DE089D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9915" y="659167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E070C64A-1BAE-4811-955E-31635E29D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83329" y="402424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519D20CC-9F17-48D7-AC77-49664423A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3247" y="208930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FC0486F3-C6B9-48A6-BC5A-AA2F68A67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58010" y="2286858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B8425C2E-7DD6-4BF4-A1C0-B2B6D5659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27349" y="1116701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5195E044-A159-4CBB-A35F-9F444DB7C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1036" y="90413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6">
              <a:extLst>
                <a:ext uri="{FF2B5EF4-FFF2-40B4-BE49-F238E27FC236}">
                  <a16:creationId xmlns:a16="http://schemas.microsoft.com/office/drawing/2014/main" id="{2EC06385-5581-419E-A894-A9E994F98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28260" y="1387842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7">
              <a:extLst>
                <a:ext uri="{FF2B5EF4-FFF2-40B4-BE49-F238E27FC236}">
                  <a16:creationId xmlns:a16="http://schemas.microsoft.com/office/drawing/2014/main" id="{C2001B12-0A79-413A-A98A-8FFDC6FCD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8736" y="1824944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8">
              <a:extLst>
                <a:ext uri="{FF2B5EF4-FFF2-40B4-BE49-F238E27FC236}">
                  <a16:creationId xmlns:a16="http://schemas.microsoft.com/office/drawing/2014/main" id="{275A5D12-68D1-44C8-8CE4-E06AF560E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05820" y="1602352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0">
              <a:extLst>
                <a:ext uri="{FF2B5EF4-FFF2-40B4-BE49-F238E27FC236}">
                  <a16:creationId xmlns:a16="http://schemas.microsoft.com/office/drawing/2014/main" id="{A1382B02-AE11-4365-842E-7C1C6D0A2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81070" y="114545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3">
              <a:extLst>
                <a:ext uri="{FF2B5EF4-FFF2-40B4-BE49-F238E27FC236}">
                  <a16:creationId xmlns:a16="http://schemas.microsoft.com/office/drawing/2014/main" id="{E53E7D50-99B3-45E7-A598-F6AF083BF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5062" y="85334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1">
              <a:extLst>
                <a:ext uri="{FF2B5EF4-FFF2-40B4-BE49-F238E27FC236}">
                  <a16:creationId xmlns:a16="http://schemas.microsoft.com/office/drawing/2014/main" id="{956CF73D-C95E-4B57-BCFB-CEECC226F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31" y="10077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2">
              <a:extLst>
                <a:ext uri="{FF2B5EF4-FFF2-40B4-BE49-F238E27FC236}">
                  <a16:creationId xmlns:a16="http://schemas.microsoft.com/office/drawing/2014/main" id="{234C9590-DD2B-49D7-9229-332806DFF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036" y="44332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3">
              <a:extLst>
                <a:ext uri="{FF2B5EF4-FFF2-40B4-BE49-F238E27FC236}">
                  <a16:creationId xmlns:a16="http://schemas.microsoft.com/office/drawing/2014/main" id="{8FAFC176-D2CC-4A8C-81EA-FA2864E03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117" y="124653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4">
              <a:extLst>
                <a:ext uri="{FF2B5EF4-FFF2-40B4-BE49-F238E27FC236}">
                  <a16:creationId xmlns:a16="http://schemas.microsoft.com/office/drawing/2014/main" id="{519B8C77-FE73-4623-97AA-C7E53D88E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964" y="60695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1953E369-1BB2-4810-A780-1B8F749DA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977" y="145613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11D65D2F-7062-49ED-8281-8CF9BD087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673" y="228616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8E4A3AE4-7E0D-4B3B-8015-AFD4FF517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26" y="166587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9">
              <a:extLst>
                <a:ext uri="{FF2B5EF4-FFF2-40B4-BE49-F238E27FC236}">
                  <a16:creationId xmlns:a16="http://schemas.microsoft.com/office/drawing/2014/main" id="{29ABA55F-AE0C-4E1A-803C-45CCB5610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1576" y="2482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60">
              <a:extLst>
                <a:ext uri="{FF2B5EF4-FFF2-40B4-BE49-F238E27FC236}">
                  <a16:creationId xmlns:a16="http://schemas.microsoft.com/office/drawing/2014/main" id="{5767314E-D145-47A5-8C4B-C96860039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807" y="189567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1">
              <a:extLst>
                <a:ext uri="{FF2B5EF4-FFF2-40B4-BE49-F238E27FC236}">
                  <a16:creationId xmlns:a16="http://schemas.microsoft.com/office/drawing/2014/main" id="{2E438CDE-641E-4AB1-8C46-E336B3601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104" y="213003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8">
              <a:extLst>
                <a:ext uri="{FF2B5EF4-FFF2-40B4-BE49-F238E27FC236}">
                  <a16:creationId xmlns:a16="http://schemas.microsoft.com/office/drawing/2014/main" id="{56483294-E4DD-4DDE-B4E2-29DB724C1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342" y="71377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9">
              <a:extLst>
                <a:ext uri="{FF2B5EF4-FFF2-40B4-BE49-F238E27FC236}">
                  <a16:creationId xmlns:a16="http://schemas.microsoft.com/office/drawing/2014/main" id="{28FD6E08-8ABE-458A-80DF-F40C0020D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4714" y="94481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0">
              <a:extLst>
                <a:ext uri="{FF2B5EF4-FFF2-40B4-BE49-F238E27FC236}">
                  <a16:creationId xmlns:a16="http://schemas.microsoft.com/office/drawing/2014/main" id="{976649D9-004E-4B41-8B10-922D6DD62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9373" y="118261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1">
              <a:extLst>
                <a:ext uri="{FF2B5EF4-FFF2-40B4-BE49-F238E27FC236}">
                  <a16:creationId xmlns:a16="http://schemas.microsoft.com/office/drawing/2014/main" id="{E0D3F74F-5528-4D86-813C-F69D75245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2423" y="219566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2">
              <a:extLst>
                <a:ext uri="{FF2B5EF4-FFF2-40B4-BE49-F238E27FC236}">
                  <a16:creationId xmlns:a16="http://schemas.microsoft.com/office/drawing/2014/main" id="{DF9EC240-FE22-4E9D-B7C4-AD06B6BEB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259" y="197321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3">
              <a:extLst>
                <a:ext uri="{FF2B5EF4-FFF2-40B4-BE49-F238E27FC236}">
                  <a16:creationId xmlns:a16="http://schemas.microsoft.com/office/drawing/2014/main" id="{E681EFC1-C397-4B9A-878D-D01B8C507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2816" y="165842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4">
              <a:extLst>
                <a:ext uri="{FF2B5EF4-FFF2-40B4-BE49-F238E27FC236}">
                  <a16:creationId xmlns:a16="http://schemas.microsoft.com/office/drawing/2014/main" id="{51CB9B53-43E7-4A8F-8677-D32EC22C2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3832" y="50918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6">
              <a:extLst>
                <a:ext uri="{FF2B5EF4-FFF2-40B4-BE49-F238E27FC236}">
                  <a16:creationId xmlns:a16="http://schemas.microsoft.com/office/drawing/2014/main" id="{8353F6DD-878C-4EBE-AC93-F386AF68D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3801" y="16317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9">
              <a:extLst>
                <a:ext uri="{FF2B5EF4-FFF2-40B4-BE49-F238E27FC236}">
                  <a16:creationId xmlns:a16="http://schemas.microsoft.com/office/drawing/2014/main" id="{80A6635F-ED11-4088-B349-671ABDDCC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8604" y="144607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0">
              <a:extLst>
                <a:ext uri="{FF2B5EF4-FFF2-40B4-BE49-F238E27FC236}">
                  <a16:creationId xmlns:a16="http://schemas.microsoft.com/office/drawing/2014/main" id="{DD9B1267-9628-4F71-BA07-AEE32C257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6456" y="206898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05">
              <a:extLst>
                <a:ext uri="{FF2B5EF4-FFF2-40B4-BE49-F238E27FC236}">
                  <a16:creationId xmlns:a16="http://schemas.microsoft.com/office/drawing/2014/main" id="{88F6749D-9632-4CAA-850B-611BA6CAB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9863" y="197467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6">
              <a:extLst>
                <a:ext uri="{FF2B5EF4-FFF2-40B4-BE49-F238E27FC236}">
                  <a16:creationId xmlns:a16="http://schemas.microsoft.com/office/drawing/2014/main" id="{92877B9F-7690-462E-AD03-E9D1E8E5E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500" y="5817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7">
              <a:extLst>
                <a:ext uri="{FF2B5EF4-FFF2-40B4-BE49-F238E27FC236}">
                  <a16:creationId xmlns:a16="http://schemas.microsoft.com/office/drawing/2014/main" id="{948A9550-4D69-488A-BDBB-A35D897EB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5265" y="226174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8">
              <a:extLst>
                <a:ext uri="{FF2B5EF4-FFF2-40B4-BE49-F238E27FC236}">
                  <a16:creationId xmlns:a16="http://schemas.microsoft.com/office/drawing/2014/main" id="{609D73EB-3820-4A95-B6B9-ADCBFE0BD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171" y="119163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9">
              <a:extLst>
                <a:ext uri="{FF2B5EF4-FFF2-40B4-BE49-F238E27FC236}">
                  <a16:creationId xmlns:a16="http://schemas.microsoft.com/office/drawing/2014/main" id="{87F5523B-7BF8-4F16-A8F0-A7C7912AE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0368" y="169296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0">
              <a:extLst>
                <a:ext uri="{FF2B5EF4-FFF2-40B4-BE49-F238E27FC236}">
                  <a16:creationId xmlns:a16="http://schemas.microsoft.com/office/drawing/2014/main" id="{AA3DA9D2-4C11-4DB9-881C-478777CF9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24" y="33395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11">
              <a:extLst>
                <a:ext uri="{FF2B5EF4-FFF2-40B4-BE49-F238E27FC236}">
                  <a16:creationId xmlns:a16="http://schemas.microsoft.com/office/drawing/2014/main" id="{B9C8487B-850D-4F0F-85EA-DBDA55364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8423" y="14214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2">
              <a:extLst>
                <a:ext uri="{FF2B5EF4-FFF2-40B4-BE49-F238E27FC236}">
                  <a16:creationId xmlns:a16="http://schemas.microsoft.com/office/drawing/2014/main" id="{6C88A281-7EEC-4C3F-AD2B-15B6F3F1C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7926" y="90280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22">
              <a:extLst>
                <a:ext uri="{FF2B5EF4-FFF2-40B4-BE49-F238E27FC236}">
                  <a16:creationId xmlns:a16="http://schemas.microsoft.com/office/drawing/2014/main" id="{1FC1A962-0075-4190-9381-97928DFB0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80487" y="162902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23">
              <a:extLst>
                <a:ext uri="{FF2B5EF4-FFF2-40B4-BE49-F238E27FC236}">
                  <a16:creationId xmlns:a16="http://schemas.microsoft.com/office/drawing/2014/main" id="{FC5663AB-2E5B-4AB0-9FF6-FA4BA81BA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88936" y="206362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0">
              <a:extLst>
                <a:ext uri="{FF2B5EF4-FFF2-40B4-BE49-F238E27FC236}">
                  <a16:creationId xmlns:a16="http://schemas.microsoft.com/office/drawing/2014/main" id="{A1557E99-5074-480D-BD3B-B4001B060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62157" y="495611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1">
              <a:extLst>
                <a:ext uri="{FF2B5EF4-FFF2-40B4-BE49-F238E27FC236}">
                  <a16:creationId xmlns:a16="http://schemas.microsoft.com/office/drawing/2014/main" id="{889E9CED-0E63-48B4-A9CB-A90EEBE5D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75975" y="1050598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32">
              <a:extLst>
                <a:ext uri="{FF2B5EF4-FFF2-40B4-BE49-F238E27FC236}">
                  <a16:creationId xmlns:a16="http://schemas.microsoft.com/office/drawing/2014/main" id="{5D1A4D52-FD4B-4065-BAB8-C995A22D9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77630" y="193023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34">
              <a:extLst>
                <a:ext uri="{FF2B5EF4-FFF2-40B4-BE49-F238E27FC236}">
                  <a16:creationId xmlns:a16="http://schemas.microsoft.com/office/drawing/2014/main" id="{47403C29-5791-4AD9-BD8F-A6DB555A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57778" y="206212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35">
              <a:extLst>
                <a:ext uri="{FF2B5EF4-FFF2-40B4-BE49-F238E27FC236}">
                  <a16:creationId xmlns:a16="http://schemas.microsoft.com/office/drawing/2014/main" id="{D966B006-4D22-406B-BBA9-AD25B7F2C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63314" y="82094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41">
              <a:extLst>
                <a:ext uri="{FF2B5EF4-FFF2-40B4-BE49-F238E27FC236}">
                  <a16:creationId xmlns:a16="http://schemas.microsoft.com/office/drawing/2014/main" id="{F437370B-FEA7-4D8A-B633-21623B4F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8062" y="1284706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F603AF0E-9E87-4257-A781-CB4A4596F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3895" y="2757928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85273A46-8805-44B8-810A-1E2028BAE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5422" y="5102085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E6AC1079-32E7-43DB-9A95-92CCE0371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3852" y="2471615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825CDE05-9EA6-426E-A184-57CACF899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02300" y="480303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9">
              <a:extLst>
                <a:ext uri="{FF2B5EF4-FFF2-40B4-BE49-F238E27FC236}">
                  <a16:creationId xmlns:a16="http://schemas.microsoft.com/office/drawing/2014/main" id="{C230FC7D-858D-4F00-B012-9BBCEDFDE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0438" y="452256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8BCE49A4-31F9-4BCA-903C-A91804A8F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70799" y="426133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2">
              <a:extLst>
                <a:ext uri="{FF2B5EF4-FFF2-40B4-BE49-F238E27FC236}">
                  <a16:creationId xmlns:a16="http://schemas.microsoft.com/office/drawing/2014/main" id="{12BFB7D0-55E2-4949-9058-E204673E9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82575" y="3758854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3">
              <a:extLst>
                <a:ext uri="{FF2B5EF4-FFF2-40B4-BE49-F238E27FC236}">
                  <a16:creationId xmlns:a16="http://schemas.microsoft.com/office/drawing/2014/main" id="{B4315E1F-0A54-4677-A12C-54563B2D7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87040" y="3162824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4">
              <a:extLst>
                <a:ext uri="{FF2B5EF4-FFF2-40B4-BE49-F238E27FC236}">
                  <a16:creationId xmlns:a16="http://schemas.microsoft.com/office/drawing/2014/main" id="{F177E0EE-5B9E-489A-BCD8-272D99EEB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77680" y="3402754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">
              <a:extLst>
                <a:ext uri="{FF2B5EF4-FFF2-40B4-BE49-F238E27FC236}">
                  <a16:creationId xmlns:a16="http://schemas.microsoft.com/office/drawing/2014/main" id="{672B8554-119E-45ED-9344-4D7691B8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61415" y="4001886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">
              <a:extLst>
                <a:ext uri="{FF2B5EF4-FFF2-40B4-BE49-F238E27FC236}">
                  <a16:creationId xmlns:a16="http://schemas.microsoft.com/office/drawing/2014/main" id="{7A3C3931-93FF-4704-A596-D401D20F0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96394" y="5414574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1">
              <a:extLst>
                <a:ext uri="{FF2B5EF4-FFF2-40B4-BE49-F238E27FC236}">
                  <a16:creationId xmlns:a16="http://schemas.microsoft.com/office/drawing/2014/main" id="{C9BF99BB-AF54-4EC6-83EF-1C95D359B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44385" y="5725728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5">
              <a:extLst>
                <a:ext uri="{FF2B5EF4-FFF2-40B4-BE49-F238E27FC236}">
                  <a16:creationId xmlns:a16="http://schemas.microsoft.com/office/drawing/2014/main" id="{11927DDE-9B6A-4F30-A69B-32A2146AF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25046" y="649099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29">
              <a:extLst>
                <a:ext uri="{FF2B5EF4-FFF2-40B4-BE49-F238E27FC236}">
                  <a16:creationId xmlns:a16="http://schemas.microsoft.com/office/drawing/2014/main" id="{97645592-28E1-41BC-8093-D99DDB2FB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25268" y="5964435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31">
              <a:extLst>
                <a:ext uri="{FF2B5EF4-FFF2-40B4-BE49-F238E27FC236}">
                  <a16:creationId xmlns:a16="http://schemas.microsoft.com/office/drawing/2014/main" id="{66BBDAFE-E9A2-481A-A9E4-741BDF936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03969" y="627385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32">
              <a:extLst>
                <a:ext uri="{FF2B5EF4-FFF2-40B4-BE49-F238E27FC236}">
                  <a16:creationId xmlns:a16="http://schemas.microsoft.com/office/drawing/2014/main" id="{8CE17748-EC2B-458E-8D50-6F7A3D991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149" y="328890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33">
              <a:extLst>
                <a:ext uri="{FF2B5EF4-FFF2-40B4-BE49-F238E27FC236}">
                  <a16:creationId xmlns:a16="http://schemas.microsoft.com/office/drawing/2014/main" id="{338FB3E1-532B-413C-BB3E-4B6F73E6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062" y="438021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34">
              <a:extLst>
                <a:ext uri="{FF2B5EF4-FFF2-40B4-BE49-F238E27FC236}">
                  <a16:creationId xmlns:a16="http://schemas.microsoft.com/office/drawing/2014/main" id="{D6FAB024-30FE-47F4-8AE1-74EDA0348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992" y="537754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35">
              <a:extLst>
                <a:ext uri="{FF2B5EF4-FFF2-40B4-BE49-F238E27FC236}">
                  <a16:creationId xmlns:a16="http://schemas.microsoft.com/office/drawing/2014/main" id="{4EC173DE-D1F8-4D6B-9B22-7C7FCCDF0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44" y="45884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36">
              <a:extLst>
                <a:ext uri="{FF2B5EF4-FFF2-40B4-BE49-F238E27FC236}">
                  <a16:creationId xmlns:a16="http://schemas.microsoft.com/office/drawing/2014/main" id="{E902523B-8651-4DA4-91BE-EE974AA8C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781" y="603943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id="{BEB817E0-950F-4C2B-852F-7F9ACA75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547" y="305296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38">
              <a:extLst>
                <a:ext uri="{FF2B5EF4-FFF2-40B4-BE49-F238E27FC236}">
                  <a16:creationId xmlns:a16="http://schemas.microsoft.com/office/drawing/2014/main" id="{03EA0132-2679-4472-B245-29DF74F4F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216" y="48930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39">
              <a:extLst>
                <a:ext uri="{FF2B5EF4-FFF2-40B4-BE49-F238E27FC236}">
                  <a16:creationId xmlns:a16="http://schemas.microsoft.com/office/drawing/2014/main" id="{52A03DBE-E6DD-4BC3-9162-3D9F17D99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324" y="513418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40">
              <a:extLst>
                <a:ext uri="{FF2B5EF4-FFF2-40B4-BE49-F238E27FC236}">
                  <a16:creationId xmlns:a16="http://schemas.microsoft.com/office/drawing/2014/main" id="{ED11245E-0DC9-4E16-B456-161FC7C34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288" y="259088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41">
              <a:extLst>
                <a:ext uri="{FF2B5EF4-FFF2-40B4-BE49-F238E27FC236}">
                  <a16:creationId xmlns:a16="http://schemas.microsoft.com/office/drawing/2014/main" id="{D99AC72F-E763-41BF-9FEB-B72472305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781" y="62714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42">
              <a:extLst>
                <a:ext uri="{FF2B5EF4-FFF2-40B4-BE49-F238E27FC236}">
                  <a16:creationId xmlns:a16="http://schemas.microsoft.com/office/drawing/2014/main" id="{FB3B4AD4-7614-446F-9ADD-4D12740AF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949" y="558945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B6B5EBF3-2534-4BCB-A8DA-2B59536DC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739" y="40735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CB7C2CB-86C8-4E1E-8697-E530ED089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6588" y="582940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11519E31-D648-486C-9E58-B3342BBA5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647" y="282350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F7D9C4D7-ACAF-48A3-AC66-7DAF1B110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792" y="384245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C5205ABC-1AD2-48ED-BC78-DB8B53DE3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049" y="360898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03E7441-3D27-44E1-AE9C-6570F773C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7663" y="650065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62">
              <a:extLst>
                <a:ext uri="{FF2B5EF4-FFF2-40B4-BE49-F238E27FC236}">
                  <a16:creationId xmlns:a16="http://schemas.microsoft.com/office/drawing/2014/main" id="{63ED15A4-8E78-441E-A64D-9CF41487C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9481" y="294330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63">
              <a:extLst>
                <a:ext uri="{FF2B5EF4-FFF2-40B4-BE49-F238E27FC236}">
                  <a16:creationId xmlns:a16="http://schemas.microsoft.com/office/drawing/2014/main" id="{DF564555-2E20-4673-A8C4-0485C3BCB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0839" y="40819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64">
              <a:extLst>
                <a:ext uri="{FF2B5EF4-FFF2-40B4-BE49-F238E27FC236}">
                  <a16:creationId xmlns:a16="http://schemas.microsoft.com/office/drawing/2014/main" id="{9ADEC6CB-4A17-479F-A59F-CB246DB8D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8790" y="267499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65">
              <a:extLst>
                <a:ext uri="{FF2B5EF4-FFF2-40B4-BE49-F238E27FC236}">
                  <a16:creationId xmlns:a16="http://schemas.microsoft.com/office/drawing/2014/main" id="{2CB93930-3D5D-4ED3-A032-DB909E75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9421" y="381900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66">
              <a:extLst>
                <a:ext uri="{FF2B5EF4-FFF2-40B4-BE49-F238E27FC236}">
                  <a16:creationId xmlns:a16="http://schemas.microsoft.com/office/drawing/2014/main" id="{2ADE7CFA-9447-4D7D-AA9A-3212C1D1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7203" y="536544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67">
              <a:extLst>
                <a:ext uri="{FF2B5EF4-FFF2-40B4-BE49-F238E27FC236}">
                  <a16:creationId xmlns:a16="http://schemas.microsoft.com/office/drawing/2014/main" id="{FC73B41B-4D6F-4BCA-A546-9419961DC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17383" y="458146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68">
              <a:extLst>
                <a:ext uri="{FF2B5EF4-FFF2-40B4-BE49-F238E27FC236}">
                  <a16:creationId xmlns:a16="http://schemas.microsoft.com/office/drawing/2014/main" id="{DEDD3CD4-2AA3-4E79-A878-ECE13897F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4771" y="323872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9">
              <a:extLst>
                <a:ext uri="{FF2B5EF4-FFF2-40B4-BE49-F238E27FC236}">
                  <a16:creationId xmlns:a16="http://schemas.microsoft.com/office/drawing/2014/main" id="{F9066B37-5B27-44AF-84B5-3F1FD751C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4028" y="564768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70">
              <a:extLst>
                <a:ext uri="{FF2B5EF4-FFF2-40B4-BE49-F238E27FC236}">
                  <a16:creationId xmlns:a16="http://schemas.microsoft.com/office/drawing/2014/main" id="{7D522885-6F57-4543-90A7-FC4E4A32A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88241" y="623943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71">
              <a:extLst>
                <a:ext uri="{FF2B5EF4-FFF2-40B4-BE49-F238E27FC236}">
                  <a16:creationId xmlns:a16="http://schemas.microsoft.com/office/drawing/2014/main" id="{B48B6459-34CB-4015-B1DB-B77D9D15D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5571" y="512703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72">
              <a:extLst>
                <a:ext uri="{FF2B5EF4-FFF2-40B4-BE49-F238E27FC236}">
                  <a16:creationId xmlns:a16="http://schemas.microsoft.com/office/drawing/2014/main" id="{FBDF3F61-A9BE-46A6-BA04-0866A087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2308" y="490017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73">
              <a:extLst>
                <a:ext uri="{FF2B5EF4-FFF2-40B4-BE49-F238E27FC236}">
                  <a16:creationId xmlns:a16="http://schemas.microsoft.com/office/drawing/2014/main" id="{55D97A20-5F1E-420F-A3AB-D606B31D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7181" y="440054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74">
              <a:extLst>
                <a:ext uri="{FF2B5EF4-FFF2-40B4-BE49-F238E27FC236}">
                  <a16:creationId xmlns:a16="http://schemas.microsoft.com/office/drawing/2014/main" id="{593AC8D9-B2E3-4649-A810-2E338B085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5133" y="598082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75">
              <a:extLst>
                <a:ext uri="{FF2B5EF4-FFF2-40B4-BE49-F238E27FC236}">
                  <a16:creationId xmlns:a16="http://schemas.microsoft.com/office/drawing/2014/main" id="{A698BD8D-1FFD-422B-B043-A9C695F64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142" y="24352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77">
              <a:extLst>
                <a:ext uri="{FF2B5EF4-FFF2-40B4-BE49-F238E27FC236}">
                  <a16:creationId xmlns:a16="http://schemas.microsoft.com/office/drawing/2014/main" id="{E782617C-B77C-4B85-AE29-6038FA17F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5388" y="359950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5">
              <a:extLst>
                <a:ext uri="{FF2B5EF4-FFF2-40B4-BE49-F238E27FC236}">
                  <a16:creationId xmlns:a16="http://schemas.microsoft.com/office/drawing/2014/main" id="{9A3F646E-F82D-4337-BEF5-ED976564B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91647" y="642732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87">
              <a:extLst>
                <a:ext uri="{FF2B5EF4-FFF2-40B4-BE49-F238E27FC236}">
                  <a16:creationId xmlns:a16="http://schemas.microsoft.com/office/drawing/2014/main" id="{C09EBB27-7F13-4408-8FB0-6DC85C8A4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79126" y="665036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88">
              <a:extLst>
                <a:ext uri="{FF2B5EF4-FFF2-40B4-BE49-F238E27FC236}">
                  <a16:creationId xmlns:a16="http://schemas.microsoft.com/office/drawing/2014/main" id="{A68CE951-C541-4F9F-8FE8-A520EE40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9687" y="569677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1">
              <a:extLst>
                <a:ext uri="{FF2B5EF4-FFF2-40B4-BE49-F238E27FC236}">
                  <a16:creationId xmlns:a16="http://schemas.microsoft.com/office/drawing/2014/main" id="{133CF975-B5CA-4F48-A428-10CCE358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8683" y="275681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92">
              <a:extLst>
                <a:ext uri="{FF2B5EF4-FFF2-40B4-BE49-F238E27FC236}">
                  <a16:creationId xmlns:a16="http://schemas.microsoft.com/office/drawing/2014/main" id="{9D4E65BF-F416-4011-A971-F95CB3E03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7723" y="241323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93">
              <a:extLst>
                <a:ext uri="{FF2B5EF4-FFF2-40B4-BE49-F238E27FC236}">
                  <a16:creationId xmlns:a16="http://schemas.microsoft.com/office/drawing/2014/main" id="{69755040-8F9F-4820-99E0-2838EC35D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25" y="327800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4">
              <a:extLst>
                <a:ext uri="{FF2B5EF4-FFF2-40B4-BE49-F238E27FC236}">
                  <a16:creationId xmlns:a16="http://schemas.microsoft.com/office/drawing/2014/main" id="{AA83ADCD-B175-4837-AA1C-A19EF4F20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2331" y="536018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95">
              <a:extLst>
                <a:ext uri="{FF2B5EF4-FFF2-40B4-BE49-F238E27FC236}">
                  <a16:creationId xmlns:a16="http://schemas.microsoft.com/office/drawing/2014/main" id="{317C4F6B-0CE1-45B6-9B1F-7983BABE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682" y="30485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96">
              <a:extLst>
                <a:ext uri="{FF2B5EF4-FFF2-40B4-BE49-F238E27FC236}">
                  <a16:creationId xmlns:a16="http://schemas.microsoft.com/office/drawing/2014/main" id="{23342F86-F140-4EC4-A296-44588B039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46068" y="356815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97">
              <a:extLst>
                <a:ext uri="{FF2B5EF4-FFF2-40B4-BE49-F238E27FC236}">
                  <a16:creationId xmlns:a16="http://schemas.microsoft.com/office/drawing/2014/main" id="{74F32186-0AB8-495B-A19D-9B1068DD3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15380" y="477700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8">
              <a:extLst>
                <a:ext uri="{FF2B5EF4-FFF2-40B4-BE49-F238E27FC236}">
                  <a16:creationId xmlns:a16="http://schemas.microsoft.com/office/drawing/2014/main" id="{33F170BF-E5FE-4100-95A8-C379B38CC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7865" y="425854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99">
              <a:extLst>
                <a:ext uri="{FF2B5EF4-FFF2-40B4-BE49-F238E27FC236}">
                  <a16:creationId xmlns:a16="http://schemas.microsoft.com/office/drawing/2014/main" id="{6A08A5C2-4DB6-42E2-8557-7D6FCB3FE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00760" y="446640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00">
              <a:extLst>
                <a:ext uri="{FF2B5EF4-FFF2-40B4-BE49-F238E27FC236}">
                  <a16:creationId xmlns:a16="http://schemas.microsoft.com/office/drawing/2014/main" id="{BCFCCFD6-465B-4CE2-82F4-F8944CAFB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0269" y="388698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1">
              <a:extLst>
                <a:ext uri="{FF2B5EF4-FFF2-40B4-BE49-F238E27FC236}">
                  <a16:creationId xmlns:a16="http://schemas.microsoft.com/office/drawing/2014/main" id="{C4727433-6752-4785-B1D8-5F2278D6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4986" y="509519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2">
              <a:extLst>
                <a:ext uri="{FF2B5EF4-FFF2-40B4-BE49-F238E27FC236}">
                  <a16:creationId xmlns:a16="http://schemas.microsoft.com/office/drawing/2014/main" id="{E00905C0-4C19-419B-A5E6-A79E0230D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1165" y="565557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3">
              <a:extLst>
                <a:ext uri="{FF2B5EF4-FFF2-40B4-BE49-F238E27FC236}">
                  <a16:creationId xmlns:a16="http://schemas.microsoft.com/office/drawing/2014/main" id="{725A4C94-2677-4953-ABE1-7B7FC9D9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34073" y="592600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4">
              <a:extLst>
                <a:ext uri="{FF2B5EF4-FFF2-40B4-BE49-F238E27FC236}">
                  <a16:creationId xmlns:a16="http://schemas.microsoft.com/office/drawing/2014/main" id="{B561E597-85B6-4F90-829F-72A6E4FDE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49533" y="245691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13">
              <a:extLst>
                <a:ext uri="{FF2B5EF4-FFF2-40B4-BE49-F238E27FC236}">
                  <a16:creationId xmlns:a16="http://schemas.microsoft.com/office/drawing/2014/main" id="{98F04703-F3BB-4765-881A-E0F624328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874" y="484483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4">
              <a:extLst>
                <a:ext uri="{FF2B5EF4-FFF2-40B4-BE49-F238E27FC236}">
                  <a16:creationId xmlns:a16="http://schemas.microsoft.com/office/drawing/2014/main" id="{AF7DAC1C-EE3E-4800-9A3E-57B22EC86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78" y="3611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5">
              <a:extLst>
                <a:ext uri="{FF2B5EF4-FFF2-40B4-BE49-F238E27FC236}">
                  <a16:creationId xmlns:a16="http://schemas.microsoft.com/office/drawing/2014/main" id="{D72F8BFB-A2C3-4A09-9F45-8B0ED8A6F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65" y="427400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7">
              <a:extLst>
                <a:ext uri="{FF2B5EF4-FFF2-40B4-BE49-F238E27FC236}">
                  <a16:creationId xmlns:a16="http://schemas.microsoft.com/office/drawing/2014/main" id="{52E149F2-C71D-4E6E-A051-2DE04D393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5882" y="596968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8">
              <a:extLst>
                <a:ext uri="{FF2B5EF4-FFF2-40B4-BE49-F238E27FC236}">
                  <a16:creationId xmlns:a16="http://schemas.microsoft.com/office/drawing/2014/main" id="{18316E58-19C4-4AB8-B87C-06C633728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75298" y="654736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19">
              <a:extLst>
                <a:ext uri="{FF2B5EF4-FFF2-40B4-BE49-F238E27FC236}">
                  <a16:creationId xmlns:a16="http://schemas.microsoft.com/office/drawing/2014/main" id="{2E9CDF84-9068-475E-9D0D-3FA4F1A61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61972" y="627899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20">
              <a:extLst>
                <a:ext uri="{FF2B5EF4-FFF2-40B4-BE49-F238E27FC236}">
                  <a16:creationId xmlns:a16="http://schemas.microsoft.com/office/drawing/2014/main" id="{902B8F55-12F6-47CC-A957-264A20A2B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9207" y="385171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21">
              <a:extLst>
                <a:ext uri="{FF2B5EF4-FFF2-40B4-BE49-F238E27FC236}">
                  <a16:creationId xmlns:a16="http://schemas.microsoft.com/office/drawing/2014/main" id="{6C4DE7D0-08D8-4DE1-99BE-5C16FF965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07498" y="362917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25">
              <a:extLst>
                <a:ext uri="{FF2B5EF4-FFF2-40B4-BE49-F238E27FC236}">
                  <a16:creationId xmlns:a16="http://schemas.microsoft.com/office/drawing/2014/main" id="{BAF6FE00-6158-4A16-B8D9-102F85B7A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9594" y="24273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26">
              <a:extLst>
                <a:ext uri="{FF2B5EF4-FFF2-40B4-BE49-F238E27FC236}">
                  <a16:creationId xmlns:a16="http://schemas.microsoft.com/office/drawing/2014/main" id="{D5A27326-3E86-4BD0-B625-C722A7D33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77828" y="327933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27">
              <a:extLst>
                <a:ext uri="{FF2B5EF4-FFF2-40B4-BE49-F238E27FC236}">
                  <a16:creationId xmlns:a16="http://schemas.microsoft.com/office/drawing/2014/main" id="{569D4C99-D265-402E-A967-6B7AC549A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918" y="424702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28">
              <a:extLst>
                <a:ext uri="{FF2B5EF4-FFF2-40B4-BE49-F238E27FC236}">
                  <a16:creationId xmlns:a16="http://schemas.microsoft.com/office/drawing/2014/main" id="{C96DAF62-46BF-46E8-B199-AB2A3CB84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164" y="277152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29">
              <a:extLst>
                <a:ext uri="{FF2B5EF4-FFF2-40B4-BE49-F238E27FC236}">
                  <a16:creationId xmlns:a16="http://schemas.microsoft.com/office/drawing/2014/main" id="{84B16D6C-96D6-41DE-838B-2F2B2DC28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241" y="471223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33">
              <a:extLst>
                <a:ext uri="{FF2B5EF4-FFF2-40B4-BE49-F238E27FC236}">
                  <a16:creationId xmlns:a16="http://schemas.microsoft.com/office/drawing/2014/main" id="{CA5ECD4D-4EC4-4500-94FE-6000B0745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069" y="451822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36">
              <a:extLst>
                <a:ext uri="{FF2B5EF4-FFF2-40B4-BE49-F238E27FC236}">
                  <a16:creationId xmlns:a16="http://schemas.microsoft.com/office/drawing/2014/main" id="{11C06357-6475-4767-81DB-5BEDA2CC6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70208" y="562769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37">
              <a:extLst>
                <a:ext uri="{FF2B5EF4-FFF2-40B4-BE49-F238E27FC236}">
                  <a16:creationId xmlns:a16="http://schemas.microsoft.com/office/drawing/2014/main" id="{8871D916-C734-4757-8441-8D4939866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703" y="527782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38">
              <a:extLst>
                <a:ext uri="{FF2B5EF4-FFF2-40B4-BE49-F238E27FC236}">
                  <a16:creationId xmlns:a16="http://schemas.microsoft.com/office/drawing/2014/main" id="{3BEF5DC4-BA27-4973-99A6-4DDC260AD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472" y="502774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39">
              <a:extLst>
                <a:ext uri="{FF2B5EF4-FFF2-40B4-BE49-F238E27FC236}">
                  <a16:creationId xmlns:a16="http://schemas.microsoft.com/office/drawing/2014/main" id="{E348296B-AB0A-4701-AEE5-1C8E7E347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47218" y="655185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40">
              <a:extLst>
                <a:ext uri="{FF2B5EF4-FFF2-40B4-BE49-F238E27FC236}">
                  <a16:creationId xmlns:a16="http://schemas.microsoft.com/office/drawing/2014/main" id="{FFDA7773-5C96-4D44-A640-0D29BA8C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6365" y="3008459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42">
              <a:extLst>
                <a:ext uri="{FF2B5EF4-FFF2-40B4-BE49-F238E27FC236}">
                  <a16:creationId xmlns:a16="http://schemas.microsoft.com/office/drawing/2014/main" id="{4041F1DB-23CE-482D-B130-23AAA2FAA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1631" y="475740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43">
              <a:extLst>
                <a:ext uri="{FF2B5EF4-FFF2-40B4-BE49-F238E27FC236}">
                  <a16:creationId xmlns:a16="http://schemas.microsoft.com/office/drawing/2014/main" id="{E0A07433-E8B1-4240-89D6-8F552623B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3124" y="5807089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44">
              <a:extLst>
                <a:ext uri="{FF2B5EF4-FFF2-40B4-BE49-F238E27FC236}">
                  <a16:creationId xmlns:a16="http://schemas.microsoft.com/office/drawing/2014/main" id="{A1B065DB-19BF-4118-B319-D0E9E1D71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10077" y="607966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45">
              <a:extLst>
                <a:ext uri="{FF2B5EF4-FFF2-40B4-BE49-F238E27FC236}">
                  <a16:creationId xmlns:a16="http://schemas.microsoft.com/office/drawing/2014/main" id="{419217DA-E2E8-4336-ACFF-EEEAA992F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6387" y="629133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8">
              <a:extLst>
                <a:ext uri="{FF2B5EF4-FFF2-40B4-BE49-F238E27FC236}">
                  <a16:creationId xmlns:a16="http://schemas.microsoft.com/office/drawing/2014/main" id="{04E0D524-DF64-4C6E-B820-4E5DD84FF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2930" y="674108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8">
              <a:extLst>
                <a:ext uri="{FF2B5EF4-FFF2-40B4-BE49-F238E27FC236}">
                  <a16:creationId xmlns:a16="http://schemas.microsoft.com/office/drawing/2014/main" id="{D2F27FA0-23EB-48CC-BABC-CA7FE0F04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804" y="276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8">
              <a:extLst>
                <a:ext uri="{FF2B5EF4-FFF2-40B4-BE49-F238E27FC236}">
                  <a16:creationId xmlns:a16="http://schemas.microsoft.com/office/drawing/2014/main" id="{154FC207-BF49-4572-805C-B0916CFAD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42981" y="8983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06">
              <a:extLst>
                <a:ext uri="{FF2B5EF4-FFF2-40B4-BE49-F238E27FC236}">
                  <a16:creationId xmlns:a16="http://schemas.microsoft.com/office/drawing/2014/main" id="{E5F3D9CE-FF03-4032-8065-B44022EBD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22231" y="1110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06">
              <a:extLst>
                <a:ext uri="{FF2B5EF4-FFF2-40B4-BE49-F238E27FC236}">
                  <a16:creationId xmlns:a16="http://schemas.microsoft.com/office/drawing/2014/main" id="{71E4A724-05C3-4084-B4E2-3186236B4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02135" y="670682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070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1B0DAD3-DAD3-4D41-8EF0-B03422E47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/>
          </a:solidFill>
        </p:grpSpPr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729F7DF5-CF56-4F67-9883-903E49BE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B7E65000-B427-4CEF-B2A9-ECA839855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1D82BADA-E191-4C51-A377-7D1EA989D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074E073-07CB-4DD6-BFC8-E9FD63D4A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211152B9-90BD-4804-BCC5-4B0FEEF3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941B26CC-1C9B-4149-9647-3A0E0C9D2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7576EDD8-60BD-4230-9FE5-5302F9120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F68478BC-1899-4718-B999-C7EE2F6F5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B02BAA58-19A0-4BE5-8596-7AF02A91C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ED0FD3ED-A6B2-480A-8B6C-36B492164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46C958D0-B4D1-4E20-87DA-CDF757B56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3E2B5B4A-13C5-4187-BF16-1B0C4EC6D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8B7A471E-57F9-4AC4-B3DE-6A75C2A49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01E6B5E8-B33D-4D70-B30A-823D65538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04BD65AE-3613-409E-859A-F5E47E7ED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6AC52B47-CF30-4905-A913-8016FD7DF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945DD375-89B4-4594-879C-C88E3E07E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4EF2ED92-CD73-4432-B715-54794B6CC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4C080334-01D5-4AEE-B802-115F8FF4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5B2CD9BC-4DF9-4317-9F4F-168D1E48F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id="{9ED340BE-C2EA-4C3D-9E5F-49D0601E2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id="{F83C564A-309A-4BE2-A1B7-CB9000A40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61">
              <a:extLst>
                <a:ext uri="{FF2B5EF4-FFF2-40B4-BE49-F238E27FC236}">
                  <a16:creationId xmlns:a16="http://schemas.microsoft.com/office/drawing/2014/main" id="{6DB3A353-2237-4080-B766-F62A628B3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F97333D1-A657-49E4-BCD3-47476A14C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D848B0DC-182E-4466-BC72-7D1D16380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60CE5FE2-5C67-4168-A845-1851C07B7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FFD9F71E-ACAB-4435-8558-5C891704E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D8F3C4EF-CAB3-477F-9BE6-7AE0EE086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99F3B109-2DD1-4023-AB8C-C4CFFBC1E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AEE61596-3CEF-4CF6-A4FA-226265438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ACA5CDA1-D484-482B-924A-C21EFFB26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8BAD048C-9E22-4DAB-BB3C-8978DFC7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1A2637B3-8C74-4B55-872D-CFE1F1929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C73B0390-BD3E-4AFB-ADF3-676ECF890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35236E6F-9C25-49CE-9078-306D3A5F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46D4BFF5-1B3A-44D0-9720-143617E00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77FD726E-2EB9-4305-BEE5-7C48D51C9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25E6083A-3C52-4763-92A2-1B88843E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CA90BF22-94F7-4D52-8725-FDCE69CE6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998A2F47-3F4E-4065-86CF-B49B258FF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65AF8C00-7E07-4E42-A41A-08417BB0E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E0C04B54-4EF5-4B04-A708-8339062D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C16D1625-1345-49A9-9FAE-3600E0D11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B8817E5F-6964-4B89-9CD1-CD4621B6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952E3586-DC86-4B27-AAC4-D005819D2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22CB13D9-EA0B-45B8-8E8F-3AABBE9D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3755BB78-63DB-4A8C-A113-795862B37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68D97FB6-919C-4D25-A4CE-65C0BB8B4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B7FB8601-BFD8-42A2-BFC8-826DA567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E66A3773-870D-43D8-97C8-9210A0288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5">
              <a:extLst>
                <a:ext uri="{FF2B5EF4-FFF2-40B4-BE49-F238E27FC236}">
                  <a16:creationId xmlns:a16="http://schemas.microsoft.com/office/drawing/2014/main" id="{08736EF7-6BB0-4CA8-B063-CD217FF9B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57EBF709-9E0F-48A1-BCDD-F3C74F1D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251EC588-C357-470F-A194-F4A0C32B7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02592C96-1066-4F6E-9353-4FF1D5ED9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B5016669-96C5-4574-B536-65060BCE9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8">
              <a:extLst>
                <a:ext uri="{FF2B5EF4-FFF2-40B4-BE49-F238E27FC236}">
                  <a16:creationId xmlns:a16="http://schemas.microsoft.com/office/drawing/2014/main" id="{5C697245-37CA-4D12-9F8C-308595014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3776B83C-39DC-4C02-B33B-848604D0A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734F2-B5B4-FD40-B250-580BC3B2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784" y="2256829"/>
            <a:ext cx="5634751" cy="30744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/>
              <a:t>*What things from the short story’s unit can you apply to poetry?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0FD9CD4-1DEA-4176-A124-D8917EB46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453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1F75336-B532-4E6E-95DF-0A6F2597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02008" y="0"/>
            <a:ext cx="1355939" cy="6809110"/>
            <a:chOff x="235680" y="-7692"/>
            <a:chExt cx="1355939" cy="6858421"/>
          </a:xfrm>
          <a:solidFill>
            <a:schemeClr val="bg2">
              <a:lumMod val="90000"/>
            </a:schemeClr>
          </a:solidFill>
        </p:grpSpPr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BE555E63-8756-4B01-A8E6-1E6C24E6C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7877" y="403469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9A6E7B09-D1D2-4BD6-AC74-B96A66F74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960" y="67113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">
              <a:extLst>
                <a:ext uri="{FF2B5EF4-FFF2-40B4-BE49-F238E27FC236}">
                  <a16:creationId xmlns:a16="http://schemas.microsoft.com/office/drawing/2014/main" id="{34928232-787D-47D4-AC4D-2049EDBE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5985" y="144970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5">
              <a:extLst>
                <a:ext uri="{FF2B5EF4-FFF2-40B4-BE49-F238E27FC236}">
                  <a16:creationId xmlns:a16="http://schemas.microsoft.com/office/drawing/2014/main" id="{149A4B36-376B-47C4-95F0-709DE089D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9915" y="659167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E070C64A-1BAE-4811-955E-31635E29D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83329" y="402424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519D20CC-9F17-48D7-AC77-49664423A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3247" y="208930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FC0486F3-C6B9-48A6-BC5A-AA2F68A67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58010" y="2286858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B8425C2E-7DD6-4BF4-A1C0-B2B6D5659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27349" y="1116701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5195E044-A159-4CBB-A35F-9F444DB7C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1036" y="90413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6">
              <a:extLst>
                <a:ext uri="{FF2B5EF4-FFF2-40B4-BE49-F238E27FC236}">
                  <a16:creationId xmlns:a16="http://schemas.microsoft.com/office/drawing/2014/main" id="{2EC06385-5581-419E-A894-A9E994F98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28260" y="1387842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7">
              <a:extLst>
                <a:ext uri="{FF2B5EF4-FFF2-40B4-BE49-F238E27FC236}">
                  <a16:creationId xmlns:a16="http://schemas.microsoft.com/office/drawing/2014/main" id="{C2001B12-0A79-413A-A98A-8FFDC6FCD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8736" y="1824944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8">
              <a:extLst>
                <a:ext uri="{FF2B5EF4-FFF2-40B4-BE49-F238E27FC236}">
                  <a16:creationId xmlns:a16="http://schemas.microsoft.com/office/drawing/2014/main" id="{275A5D12-68D1-44C8-8CE4-E06AF560E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05820" y="1602352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0">
              <a:extLst>
                <a:ext uri="{FF2B5EF4-FFF2-40B4-BE49-F238E27FC236}">
                  <a16:creationId xmlns:a16="http://schemas.microsoft.com/office/drawing/2014/main" id="{A1382B02-AE11-4365-842E-7C1C6D0A2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81070" y="114545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3">
              <a:extLst>
                <a:ext uri="{FF2B5EF4-FFF2-40B4-BE49-F238E27FC236}">
                  <a16:creationId xmlns:a16="http://schemas.microsoft.com/office/drawing/2014/main" id="{E53E7D50-99B3-45E7-A598-F6AF083BF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5062" y="85334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1">
              <a:extLst>
                <a:ext uri="{FF2B5EF4-FFF2-40B4-BE49-F238E27FC236}">
                  <a16:creationId xmlns:a16="http://schemas.microsoft.com/office/drawing/2014/main" id="{956CF73D-C95E-4B57-BCFB-CEECC226F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31" y="10077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2">
              <a:extLst>
                <a:ext uri="{FF2B5EF4-FFF2-40B4-BE49-F238E27FC236}">
                  <a16:creationId xmlns:a16="http://schemas.microsoft.com/office/drawing/2014/main" id="{234C9590-DD2B-49D7-9229-332806DFF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036" y="44332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3">
              <a:extLst>
                <a:ext uri="{FF2B5EF4-FFF2-40B4-BE49-F238E27FC236}">
                  <a16:creationId xmlns:a16="http://schemas.microsoft.com/office/drawing/2014/main" id="{8FAFC176-D2CC-4A8C-81EA-FA2864E03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117" y="124653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4">
              <a:extLst>
                <a:ext uri="{FF2B5EF4-FFF2-40B4-BE49-F238E27FC236}">
                  <a16:creationId xmlns:a16="http://schemas.microsoft.com/office/drawing/2014/main" id="{519B8C77-FE73-4623-97AA-C7E53D88E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964" y="60695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1953E369-1BB2-4810-A780-1B8F749DA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977" y="145613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11D65D2F-7062-49ED-8281-8CF9BD087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673" y="228616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8E4A3AE4-7E0D-4B3B-8015-AFD4FF517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26" y="166587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9">
              <a:extLst>
                <a:ext uri="{FF2B5EF4-FFF2-40B4-BE49-F238E27FC236}">
                  <a16:creationId xmlns:a16="http://schemas.microsoft.com/office/drawing/2014/main" id="{29ABA55F-AE0C-4E1A-803C-45CCB5610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1576" y="2482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60">
              <a:extLst>
                <a:ext uri="{FF2B5EF4-FFF2-40B4-BE49-F238E27FC236}">
                  <a16:creationId xmlns:a16="http://schemas.microsoft.com/office/drawing/2014/main" id="{5767314E-D145-47A5-8C4B-C96860039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807" y="189567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1">
              <a:extLst>
                <a:ext uri="{FF2B5EF4-FFF2-40B4-BE49-F238E27FC236}">
                  <a16:creationId xmlns:a16="http://schemas.microsoft.com/office/drawing/2014/main" id="{2E438CDE-641E-4AB1-8C46-E336B3601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104" y="213003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8">
              <a:extLst>
                <a:ext uri="{FF2B5EF4-FFF2-40B4-BE49-F238E27FC236}">
                  <a16:creationId xmlns:a16="http://schemas.microsoft.com/office/drawing/2014/main" id="{56483294-E4DD-4DDE-B4E2-29DB724C1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342" y="71377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9">
              <a:extLst>
                <a:ext uri="{FF2B5EF4-FFF2-40B4-BE49-F238E27FC236}">
                  <a16:creationId xmlns:a16="http://schemas.microsoft.com/office/drawing/2014/main" id="{28FD6E08-8ABE-458A-80DF-F40C0020D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4714" y="94481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0">
              <a:extLst>
                <a:ext uri="{FF2B5EF4-FFF2-40B4-BE49-F238E27FC236}">
                  <a16:creationId xmlns:a16="http://schemas.microsoft.com/office/drawing/2014/main" id="{976649D9-004E-4B41-8B10-922D6DD62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9373" y="118261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1">
              <a:extLst>
                <a:ext uri="{FF2B5EF4-FFF2-40B4-BE49-F238E27FC236}">
                  <a16:creationId xmlns:a16="http://schemas.microsoft.com/office/drawing/2014/main" id="{E0D3F74F-5528-4D86-813C-F69D75245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2423" y="219566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2">
              <a:extLst>
                <a:ext uri="{FF2B5EF4-FFF2-40B4-BE49-F238E27FC236}">
                  <a16:creationId xmlns:a16="http://schemas.microsoft.com/office/drawing/2014/main" id="{DF9EC240-FE22-4E9D-B7C4-AD06B6BEB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259" y="197321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3">
              <a:extLst>
                <a:ext uri="{FF2B5EF4-FFF2-40B4-BE49-F238E27FC236}">
                  <a16:creationId xmlns:a16="http://schemas.microsoft.com/office/drawing/2014/main" id="{E681EFC1-C397-4B9A-878D-D01B8C507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2816" y="165842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4">
              <a:extLst>
                <a:ext uri="{FF2B5EF4-FFF2-40B4-BE49-F238E27FC236}">
                  <a16:creationId xmlns:a16="http://schemas.microsoft.com/office/drawing/2014/main" id="{51CB9B53-43E7-4A8F-8677-D32EC22C2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3832" y="50918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6">
              <a:extLst>
                <a:ext uri="{FF2B5EF4-FFF2-40B4-BE49-F238E27FC236}">
                  <a16:creationId xmlns:a16="http://schemas.microsoft.com/office/drawing/2014/main" id="{8353F6DD-878C-4EBE-AC93-F386AF68D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3801" y="16317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9">
              <a:extLst>
                <a:ext uri="{FF2B5EF4-FFF2-40B4-BE49-F238E27FC236}">
                  <a16:creationId xmlns:a16="http://schemas.microsoft.com/office/drawing/2014/main" id="{80A6635F-ED11-4088-B349-671ABDDCC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8604" y="144607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0">
              <a:extLst>
                <a:ext uri="{FF2B5EF4-FFF2-40B4-BE49-F238E27FC236}">
                  <a16:creationId xmlns:a16="http://schemas.microsoft.com/office/drawing/2014/main" id="{DD9B1267-9628-4F71-BA07-AEE32C257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6456" y="206898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05">
              <a:extLst>
                <a:ext uri="{FF2B5EF4-FFF2-40B4-BE49-F238E27FC236}">
                  <a16:creationId xmlns:a16="http://schemas.microsoft.com/office/drawing/2014/main" id="{88F6749D-9632-4CAA-850B-611BA6CAB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9863" y="197467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6">
              <a:extLst>
                <a:ext uri="{FF2B5EF4-FFF2-40B4-BE49-F238E27FC236}">
                  <a16:creationId xmlns:a16="http://schemas.microsoft.com/office/drawing/2014/main" id="{92877B9F-7690-462E-AD03-E9D1E8E5E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500" y="5817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7">
              <a:extLst>
                <a:ext uri="{FF2B5EF4-FFF2-40B4-BE49-F238E27FC236}">
                  <a16:creationId xmlns:a16="http://schemas.microsoft.com/office/drawing/2014/main" id="{948A9550-4D69-488A-BDBB-A35D897EB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5265" y="226174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8">
              <a:extLst>
                <a:ext uri="{FF2B5EF4-FFF2-40B4-BE49-F238E27FC236}">
                  <a16:creationId xmlns:a16="http://schemas.microsoft.com/office/drawing/2014/main" id="{609D73EB-3820-4A95-B6B9-ADCBFE0BD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171" y="119163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9">
              <a:extLst>
                <a:ext uri="{FF2B5EF4-FFF2-40B4-BE49-F238E27FC236}">
                  <a16:creationId xmlns:a16="http://schemas.microsoft.com/office/drawing/2014/main" id="{87F5523B-7BF8-4F16-A8F0-A7C7912AE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0368" y="169296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0">
              <a:extLst>
                <a:ext uri="{FF2B5EF4-FFF2-40B4-BE49-F238E27FC236}">
                  <a16:creationId xmlns:a16="http://schemas.microsoft.com/office/drawing/2014/main" id="{AA3DA9D2-4C11-4DB9-881C-478777CF9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24" y="33395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11">
              <a:extLst>
                <a:ext uri="{FF2B5EF4-FFF2-40B4-BE49-F238E27FC236}">
                  <a16:creationId xmlns:a16="http://schemas.microsoft.com/office/drawing/2014/main" id="{B9C8487B-850D-4F0F-85EA-DBDA55364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8423" y="14214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2">
              <a:extLst>
                <a:ext uri="{FF2B5EF4-FFF2-40B4-BE49-F238E27FC236}">
                  <a16:creationId xmlns:a16="http://schemas.microsoft.com/office/drawing/2014/main" id="{6C88A281-7EEC-4C3F-AD2B-15B6F3F1C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7926" y="90280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22">
              <a:extLst>
                <a:ext uri="{FF2B5EF4-FFF2-40B4-BE49-F238E27FC236}">
                  <a16:creationId xmlns:a16="http://schemas.microsoft.com/office/drawing/2014/main" id="{1FC1A962-0075-4190-9381-97928DFB0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80487" y="162902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23">
              <a:extLst>
                <a:ext uri="{FF2B5EF4-FFF2-40B4-BE49-F238E27FC236}">
                  <a16:creationId xmlns:a16="http://schemas.microsoft.com/office/drawing/2014/main" id="{FC5663AB-2E5B-4AB0-9FF6-FA4BA81BA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88936" y="206362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0">
              <a:extLst>
                <a:ext uri="{FF2B5EF4-FFF2-40B4-BE49-F238E27FC236}">
                  <a16:creationId xmlns:a16="http://schemas.microsoft.com/office/drawing/2014/main" id="{A1557E99-5074-480D-BD3B-B4001B060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62157" y="495611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1">
              <a:extLst>
                <a:ext uri="{FF2B5EF4-FFF2-40B4-BE49-F238E27FC236}">
                  <a16:creationId xmlns:a16="http://schemas.microsoft.com/office/drawing/2014/main" id="{889E9CED-0E63-48B4-A9CB-A90EEBE5D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75975" y="1050598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32">
              <a:extLst>
                <a:ext uri="{FF2B5EF4-FFF2-40B4-BE49-F238E27FC236}">
                  <a16:creationId xmlns:a16="http://schemas.microsoft.com/office/drawing/2014/main" id="{5D1A4D52-FD4B-4065-BAB8-C995A22D9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77630" y="193023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34">
              <a:extLst>
                <a:ext uri="{FF2B5EF4-FFF2-40B4-BE49-F238E27FC236}">
                  <a16:creationId xmlns:a16="http://schemas.microsoft.com/office/drawing/2014/main" id="{47403C29-5791-4AD9-BD8F-A6DB555A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57778" y="206212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35">
              <a:extLst>
                <a:ext uri="{FF2B5EF4-FFF2-40B4-BE49-F238E27FC236}">
                  <a16:creationId xmlns:a16="http://schemas.microsoft.com/office/drawing/2014/main" id="{D966B006-4D22-406B-BBA9-AD25B7F2C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63314" y="82094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41">
              <a:extLst>
                <a:ext uri="{FF2B5EF4-FFF2-40B4-BE49-F238E27FC236}">
                  <a16:creationId xmlns:a16="http://schemas.microsoft.com/office/drawing/2014/main" id="{F437370B-FEA7-4D8A-B633-21623B4F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8062" y="1284706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F603AF0E-9E87-4257-A781-CB4A4596F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3895" y="2757928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85273A46-8805-44B8-810A-1E2028BAE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5422" y="5102085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E6AC1079-32E7-43DB-9A95-92CCE0371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3852" y="2471615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825CDE05-9EA6-426E-A184-57CACF899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02300" y="480303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9">
              <a:extLst>
                <a:ext uri="{FF2B5EF4-FFF2-40B4-BE49-F238E27FC236}">
                  <a16:creationId xmlns:a16="http://schemas.microsoft.com/office/drawing/2014/main" id="{C230FC7D-858D-4F00-B012-9BBCEDFDE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0438" y="452256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8BCE49A4-31F9-4BCA-903C-A91804A8F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70799" y="426133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2">
              <a:extLst>
                <a:ext uri="{FF2B5EF4-FFF2-40B4-BE49-F238E27FC236}">
                  <a16:creationId xmlns:a16="http://schemas.microsoft.com/office/drawing/2014/main" id="{12BFB7D0-55E2-4949-9058-E204673E9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82575" y="3758854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3">
              <a:extLst>
                <a:ext uri="{FF2B5EF4-FFF2-40B4-BE49-F238E27FC236}">
                  <a16:creationId xmlns:a16="http://schemas.microsoft.com/office/drawing/2014/main" id="{B4315E1F-0A54-4677-A12C-54563B2D7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87040" y="3162824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4">
              <a:extLst>
                <a:ext uri="{FF2B5EF4-FFF2-40B4-BE49-F238E27FC236}">
                  <a16:creationId xmlns:a16="http://schemas.microsoft.com/office/drawing/2014/main" id="{F177E0EE-5B9E-489A-BCD8-272D99EEB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77680" y="3402754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">
              <a:extLst>
                <a:ext uri="{FF2B5EF4-FFF2-40B4-BE49-F238E27FC236}">
                  <a16:creationId xmlns:a16="http://schemas.microsoft.com/office/drawing/2014/main" id="{672B8554-119E-45ED-9344-4D7691B8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61415" y="4001886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">
              <a:extLst>
                <a:ext uri="{FF2B5EF4-FFF2-40B4-BE49-F238E27FC236}">
                  <a16:creationId xmlns:a16="http://schemas.microsoft.com/office/drawing/2014/main" id="{7A3C3931-93FF-4704-A596-D401D20F0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96394" y="5414574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1">
              <a:extLst>
                <a:ext uri="{FF2B5EF4-FFF2-40B4-BE49-F238E27FC236}">
                  <a16:creationId xmlns:a16="http://schemas.microsoft.com/office/drawing/2014/main" id="{C9BF99BB-AF54-4EC6-83EF-1C95D359B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44385" y="5725728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5">
              <a:extLst>
                <a:ext uri="{FF2B5EF4-FFF2-40B4-BE49-F238E27FC236}">
                  <a16:creationId xmlns:a16="http://schemas.microsoft.com/office/drawing/2014/main" id="{11927DDE-9B6A-4F30-A69B-32A2146AF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25046" y="649099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29">
              <a:extLst>
                <a:ext uri="{FF2B5EF4-FFF2-40B4-BE49-F238E27FC236}">
                  <a16:creationId xmlns:a16="http://schemas.microsoft.com/office/drawing/2014/main" id="{97645592-28E1-41BC-8093-D99DDB2FB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25268" y="5964435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31">
              <a:extLst>
                <a:ext uri="{FF2B5EF4-FFF2-40B4-BE49-F238E27FC236}">
                  <a16:creationId xmlns:a16="http://schemas.microsoft.com/office/drawing/2014/main" id="{66BBDAFE-E9A2-481A-A9E4-741BDF936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03969" y="627385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32">
              <a:extLst>
                <a:ext uri="{FF2B5EF4-FFF2-40B4-BE49-F238E27FC236}">
                  <a16:creationId xmlns:a16="http://schemas.microsoft.com/office/drawing/2014/main" id="{8CE17748-EC2B-458E-8D50-6F7A3D991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149" y="328890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33">
              <a:extLst>
                <a:ext uri="{FF2B5EF4-FFF2-40B4-BE49-F238E27FC236}">
                  <a16:creationId xmlns:a16="http://schemas.microsoft.com/office/drawing/2014/main" id="{338FB3E1-532B-413C-BB3E-4B6F73E6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062" y="438021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34">
              <a:extLst>
                <a:ext uri="{FF2B5EF4-FFF2-40B4-BE49-F238E27FC236}">
                  <a16:creationId xmlns:a16="http://schemas.microsoft.com/office/drawing/2014/main" id="{D6FAB024-30FE-47F4-8AE1-74EDA0348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992" y="537754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35">
              <a:extLst>
                <a:ext uri="{FF2B5EF4-FFF2-40B4-BE49-F238E27FC236}">
                  <a16:creationId xmlns:a16="http://schemas.microsoft.com/office/drawing/2014/main" id="{4EC173DE-D1F8-4D6B-9B22-7C7FCCDF0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44" y="45884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36">
              <a:extLst>
                <a:ext uri="{FF2B5EF4-FFF2-40B4-BE49-F238E27FC236}">
                  <a16:creationId xmlns:a16="http://schemas.microsoft.com/office/drawing/2014/main" id="{E902523B-8651-4DA4-91BE-EE974AA8C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781" y="603943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id="{BEB817E0-950F-4C2B-852F-7F9ACA75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547" y="305296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38">
              <a:extLst>
                <a:ext uri="{FF2B5EF4-FFF2-40B4-BE49-F238E27FC236}">
                  <a16:creationId xmlns:a16="http://schemas.microsoft.com/office/drawing/2014/main" id="{03EA0132-2679-4472-B245-29DF74F4F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216" y="48930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39">
              <a:extLst>
                <a:ext uri="{FF2B5EF4-FFF2-40B4-BE49-F238E27FC236}">
                  <a16:creationId xmlns:a16="http://schemas.microsoft.com/office/drawing/2014/main" id="{52A03DBE-E6DD-4BC3-9162-3D9F17D99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324" y="513418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40">
              <a:extLst>
                <a:ext uri="{FF2B5EF4-FFF2-40B4-BE49-F238E27FC236}">
                  <a16:creationId xmlns:a16="http://schemas.microsoft.com/office/drawing/2014/main" id="{ED11245E-0DC9-4E16-B456-161FC7C34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288" y="259088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41">
              <a:extLst>
                <a:ext uri="{FF2B5EF4-FFF2-40B4-BE49-F238E27FC236}">
                  <a16:creationId xmlns:a16="http://schemas.microsoft.com/office/drawing/2014/main" id="{D99AC72F-E763-41BF-9FEB-B72472305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781" y="62714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42">
              <a:extLst>
                <a:ext uri="{FF2B5EF4-FFF2-40B4-BE49-F238E27FC236}">
                  <a16:creationId xmlns:a16="http://schemas.microsoft.com/office/drawing/2014/main" id="{FB3B4AD4-7614-446F-9ADD-4D12740AF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949" y="558945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B6B5EBF3-2534-4BCB-A8DA-2B59536DC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739" y="40735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CB7C2CB-86C8-4E1E-8697-E530ED089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6588" y="582940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11519E31-D648-486C-9E58-B3342BBA5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647" y="282350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F7D9C4D7-ACAF-48A3-AC66-7DAF1B110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792" y="384245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C5205ABC-1AD2-48ED-BC78-DB8B53DE3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049" y="360898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03E7441-3D27-44E1-AE9C-6570F773C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7663" y="650065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62">
              <a:extLst>
                <a:ext uri="{FF2B5EF4-FFF2-40B4-BE49-F238E27FC236}">
                  <a16:creationId xmlns:a16="http://schemas.microsoft.com/office/drawing/2014/main" id="{63ED15A4-8E78-441E-A64D-9CF41487C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9481" y="294330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63">
              <a:extLst>
                <a:ext uri="{FF2B5EF4-FFF2-40B4-BE49-F238E27FC236}">
                  <a16:creationId xmlns:a16="http://schemas.microsoft.com/office/drawing/2014/main" id="{DF564555-2E20-4673-A8C4-0485C3BCB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0839" y="40819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64">
              <a:extLst>
                <a:ext uri="{FF2B5EF4-FFF2-40B4-BE49-F238E27FC236}">
                  <a16:creationId xmlns:a16="http://schemas.microsoft.com/office/drawing/2014/main" id="{9ADEC6CB-4A17-479F-A59F-CB246DB8D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8790" y="267499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65">
              <a:extLst>
                <a:ext uri="{FF2B5EF4-FFF2-40B4-BE49-F238E27FC236}">
                  <a16:creationId xmlns:a16="http://schemas.microsoft.com/office/drawing/2014/main" id="{2CB93930-3D5D-4ED3-A032-DB909E75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9421" y="381900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66">
              <a:extLst>
                <a:ext uri="{FF2B5EF4-FFF2-40B4-BE49-F238E27FC236}">
                  <a16:creationId xmlns:a16="http://schemas.microsoft.com/office/drawing/2014/main" id="{2ADE7CFA-9447-4D7D-AA9A-3212C1D1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7203" y="536544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67">
              <a:extLst>
                <a:ext uri="{FF2B5EF4-FFF2-40B4-BE49-F238E27FC236}">
                  <a16:creationId xmlns:a16="http://schemas.microsoft.com/office/drawing/2014/main" id="{FC73B41B-4D6F-4BCA-A546-9419961DC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17383" y="458146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68">
              <a:extLst>
                <a:ext uri="{FF2B5EF4-FFF2-40B4-BE49-F238E27FC236}">
                  <a16:creationId xmlns:a16="http://schemas.microsoft.com/office/drawing/2014/main" id="{DEDD3CD4-2AA3-4E79-A878-ECE13897F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4771" y="323872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9">
              <a:extLst>
                <a:ext uri="{FF2B5EF4-FFF2-40B4-BE49-F238E27FC236}">
                  <a16:creationId xmlns:a16="http://schemas.microsoft.com/office/drawing/2014/main" id="{F9066B37-5B27-44AF-84B5-3F1FD751C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4028" y="564768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70">
              <a:extLst>
                <a:ext uri="{FF2B5EF4-FFF2-40B4-BE49-F238E27FC236}">
                  <a16:creationId xmlns:a16="http://schemas.microsoft.com/office/drawing/2014/main" id="{7D522885-6F57-4543-90A7-FC4E4A32A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88241" y="623943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71">
              <a:extLst>
                <a:ext uri="{FF2B5EF4-FFF2-40B4-BE49-F238E27FC236}">
                  <a16:creationId xmlns:a16="http://schemas.microsoft.com/office/drawing/2014/main" id="{B48B6459-34CB-4015-B1DB-B77D9D15D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5571" y="512703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72">
              <a:extLst>
                <a:ext uri="{FF2B5EF4-FFF2-40B4-BE49-F238E27FC236}">
                  <a16:creationId xmlns:a16="http://schemas.microsoft.com/office/drawing/2014/main" id="{FBDF3F61-A9BE-46A6-BA04-0866A087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2308" y="490017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73">
              <a:extLst>
                <a:ext uri="{FF2B5EF4-FFF2-40B4-BE49-F238E27FC236}">
                  <a16:creationId xmlns:a16="http://schemas.microsoft.com/office/drawing/2014/main" id="{55D97A20-5F1E-420F-A3AB-D606B31D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7181" y="440054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74">
              <a:extLst>
                <a:ext uri="{FF2B5EF4-FFF2-40B4-BE49-F238E27FC236}">
                  <a16:creationId xmlns:a16="http://schemas.microsoft.com/office/drawing/2014/main" id="{593AC8D9-B2E3-4649-A810-2E338B085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5133" y="598082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75">
              <a:extLst>
                <a:ext uri="{FF2B5EF4-FFF2-40B4-BE49-F238E27FC236}">
                  <a16:creationId xmlns:a16="http://schemas.microsoft.com/office/drawing/2014/main" id="{A698BD8D-1FFD-422B-B043-A9C695F64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142" y="24352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77">
              <a:extLst>
                <a:ext uri="{FF2B5EF4-FFF2-40B4-BE49-F238E27FC236}">
                  <a16:creationId xmlns:a16="http://schemas.microsoft.com/office/drawing/2014/main" id="{E782617C-B77C-4B85-AE29-6038FA17F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5388" y="359950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5">
              <a:extLst>
                <a:ext uri="{FF2B5EF4-FFF2-40B4-BE49-F238E27FC236}">
                  <a16:creationId xmlns:a16="http://schemas.microsoft.com/office/drawing/2014/main" id="{9A3F646E-F82D-4337-BEF5-ED976564B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91647" y="642732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87">
              <a:extLst>
                <a:ext uri="{FF2B5EF4-FFF2-40B4-BE49-F238E27FC236}">
                  <a16:creationId xmlns:a16="http://schemas.microsoft.com/office/drawing/2014/main" id="{C09EBB27-7F13-4408-8FB0-6DC85C8A4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79126" y="665036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88">
              <a:extLst>
                <a:ext uri="{FF2B5EF4-FFF2-40B4-BE49-F238E27FC236}">
                  <a16:creationId xmlns:a16="http://schemas.microsoft.com/office/drawing/2014/main" id="{A68CE951-C541-4F9F-8FE8-A520EE40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9687" y="569677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1">
              <a:extLst>
                <a:ext uri="{FF2B5EF4-FFF2-40B4-BE49-F238E27FC236}">
                  <a16:creationId xmlns:a16="http://schemas.microsoft.com/office/drawing/2014/main" id="{133CF975-B5CA-4F48-A428-10CCE358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8683" y="275681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92">
              <a:extLst>
                <a:ext uri="{FF2B5EF4-FFF2-40B4-BE49-F238E27FC236}">
                  <a16:creationId xmlns:a16="http://schemas.microsoft.com/office/drawing/2014/main" id="{9D4E65BF-F416-4011-A971-F95CB3E03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7723" y="241323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93">
              <a:extLst>
                <a:ext uri="{FF2B5EF4-FFF2-40B4-BE49-F238E27FC236}">
                  <a16:creationId xmlns:a16="http://schemas.microsoft.com/office/drawing/2014/main" id="{69755040-8F9F-4820-99E0-2838EC35D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25" y="327800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4">
              <a:extLst>
                <a:ext uri="{FF2B5EF4-FFF2-40B4-BE49-F238E27FC236}">
                  <a16:creationId xmlns:a16="http://schemas.microsoft.com/office/drawing/2014/main" id="{AA83ADCD-B175-4837-AA1C-A19EF4F20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2331" y="536018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95">
              <a:extLst>
                <a:ext uri="{FF2B5EF4-FFF2-40B4-BE49-F238E27FC236}">
                  <a16:creationId xmlns:a16="http://schemas.microsoft.com/office/drawing/2014/main" id="{317C4F6B-0CE1-45B6-9B1F-7983BABE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682" y="30485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96">
              <a:extLst>
                <a:ext uri="{FF2B5EF4-FFF2-40B4-BE49-F238E27FC236}">
                  <a16:creationId xmlns:a16="http://schemas.microsoft.com/office/drawing/2014/main" id="{23342F86-F140-4EC4-A296-44588B039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46068" y="356815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97">
              <a:extLst>
                <a:ext uri="{FF2B5EF4-FFF2-40B4-BE49-F238E27FC236}">
                  <a16:creationId xmlns:a16="http://schemas.microsoft.com/office/drawing/2014/main" id="{74F32186-0AB8-495B-A19D-9B1068DD3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15380" y="477700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8">
              <a:extLst>
                <a:ext uri="{FF2B5EF4-FFF2-40B4-BE49-F238E27FC236}">
                  <a16:creationId xmlns:a16="http://schemas.microsoft.com/office/drawing/2014/main" id="{33F170BF-E5FE-4100-95A8-C379B38CC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7865" y="425854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99">
              <a:extLst>
                <a:ext uri="{FF2B5EF4-FFF2-40B4-BE49-F238E27FC236}">
                  <a16:creationId xmlns:a16="http://schemas.microsoft.com/office/drawing/2014/main" id="{6A08A5C2-4DB6-42E2-8557-7D6FCB3FE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00760" y="446640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00">
              <a:extLst>
                <a:ext uri="{FF2B5EF4-FFF2-40B4-BE49-F238E27FC236}">
                  <a16:creationId xmlns:a16="http://schemas.microsoft.com/office/drawing/2014/main" id="{BCFCCFD6-465B-4CE2-82F4-F8944CAFB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0269" y="388698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1">
              <a:extLst>
                <a:ext uri="{FF2B5EF4-FFF2-40B4-BE49-F238E27FC236}">
                  <a16:creationId xmlns:a16="http://schemas.microsoft.com/office/drawing/2014/main" id="{C4727433-6752-4785-B1D8-5F2278D6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4986" y="509519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2">
              <a:extLst>
                <a:ext uri="{FF2B5EF4-FFF2-40B4-BE49-F238E27FC236}">
                  <a16:creationId xmlns:a16="http://schemas.microsoft.com/office/drawing/2014/main" id="{E00905C0-4C19-419B-A5E6-A79E0230D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1165" y="565557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3">
              <a:extLst>
                <a:ext uri="{FF2B5EF4-FFF2-40B4-BE49-F238E27FC236}">
                  <a16:creationId xmlns:a16="http://schemas.microsoft.com/office/drawing/2014/main" id="{725A4C94-2677-4953-ABE1-7B7FC9D9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34073" y="592600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4">
              <a:extLst>
                <a:ext uri="{FF2B5EF4-FFF2-40B4-BE49-F238E27FC236}">
                  <a16:creationId xmlns:a16="http://schemas.microsoft.com/office/drawing/2014/main" id="{B561E597-85B6-4F90-829F-72A6E4FDE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49533" y="245691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13">
              <a:extLst>
                <a:ext uri="{FF2B5EF4-FFF2-40B4-BE49-F238E27FC236}">
                  <a16:creationId xmlns:a16="http://schemas.microsoft.com/office/drawing/2014/main" id="{98F04703-F3BB-4765-881A-E0F624328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874" y="484483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4">
              <a:extLst>
                <a:ext uri="{FF2B5EF4-FFF2-40B4-BE49-F238E27FC236}">
                  <a16:creationId xmlns:a16="http://schemas.microsoft.com/office/drawing/2014/main" id="{AF7DAC1C-EE3E-4800-9A3E-57B22EC86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78" y="3611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5">
              <a:extLst>
                <a:ext uri="{FF2B5EF4-FFF2-40B4-BE49-F238E27FC236}">
                  <a16:creationId xmlns:a16="http://schemas.microsoft.com/office/drawing/2014/main" id="{D72F8BFB-A2C3-4A09-9F45-8B0ED8A6F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65" y="427400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7">
              <a:extLst>
                <a:ext uri="{FF2B5EF4-FFF2-40B4-BE49-F238E27FC236}">
                  <a16:creationId xmlns:a16="http://schemas.microsoft.com/office/drawing/2014/main" id="{52E149F2-C71D-4E6E-A051-2DE04D393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5882" y="596968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8">
              <a:extLst>
                <a:ext uri="{FF2B5EF4-FFF2-40B4-BE49-F238E27FC236}">
                  <a16:creationId xmlns:a16="http://schemas.microsoft.com/office/drawing/2014/main" id="{18316E58-19C4-4AB8-B87C-06C633728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75298" y="654736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19">
              <a:extLst>
                <a:ext uri="{FF2B5EF4-FFF2-40B4-BE49-F238E27FC236}">
                  <a16:creationId xmlns:a16="http://schemas.microsoft.com/office/drawing/2014/main" id="{2E9CDF84-9068-475E-9D0D-3FA4F1A61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61972" y="627899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20">
              <a:extLst>
                <a:ext uri="{FF2B5EF4-FFF2-40B4-BE49-F238E27FC236}">
                  <a16:creationId xmlns:a16="http://schemas.microsoft.com/office/drawing/2014/main" id="{902B8F55-12F6-47CC-A957-264A20A2B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9207" y="385171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21">
              <a:extLst>
                <a:ext uri="{FF2B5EF4-FFF2-40B4-BE49-F238E27FC236}">
                  <a16:creationId xmlns:a16="http://schemas.microsoft.com/office/drawing/2014/main" id="{6C4DE7D0-08D8-4DE1-99BE-5C16FF965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07498" y="362917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25">
              <a:extLst>
                <a:ext uri="{FF2B5EF4-FFF2-40B4-BE49-F238E27FC236}">
                  <a16:creationId xmlns:a16="http://schemas.microsoft.com/office/drawing/2014/main" id="{BAF6FE00-6158-4A16-B8D9-102F85B7A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9594" y="24273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26">
              <a:extLst>
                <a:ext uri="{FF2B5EF4-FFF2-40B4-BE49-F238E27FC236}">
                  <a16:creationId xmlns:a16="http://schemas.microsoft.com/office/drawing/2014/main" id="{D5A27326-3E86-4BD0-B625-C722A7D33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77828" y="327933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27">
              <a:extLst>
                <a:ext uri="{FF2B5EF4-FFF2-40B4-BE49-F238E27FC236}">
                  <a16:creationId xmlns:a16="http://schemas.microsoft.com/office/drawing/2014/main" id="{569D4C99-D265-402E-A967-6B7AC549A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918" y="424702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28">
              <a:extLst>
                <a:ext uri="{FF2B5EF4-FFF2-40B4-BE49-F238E27FC236}">
                  <a16:creationId xmlns:a16="http://schemas.microsoft.com/office/drawing/2014/main" id="{C96DAF62-46BF-46E8-B199-AB2A3CB84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164" y="277152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29">
              <a:extLst>
                <a:ext uri="{FF2B5EF4-FFF2-40B4-BE49-F238E27FC236}">
                  <a16:creationId xmlns:a16="http://schemas.microsoft.com/office/drawing/2014/main" id="{84B16D6C-96D6-41DE-838B-2F2B2DC28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241" y="471223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33">
              <a:extLst>
                <a:ext uri="{FF2B5EF4-FFF2-40B4-BE49-F238E27FC236}">
                  <a16:creationId xmlns:a16="http://schemas.microsoft.com/office/drawing/2014/main" id="{CA5ECD4D-4EC4-4500-94FE-6000B0745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069" y="451822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36">
              <a:extLst>
                <a:ext uri="{FF2B5EF4-FFF2-40B4-BE49-F238E27FC236}">
                  <a16:creationId xmlns:a16="http://schemas.microsoft.com/office/drawing/2014/main" id="{11C06357-6475-4767-81DB-5BEDA2CC6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70208" y="562769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37">
              <a:extLst>
                <a:ext uri="{FF2B5EF4-FFF2-40B4-BE49-F238E27FC236}">
                  <a16:creationId xmlns:a16="http://schemas.microsoft.com/office/drawing/2014/main" id="{8871D916-C734-4757-8441-8D4939866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703" y="527782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38">
              <a:extLst>
                <a:ext uri="{FF2B5EF4-FFF2-40B4-BE49-F238E27FC236}">
                  <a16:creationId xmlns:a16="http://schemas.microsoft.com/office/drawing/2014/main" id="{3BEF5DC4-BA27-4973-99A6-4DDC260AD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472" y="502774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39">
              <a:extLst>
                <a:ext uri="{FF2B5EF4-FFF2-40B4-BE49-F238E27FC236}">
                  <a16:creationId xmlns:a16="http://schemas.microsoft.com/office/drawing/2014/main" id="{E348296B-AB0A-4701-AEE5-1C8E7E347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47218" y="655185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40">
              <a:extLst>
                <a:ext uri="{FF2B5EF4-FFF2-40B4-BE49-F238E27FC236}">
                  <a16:creationId xmlns:a16="http://schemas.microsoft.com/office/drawing/2014/main" id="{FFDA7773-5C96-4D44-A640-0D29BA8C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6365" y="3008459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42">
              <a:extLst>
                <a:ext uri="{FF2B5EF4-FFF2-40B4-BE49-F238E27FC236}">
                  <a16:creationId xmlns:a16="http://schemas.microsoft.com/office/drawing/2014/main" id="{4041F1DB-23CE-482D-B130-23AAA2FAA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1631" y="475740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43">
              <a:extLst>
                <a:ext uri="{FF2B5EF4-FFF2-40B4-BE49-F238E27FC236}">
                  <a16:creationId xmlns:a16="http://schemas.microsoft.com/office/drawing/2014/main" id="{E0A07433-E8B1-4240-89D6-8F552623B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3124" y="5807089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44">
              <a:extLst>
                <a:ext uri="{FF2B5EF4-FFF2-40B4-BE49-F238E27FC236}">
                  <a16:creationId xmlns:a16="http://schemas.microsoft.com/office/drawing/2014/main" id="{A1B065DB-19BF-4118-B319-D0E9E1D71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10077" y="607966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45">
              <a:extLst>
                <a:ext uri="{FF2B5EF4-FFF2-40B4-BE49-F238E27FC236}">
                  <a16:creationId xmlns:a16="http://schemas.microsoft.com/office/drawing/2014/main" id="{419217DA-E2E8-4336-ACFF-EEEAA992F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6387" y="629133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8">
              <a:extLst>
                <a:ext uri="{FF2B5EF4-FFF2-40B4-BE49-F238E27FC236}">
                  <a16:creationId xmlns:a16="http://schemas.microsoft.com/office/drawing/2014/main" id="{04E0D524-DF64-4C6E-B820-4E5DD84FF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2930" y="674108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8">
              <a:extLst>
                <a:ext uri="{FF2B5EF4-FFF2-40B4-BE49-F238E27FC236}">
                  <a16:creationId xmlns:a16="http://schemas.microsoft.com/office/drawing/2014/main" id="{D2F27FA0-23EB-48CC-BABC-CA7FE0F04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804" y="276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8">
              <a:extLst>
                <a:ext uri="{FF2B5EF4-FFF2-40B4-BE49-F238E27FC236}">
                  <a16:creationId xmlns:a16="http://schemas.microsoft.com/office/drawing/2014/main" id="{154FC207-BF49-4572-805C-B0916CFAD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42981" y="8983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06">
              <a:extLst>
                <a:ext uri="{FF2B5EF4-FFF2-40B4-BE49-F238E27FC236}">
                  <a16:creationId xmlns:a16="http://schemas.microsoft.com/office/drawing/2014/main" id="{E5F3D9CE-FF03-4032-8065-B44022EBD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22231" y="1110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06">
              <a:extLst>
                <a:ext uri="{FF2B5EF4-FFF2-40B4-BE49-F238E27FC236}">
                  <a16:creationId xmlns:a16="http://schemas.microsoft.com/office/drawing/2014/main" id="{71E4A724-05C3-4084-B4E2-3186236B4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02135" y="670682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185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oup 277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7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337" name="Rectangle 336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48F04-225C-3248-851A-78448DB2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966" y="1135530"/>
            <a:ext cx="4016188" cy="2892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Imagery</a:t>
            </a:r>
          </a:p>
        </p:txBody>
      </p:sp>
      <p:pic>
        <p:nvPicPr>
          <p:cNvPr id="274" name="Picture 273" descr="Paint colour explosion on a white background">
            <a:extLst>
              <a:ext uri="{FF2B5EF4-FFF2-40B4-BE49-F238E27FC236}">
                <a16:creationId xmlns:a16="http://schemas.microsoft.com/office/drawing/2014/main" id="{CA0653A7-9B00-4569-A45D-5DED8A3FD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" r="2" b="160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5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268EF-1ED3-4797-8355-F5078CB18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76300"/>
            <a:ext cx="10775021" cy="5115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AB0F8-F5C1-6148-B97F-D994DCED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54" y="1165965"/>
            <a:ext cx="8579011" cy="1164425"/>
          </a:xfrm>
        </p:spPr>
        <p:txBody>
          <a:bodyPr>
            <a:normAutofit/>
          </a:bodyPr>
          <a:lstStyle/>
          <a:p>
            <a:r>
              <a:rPr lang="en-US" dirty="0"/>
              <a:t>Describing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942E-373B-6649-B484-D169F026D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824" y="2638477"/>
            <a:ext cx="7622141" cy="30313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5 senses</a:t>
            </a:r>
            <a:br>
              <a:rPr lang="en-US" dirty="0"/>
            </a:br>
            <a:r>
              <a:rPr lang="en-US" dirty="0"/>
              <a:t>Sight – Shadowy, Radiant, Shiny</a:t>
            </a:r>
            <a:br>
              <a:rPr lang="en-US" dirty="0"/>
            </a:br>
            <a:r>
              <a:rPr lang="en-US" dirty="0"/>
              <a:t>Hearing – Buzzing, Thundering, Echoing</a:t>
            </a:r>
            <a:br>
              <a:rPr lang="en-US" dirty="0"/>
            </a:br>
            <a:r>
              <a:rPr lang="en-US" dirty="0"/>
              <a:t>Smell – Fresh, Overpowering, Fragrant</a:t>
            </a:r>
            <a:br>
              <a:rPr lang="en-US" dirty="0"/>
            </a:br>
            <a:r>
              <a:rPr lang="en-US" dirty="0"/>
              <a:t>Taste - Spicy, Sour, Unsavory</a:t>
            </a:r>
            <a:br>
              <a:rPr lang="en-US" dirty="0"/>
            </a:br>
            <a:r>
              <a:rPr lang="en-US" dirty="0"/>
              <a:t>Touch – Bristly, Oily, Tacky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hlinkClick r:id="rId2"/>
              </a:rPr>
              <a:t>https://jamboard.google.com/d/1Akep7m27UsIg5xqRN7bNlmxwryrEqnAjFrHZbSbt1oE/viewer?f=0</a:t>
            </a:r>
            <a:r>
              <a:rPr lang="en-US" dirty="0"/>
              <a:t> Page 1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756232-7BA9-4CEA-9C9D-67E53C91B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16220" y="31138"/>
            <a:ext cx="521147" cy="6782575"/>
            <a:chOff x="11016220" y="-64032"/>
            <a:chExt cx="521147" cy="6858421"/>
          </a:xfrm>
          <a:solidFill>
            <a:schemeClr val="bg2">
              <a:lumMod val="90000"/>
            </a:schemeClr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BEB0739-EF74-4D95-80D7-4173F5B98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417" y="39783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5">
              <a:extLst>
                <a:ext uri="{FF2B5EF4-FFF2-40B4-BE49-F238E27FC236}">
                  <a16:creationId xmlns:a16="http://schemas.microsoft.com/office/drawing/2014/main" id="{783B7BCE-EE41-439B-B505-CCE4A75EA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0403" y="191833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6">
              <a:extLst>
                <a:ext uri="{FF2B5EF4-FFF2-40B4-BE49-F238E27FC236}">
                  <a16:creationId xmlns:a16="http://schemas.microsoft.com/office/drawing/2014/main" id="{3C74358B-9A47-45F3-8386-A5618A504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040" y="52545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7">
              <a:extLst>
                <a:ext uri="{FF2B5EF4-FFF2-40B4-BE49-F238E27FC236}">
                  <a16:creationId xmlns:a16="http://schemas.microsoft.com/office/drawing/2014/main" id="{99DE0B49-D1D7-4B06-9F02-E82BAD33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805" y="22054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8">
              <a:extLst>
                <a:ext uri="{FF2B5EF4-FFF2-40B4-BE49-F238E27FC236}">
                  <a16:creationId xmlns:a16="http://schemas.microsoft.com/office/drawing/2014/main" id="{3E40A68B-6E09-47B3-B503-187E6DB05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1" y="113529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9">
              <a:extLst>
                <a:ext uri="{FF2B5EF4-FFF2-40B4-BE49-F238E27FC236}">
                  <a16:creationId xmlns:a16="http://schemas.microsoft.com/office/drawing/2014/main" id="{D689A519-2610-420E-A0A9-969BFF67B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0908" y="163662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0">
              <a:extLst>
                <a:ext uri="{FF2B5EF4-FFF2-40B4-BE49-F238E27FC236}">
                  <a16:creationId xmlns:a16="http://schemas.microsoft.com/office/drawing/2014/main" id="{6FBC6584-911F-4264-B473-D2BF13165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7764" y="27761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1">
              <a:extLst>
                <a:ext uri="{FF2B5EF4-FFF2-40B4-BE49-F238E27FC236}">
                  <a16:creationId xmlns:a16="http://schemas.microsoft.com/office/drawing/2014/main" id="{43BA3088-9071-4CB5-AA87-D26ADA6A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8963" y="13651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id="{036754A1-5FF1-4DAF-865F-51A8F732D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8466" y="8464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2">
              <a:extLst>
                <a:ext uri="{FF2B5EF4-FFF2-40B4-BE49-F238E27FC236}">
                  <a16:creationId xmlns:a16="http://schemas.microsoft.com/office/drawing/2014/main" id="{3113C36F-F2C1-4AEF-907E-B011FC7D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1027" y="15726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3">
              <a:extLst>
                <a:ext uri="{FF2B5EF4-FFF2-40B4-BE49-F238E27FC236}">
                  <a16:creationId xmlns:a16="http://schemas.microsoft.com/office/drawing/2014/main" id="{05297B79-2217-4E20-ADCE-55A99DFC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9476" y="150022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0">
              <a:extLst>
                <a:ext uri="{FF2B5EF4-FFF2-40B4-BE49-F238E27FC236}">
                  <a16:creationId xmlns:a16="http://schemas.microsoft.com/office/drawing/2014/main" id="{CDFBCAF2-7156-47B5-B4CD-4C9A6B0C5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2697" y="439271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1">
              <a:extLst>
                <a:ext uri="{FF2B5EF4-FFF2-40B4-BE49-F238E27FC236}">
                  <a16:creationId xmlns:a16="http://schemas.microsoft.com/office/drawing/2014/main" id="{6141C6ED-A205-4582-B2B7-28AEFFCE9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6515" y="994258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2">
              <a:extLst>
                <a:ext uri="{FF2B5EF4-FFF2-40B4-BE49-F238E27FC236}">
                  <a16:creationId xmlns:a16="http://schemas.microsoft.com/office/drawing/2014/main" id="{45D98E0C-835E-42DB-8E99-55F88B5D3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8170" y="187389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4">
              <a:extLst>
                <a:ext uri="{FF2B5EF4-FFF2-40B4-BE49-F238E27FC236}">
                  <a16:creationId xmlns:a16="http://schemas.microsoft.com/office/drawing/2014/main" id="{C1A190CA-579E-475F-A682-AE831D0B6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318" y="200578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5">
              <a:extLst>
                <a:ext uri="{FF2B5EF4-FFF2-40B4-BE49-F238E27FC236}">
                  <a16:creationId xmlns:a16="http://schemas.microsoft.com/office/drawing/2014/main" id="{95752704-828A-4BF6-9D5B-7EE272F3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3854" y="76460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1">
              <a:extLst>
                <a:ext uri="{FF2B5EF4-FFF2-40B4-BE49-F238E27FC236}">
                  <a16:creationId xmlns:a16="http://schemas.microsoft.com/office/drawing/2014/main" id="{1DDC7947-4F4F-4B68-8A9A-5B08914D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8602" y="114885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1">
              <a:extLst>
                <a:ext uri="{FF2B5EF4-FFF2-40B4-BE49-F238E27FC236}">
                  <a16:creationId xmlns:a16="http://schemas.microsoft.com/office/drawing/2014/main" id="{F9B6A847-04BE-4DA2-9766-403B52C53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223" y="27004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2">
              <a:extLst>
                <a:ext uri="{FF2B5EF4-FFF2-40B4-BE49-F238E27FC236}">
                  <a16:creationId xmlns:a16="http://schemas.microsoft.com/office/drawing/2014/main" id="{E0120860-FA73-465D-98A8-0A80630A7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8263" y="235689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3">
              <a:extLst>
                <a:ext uri="{FF2B5EF4-FFF2-40B4-BE49-F238E27FC236}">
                  <a16:creationId xmlns:a16="http://schemas.microsoft.com/office/drawing/2014/main" id="{73B154EA-FA98-4BA2-B207-56A75AF5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7765" y="328527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4">
              <a:extLst>
                <a:ext uri="{FF2B5EF4-FFF2-40B4-BE49-F238E27FC236}">
                  <a16:creationId xmlns:a16="http://schemas.microsoft.com/office/drawing/2014/main" id="{CD9D9A2E-D334-4FF7-AE1B-3C73FF735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2871" y="530384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5">
              <a:extLst>
                <a:ext uri="{FF2B5EF4-FFF2-40B4-BE49-F238E27FC236}">
                  <a16:creationId xmlns:a16="http://schemas.microsoft.com/office/drawing/2014/main" id="{C3CEB375-641F-4ACA-BFE8-15BCE9CFB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1222" y="299225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6">
              <a:extLst>
                <a:ext uri="{FF2B5EF4-FFF2-40B4-BE49-F238E27FC236}">
                  <a16:creationId xmlns:a16="http://schemas.microsoft.com/office/drawing/2014/main" id="{64C2C2DC-ADC8-45C1-9176-0BE21158B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6608" y="351181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7">
              <a:extLst>
                <a:ext uri="{FF2B5EF4-FFF2-40B4-BE49-F238E27FC236}">
                  <a16:creationId xmlns:a16="http://schemas.microsoft.com/office/drawing/2014/main" id="{6DC6FE9E-EE79-4AAD-B79F-D1320F972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5920" y="47206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8">
              <a:extLst>
                <a:ext uri="{FF2B5EF4-FFF2-40B4-BE49-F238E27FC236}">
                  <a16:creationId xmlns:a16="http://schemas.microsoft.com/office/drawing/2014/main" id="{4A065DC5-0B08-4188-9CAC-C782BE33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8405" y="420220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9">
              <a:extLst>
                <a:ext uri="{FF2B5EF4-FFF2-40B4-BE49-F238E27FC236}">
                  <a16:creationId xmlns:a16="http://schemas.microsoft.com/office/drawing/2014/main" id="{77933EC7-7607-4F9B-8946-946926844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1300" y="441006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0">
              <a:extLst>
                <a:ext uri="{FF2B5EF4-FFF2-40B4-BE49-F238E27FC236}">
                  <a16:creationId xmlns:a16="http://schemas.microsoft.com/office/drawing/2014/main" id="{98A0955A-87AB-4E27-A4EB-390D5A997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0809" y="383064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1">
              <a:extLst>
                <a:ext uri="{FF2B5EF4-FFF2-40B4-BE49-F238E27FC236}">
                  <a16:creationId xmlns:a16="http://schemas.microsoft.com/office/drawing/2014/main" id="{D0D3E081-021C-476C-A0B4-025460A08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5526" y="503885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2">
              <a:extLst>
                <a:ext uri="{FF2B5EF4-FFF2-40B4-BE49-F238E27FC236}">
                  <a16:creationId xmlns:a16="http://schemas.microsoft.com/office/drawing/2014/main" id="{73D4B676-80A8-44CB-A417-17AF4DE19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1705" y="559923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3">
              <a:extLst>
                <a:ext uri="{FF2B5EF4-FFF2-40B4-BE49-F238E27FC236}">
                  <a16:creationId xmlns:a16="http://schemas.microsoft.com/office/drawing/2014/main" id="{B0210B7F-84AA-41BE-87D2-9F5260010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4613" y="586966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4">
              <a:extLst>
                <a:ext uri="{FF2B5EF4-FFF2-40B4-BE49-F238E27FC236}">
                  <a16:creationId xmlns:a16="http://schemas.microsoft.com/office/drawing/2014/main" id="{17B17F87-1255-4200-A4C5-1F8661A3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073" y="240057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id="{D55CF0FB-1894-4689-808C-524F20F2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414" y="478849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id="{6D672041-E9F6-41CA-8F94-8F92F4F52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4818" y="355480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id="{F2980BBB-6C11-4661-B664-64A509E7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9105" y="42176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7">
              <a:extLst>
                <a:ext uri="{FF2B5EF4-FFF2-40B4-BE49-F238E27FC236}">
                  <a16:creationId xmlns:a16="http://schemas.microsoft.com/office/drawing/2014/main" id="{74418F40-0BE6-45C5-A622-A4EC9ECC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422" y="591334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id="{689670C9-875E-4A8F-8485-379483869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5838" y="649102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id="{B73F6F9B-7042-48A0-8AAB-CFD4AE104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2512" y="622265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0">
              <a:extLst>
                <a:ext uri="{FF2B5EF4-FFF2-40B4-BE49-F238E27FC236}">
                  <a16:creationId xmlns:a16="http://schemas.microsoft.com/office/drawing/2014/main" id="{D9922668-2B6F-4226-BEBD-91DBE7EB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9747" y="379537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25E4C9F4-6F2B-48AB-A99B-392DE5473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8038" y="357283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5">
              <a:extLst>
                <a:ext uri="{FF2B5EF4-FFF2-40B4-BE49-F238E27FC236}">
                  <a16:creationId xmlns:a16="http://schemas.microsoft.com/office/drawing/2014/main" id="{65715319-1FF9-45E8-9E9A-C674AF42E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0134" y="237101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6">
              <a:extLst>
                <a:ext uri="{FF2B5EF4-FFF2-40B4-BE49-F238E27FC236}">
                  <a16:creationId xmlns:a16="http://schemas.microsoft.com/office/drawing/2014/main" id="{12649F26-7CDE-4DB8-83B3-EF3782AD0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368" y="322299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7">
              <a:extLst>
                <a:ext uri="{FF2B5EF4-FFF2-40B4-BE49-F238E27FC236}">
                  <a16:creationId xmlns:a16="http://schemas.microsoft.com/office/drawing/2014/main" id="{2FE4021B-DAF2-4374-BA57-A34924342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5458" y="41906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8">
              <a:extLst>
                <a:ext uri="{FF2B5EF4-FFF2-40B4-BE49-F238E27FC236}">
                  <a16:creationId xmlns:a16="http://schemas.microsoft.com/office/drawing/2014/main" id="{DF5BAFBB-6EF3-4AB2-AEB6-101F5E93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5704" y="271518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9">
              <a:extLst>
                <a:ext uri="{FF2B5EF4-FFF2-40B4-BE49-F238E27FC236}">
                  <a16:creationId xmlns:a16="http://schemas.microsoft.com/office/drawing/2014/main" id="{237BBB0E-5E66-4455-9E38-5A7A576FA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1781" y="465589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3">
              <a:extLst>
                <a:ext uri="{FF2B5EF4-FFF2-40B4-BE49-F238E27FC236}">
                  <a16:creationId xmlns:a16="http://schemas.microsoft.com/office/drawing/2014/main" id="{F3737C72-7122-4969-90DB-9F1A2A2E7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2609" y="446188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6">
              <a:extLst>
                <a:ext uri="{FF2B5EF4-FFF2-40B4-BE49-F238E27FC236}">
                  <a16:creationId xmlns:a16="http://schemas.microsoft.com/office/drawing/2014/main" id="{E0471B7E-606B-4DF6-97A3-C86A23004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0748" y="557135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7">
              <a:extLst>
                <a:ext uri="{FF2B5EF4-FFF2-40B4-BE49-F238E27FC236}">
                  <a16:creationId xmlns:a16="http://schemas.microsoft.com/office/drawing/2014/main" id="{90E27B31-5A24-46EB-85BE-DC5C886BC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5243" y="522148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8">
              <a:extLst>
                <a:ext uri="{FF2B5EF4-FFF2-40B4-BE49-F238E27FC236}">
                  <a16:creationId xmlns:a16="http://schemas.microsoft.com/office/drawing/2014/main" id="{2EDC5D7B-EB07-447D-B76E-A07A6632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5012" y="497140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9">
              <a:extLst>
                <a:ext uri="{FF2B5EF4-FFF2-40B4-BE49-F238E27FC236}">
                  <a16:creationId xmlns:a16="http://schemas.microsoft.com/office/drawing/2014/main" id="{BC74D79F-6756-4F06-A0F5-DC43209C5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27758" y="649551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0">
              <a:extLst>
                <a:ext uri="{FF2B5EF4-FFF2-40B4-BE49-F238E27FC236}">
                  <a16:creationId xmlns:a16="http://schemas.microsoft.com/office/drawing/2014/main" id="{2210FDBB-A853-4414-A030-69E1F4295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6905" y="2952119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2">
              <a:extLst>
                <a:ext uri="{FF2B5EF4-FFF2-40B4-BE49-F238E27FC236}">
                  <a16:creationId xmlns:a16="http://schemas.microsoft.com/office/drawing/2014/main" id="{9AAC29D9-EC94-4008-824A-E1F0F218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2171" y="470106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3">
              <a:extLst>
                <a:ext uri="{FF2B5EF4-FFF2-40B4-BE49-F238E27FC236}">
                  <a16:creationId xmlns:a16="http://schemas.microsoft.com/office/drawing/2014/main" id="{8B39C842-398E-4937-A696-BFFC3860B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3664" y="5750749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4">
              <a:extLst>
                <a:ext uri="{FF2B5EF4-FFF2-40B4-BE49-F238E27FC236}">
                  <a16:creationId xmlns:a16="http://schemas.microsoft.com/office/drawing/2014/main" id="{7088F78F-878E-460B-87EC-BA3BF1B54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0617" y="602332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5">
              <a:extLst>
                <a:ext uri="{FF2B5EF4-FFF2-40B4-BE49-F238E27FC236}">
                  <a16:creationId xmlns:a16="http://schemas.microsoft.com/office/drawing/2014/main" id="{63E026E2-AE0E-499A-A8FA-39274DFB0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6927" y="623499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550BA48D-6442-47A4-95D9-5C452FF88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3470" y="668474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06EF15E3-76AB-4075-B334-94FD017C5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3521" y="334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id="{9FED76EA-CA3D-4690-9FCE-768160FAB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2771" y="-452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94267EB-8640-4DF3-9F5F-F38995109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81725" y="40256"/>
            <a:ext cx="503194" cy="6764629"/>
            <a:chOff x="11581725" y="-50217"/>
            <a:chExt cx="503194" cy="6814823"/>
          </a:xfrm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62E43E43-4CB1-436A-8F39-FDA46F384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9500" y="66549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3">
              <a:extLst>
                <a:ext uri="{FF2B5EF4-FFF2-40B4-BE49-F238E27FC236}">
                  <a16:creationId xmlns:a16="http://schemas.microsoft.com/office/drawing/2014/main" id="{01953B1A-913D-4BC4-AD4F-7DCC6BB0A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75602" y="79700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>
              <a:extLst>
                <a:ext uri="{FF2B5EF4-FFF2-40B4-BE49-F238E27FC236}">
                  <a16:creationId xmlns:a16="http://schemas.microsoft.com/office/drawing/2014/main" id="{6085CF7C-052A-40B4-A519-5B9C532D8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48571" y="95141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>
              <a:extLst>
                <a:ext uri="{FF2B5EF4-FFF2-40B4-BE49-F238E27FC236}">
                  <a16:creationId xmlns:a16="http://schemas.microsoft.com/office/drawing/2014/main" id="{6A30D3AB-0061-492B-87F5-7F8512F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45576" y="38698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>
              <a:extLst>
                <a:ext uri="{FF2B5EF4-FFF2-40B4-BE49-F238E27FC236}">
                  <a16:creationId xmlns:a16="http://schemas.microsoft.com/office/drawing/2014/main" id="{69A009B8-1C16-4886-84BE-F36873A8F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657" y="119019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>
              <a:extLst>
                <a:ext uri="{FF2B5EF4-FFF2-40B4-BE49-F238E27FC236}">
                  <a16:creationId xmlns:a16="http://schemas.microsoft.com/office/drawing/2014/main" id="{4262414F-5D33-444C-81D6-D059EC05D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2504" y="55061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">
              <a:extLst>
                <a:ext uri="{FF2B5EF4-FFF2-40B4-BE49-F238E27FC236}">
                  <a16:creationId xmlns:a16="http://schemas.microsoft.com/office/drawing/2014/main" id="{A035666B-2FAB-4FD6-9ADA-4770A33B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517" y="139979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6">
              <a:extLst>
                <a:ext uri="{FF2B5EF4-FFF2-40B4-BE49-F238E27FC236}">
                  <a16:creationId xmlns:a16="http://schemas.microsoft.com/office/drawing/2014/main" id="{BC45742B-781F-43CF-967D-04E8532B5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213" y="222982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">
              <a:extLst>
                <a:ext uri="{FF2B5EF4-FFF2-40B4-BE49-F238E27FC236}">
                  <a16:creationId xmlns:a16="http://schemas.microsoft.com/office/drawing/2014/main" id="{9A565171-85E6-47B4-96D9-A815A5A60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2666" y="160953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9">
              <a:extLst>
                <a:ext uri="{FF2B5EF4-FFF2-40B4-BE49-F238E27FC236}">
                  <a16:creationId xmlns:a16="http://schemas.microsoft.com/office/drawing/2014/main" id="{781905C4-1133-4589-891D-4E6052BC9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2116" y="19189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79D613E3-CA24-4F43-A0A9-345387044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7347" y="183933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1">
              <a:extLst>
                <a:ext uri="{FF2B5EF4-FFF2-40B4-BE49-F238E27FC236}">
                  <a16:creationId xmlns:a16="http://schemas.microsoft.com/office/drawing/2014/main" id="{0C069C76-F3AB-4A56-AB65-D9837622A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63644" y="207369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id="{B549DF45-2D76-437C-ACBF-763DF06F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2882" y="65743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id="{B49F2B88-F0AA-40D6-997C-4CD28AD29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5254" y="88847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0">
              <a:extLst>
                <a:ext uri="{FF2B5EF4-FFF2-40B4-BE49-F238E27FC236}">
                  <a16:creationId xmlns:a16="http://schemas.microsoft.com/office/drawing/2014/main" id="{36A4A66A-D1F4-4383-8D28-A68695937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9913" y="112627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1">
              <a:extLst>
                <a:ext uri="{FF2B5EF4-FFF2-40B4-BE49-F238E27FC236}">
                  <a16:creationId xmlns:a16="http://schemas.microsoft.com/office/drawing/2014/main" id="{1A73A306-1140-4842-AB32-DEFA0C75D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2963" y="213932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>
              <a:extLst>
                <a:ext uri="{FF2B5EF4-FFF2-40B4-BE49-F238E27FC236}">
                  <a16:creationId xmlns:a16="http://schemas.microsoft.com/office/drawing/2014/main" id="{9E9F1E99-2F3F-4867-BBFE-FCA8F92CA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799" y="191687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3">
              <a:extLst>
                <a:ext uri="{FF2B5EF4-FFF2-40B4-BE49-F238E27FC236}">
                  <a16:creationId xmlns:a16="http://schemas.microsoft.com/office/drawing/2014/main" id="{015B614E-DBF6-4DE6-9339-24B527AE0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3356" y="160208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4">
              <a:extLst>
                <a:ext uri="{FF2B5EF4-FFF2-40B4-BE49-F238E27FC236}">
                  <a16:creationId xmlns:a16="http://schemas.microsoft.com/office/drawing/2014/main" id="{2D99F085-1658-457C-A1E7-8BB59784E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4372" y="45284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72314D71-6CB0-478C-A2EE-9DD68D4B0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4341" y="10683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CFF40123-9723-4AED-B3F6-54C54E54A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144" y="138973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18149ACA-B455-497E-A336-7CA5EA3FF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06996" y="20126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2">
              <a:extLst>
                <a:ext uri="{FF2B5EF4-FFF2-40B4-BE49-F238E27FC236}">
                  <a16:creationId xmlns:a16="http://schemas.microsoft.com/office/drawing/2014/main" id="{C0CE652D-B224-4EC0-A270-14E78D333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5689" y="323256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3">
              <a:extLst>
                <a:ext uri="{FF2B5EF4-FFF2-40B4-BE49-F238E27FC236}">
                  <a16:creationId xmlns:a16="http://schemas.microsoft.com/office/drawing/2014/main" id="{37E8E3DB-6FB9-4F73-B1D1-F3B3A3C10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5602" y="432387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4">
              <a:extLst>
                <a:ext uri="{FF2B5EF4-FFF2-40B4-BE49-F238E27FC236}">
                  <a16:creationId xmlns:a16="http://schemas.microsoft.com/office/drawing/2014/main" id="{FA7E6C6A-13E7-43F5-9891-23A9983AE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9532" y="532120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5">
              <a:extLst>
                <a:ext uri="{FF2B5EF4-FFF2-40B4-BE49-F238E27FC236}">
                  <a16:creationId xmlns:a16="http://schemas.microsoft.com/office/drawing/2014/main" id="{E2A09D59-BD40-4E83-9EE0-71DB34EAB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5184" y="453210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6">
              <a:extLst>
                <a:ext uri="{FF2B5EF4-FFF2-40B4-BE49-F238E27FC236}">
                  <a16:creationId xmlns:a16="http://schemas.microsoft.com/office/drawing/2014/main" id="{FB0AF6EA-0C4B-419C-A465-AF41DAD75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7321" y="598309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7">
              <a:extLst>
                <a:ext uri="{FF2B5EF4-FFF2-40B4-BE49-F238E27FC236}">
                  <a16:creationId xmlns:a16="http://schemas.microsoft.com/office/drawing/2014/main" id="{994F7A2A-F2AF-4DBA-B4AB-295CD6BFF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9087" y="299662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8">
              <a:extLst>
                <a:ext uri="{FF2B5EF4-FFF2-40B4-BE49-F238E27FC236}">
                  <a16:creationId xmlns:a16="http://schemas.microsoft.com/office/drawing/2014/main" id="{AF7C6756-507C-4EAA-8584-98559EBA7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6756" y="483672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9">
              <a:extLst>
                <a:ext uri="{FF2B5EF4-FFF2-40B4-BE49-F238E27FC236}">
                  <a16:creationId xmlns:a16="http://schemas.microsoft.com/office/drawing/2014/main" id="{C957EA97-DC3B-4894-B0EF-0548C0FB8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8864" y="507784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0">
              <a:extLst>
                <a:ext uri="{FF2B5EF4-FFF2-40B4-BE49-F238E27FC236}">
                  <a16:creationId xmlns:a16="http://schemas.microsoft.com/office/drawing/2014/main" id="{9E831CBF-DE63-4669-9B35-9E0B9A612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3828" y="253454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1">
              <a:extLst>
                <a:ext uri="{FF2B5EF4-FFF2-40B4-BE49-F238E27FC236}">
                  <a16:creationId xmlns:a16="http://schemas.microsoft.com/office/drawing/2014/main" id="{DDCDA67E-7542-4ED8-949C-84C7EAD4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7321" y="621509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2">
              <a:extLst>
                <a:ext uri="{FF2B5EF4-FFF2-40B4-BE49-F238E27FC236}">
                  <a16:creationId xmlns:a16="http://schemas.microsoft.com/office/drawing/2014/main" id="{D8B93D38-E025-4D67-8A0C-19E325320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75489" y="553311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4">
              <a:extLst>
                <a:ext uri="{FF2B5EF4-FFF2-40B4-BE49-F238E27FC236}">
                  <a16:creationId xmlns:a16="http://schemas.microsoft.com/office/drawing/2014/main" id="{4E29CE45-4558-426B-8C24-3069B0481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79279" y="401724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5">
              <a:extLst>
                <a:ext uri="{FF2B5EF4-FFF2-40B4-BE49-F238E27FC236}">
                  <a16:creationId xmlns:a16="http://schemas.microsoft.com/office/drawing/2014/main" id="{3B64559B-6389-4C5E-A736-9BB79FBA0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7128" y="57730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EB6B7C23-A7CF-4256-932B-D67CD52BA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6187" y="276716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7">
              <a:extLst>
                <a:ext uri="{FF2B5EF4-FFF2-40B4-BE49-F238E27FC236}">
                  <a16:creationId xmlns:a16="http://schemas.microsoft.com/office/drawing/2014/main" id="{62342B15-30BB-40CF-87B9-130A77AC8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64332" y="378611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8">
              <a:extLst>
                <a:ext uri="{FF2B5EF4-FFF2-40B4-BE49-F238E27FC236}">
                  <a16:creationId xmlns:a16="http://schemas.microsoft.com/office/drawing/2014/main" id="{3EEDF4C2-803E-42B9-B9A1-31E071A72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9589" y="355264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9">
              <a:extLst>
                <a:ext uri="{FF2B5EF4-FFF2-40B4-BE49-F238E27FC236}">
                  <a16:creationId xmlns:a16="http://schemas.microsoft.com/office/drawing/2014/main" id="{CFF066B7-F19B-494E-817B-9443234AF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8203" y="644431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BEA79FD9-FE3C-474C-9635-FA1AC8B10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0021" y="288696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3">
              <a:extLst>
                <a:ext uri="{FF2B5EF4-FFF2-40B4-BE49-F238E27FC236}">
                  <a16:creationId xmlns:a16="http://schemas.microsoft.com/office/drawing/2014/main" id="{5A1C9036-2209-48AB-9A45-1CF7A88BC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1379" y="402557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4">
              <a:extLst>
                <a:ext uri="{FF2B5EF4-FFF2-40B4-BE49-F238E27FC236}">
                  <a16:creationId xmlns:a16="http://schemas.microsoft.com/office/drawing/2014/main" id="{949D7B76-E779-437D-BF53-4B314E304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330" y="261865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5">
              <a:extLst>
                <a:ext uri="{FF2B5EF4-FFF2-40B4-BE49-F238E27FC236}">
                  <a16:creationId xmlns:a16="http://schemas.microsoft.com/office/drawing/2014/main" id="{6C7666CC-2CD8-49CF-97E8-03A4748E5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961" y="376266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6694159E-961A-40AD-9710-DE5D858B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7743" y="53091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7">
              <a:extLst>
                <a:ext uri="{FF2B5EF4-FFF2-40B4-BE49-F238E27FC236}">
                  <a16:creationId xmlns:a16="http://schemas.microsoft.com/office/drawing/2014/main" id="{3415C869-BF38-4F37-A07D-99863F6F0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97923" y="452512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8">
              <a:extLst>
                <a:ext uri="{FF2B5EF4-FFF2-40B4-BE49-F238E27FC236}">
                  <a16:creationId xmlns:a16="http://schemas.microsoft.com/office/drawing/2014/main" id="{C532C6F8-F368-4C0C-A0C7-26ED5B5C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5311" y="318238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9">
              <a:extLst>
                <a:ext uri="{FF2B5EF4-FFF2-40B4-BE49-F238E27FC236}">
                  <a16:creationId xmlns:a16="http://schemas.microsoft.com/office/drawing/2014/main" id="{CE0F0051-9235-439E-906C-6D4734860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04568" y="559134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0">
              <a:extLst>
                <a:ext uri="{FF2B5EF4-FFF2-40B4-BE49-F238E27FC236}">
                  <a16:creationId xmlns:a16="http://schemas.microsoft.com/office/drawing/2014/main" id="{595300AA-1720-4A83-A1A6-AEAC14DC4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8781" y="618309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1">
              <a:extLst>
                <a:ext uri="{FF2B5EF4-FFF2-40B4-BE49-F238E27FC236}">
                  <a16:creationId xmlns:a16="http://schemas.microsoft.com/office/drawing/2014/main" id="{4C3205CA-C6A4-4BC9-A856-44012512D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6111" y="507069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2">
              <a:extLst>
                <a:ext uri="{FF2B5EF4-FFF2-40B4-BE49-F238E27FC236}">
                  <a16:creationId xmlns:a16="http://schemas.microsoft.com/office/drawing/2014/main" id="{2ADF09EA-ED2B-435A-98A9-C04F61AEC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2848" y="484383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73">
              <a:extLst>
                <a:ext uri="{FF2B5EF4-FFF2-40B4-BE49-F238E27FC236}">
                  <a16:creationId xmlns:a16="http://schemas.microsoft.com/office/drawing/2014/main" id="{FECDE996-00DD-4523-A839-977B3099D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7721" y="434420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4">
              <a:extLst>
                <a:ext uri="{FF2B5EF4-FFF2-40B4-BE49-F238E27FC236}">
                  <a16:creationId xmlns:a16="http://schemas.microsoft.com/office/drawing/2014/main" id="{41E13E80-7416-41BF-9F70-0471C3755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85673" y="59244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5">
              <a:extLst>
                <a:ext uri="{FF2B5EF4-FFF2-40B4-BE49-F238E27FC236}">
                  <a16:creationId xmlns:a16="http://schemas.microsoft.com/office/drawing/2014/main" id="{E0904C63-D5F2-4DEC-BC8B-20A26201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682" y="237888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77">
              <a:extLst>
                <a:ext uri="{FF2B5EF4-FFF2-40B4-BE49-F238E27FC236}">
                  <a16:creationId xmlns:a16="http://schemas.microsoft.com/office/drawing/2014/main" id="{E8FF1427-C8C3-4A62-BA09-C39CD288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85928" y="354316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5">
              <a:extLst>
                <a:ext uri="{FF2B5EF4-FFF2-40B4-BE49-F238E27FC236}">
                  <a16:creationId xmlns:a16="http://schemas.microsoft.com/office/drawing/2014/main" id="{8A423576-FAF7-451E-8E03-BD83EB4C2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72187" y="637098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7">
              <a:extLst>
                <a:ext uri="{FF2B5EF4-FFF2-40B4-BE49-F238E27FC236}">
                  <a16:creationId xmlns:a16="http://schemas.microsoft.com/office/drawing/2014/main" id="{6E983BE2-E9E0-42E2-9321-D69CE9C5D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9666" y="659402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88">
              <a:extLst>
                <a:ext uri="{FF2B5EF4-FFF2-40B4-BE49-F238E27FC236}">
                  <a16:creationId xmlns:a16="http://schemas.microsoft.com/office/drawing/2014/main" id="{D3F95FF6-487C-4B8A-8366-D3ED41932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0227" y="564043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">
              <a:extLst>
                <a:ext uri="{FF2B5EF4-FFF2-40B4-BE49-F238E27FC236}">
                  <a16:creationId xmlns:a16="http://schemas.microsoft.com/office/drawing/2014/main" id="{2FB17AE4-6B5D-4C91-8A55-551DF75ED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3344" y="-287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677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268EF-1ED3-4797-8355-F5078CB18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76300"/>
            <a:ext cx="10775021" cy="5115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2DFD6-B903-E944-966F-CB820BC2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54" y="1165965"/>
            <a:ext cx="8579011" cy="1164425"/>
          </a:xfrm>
        </p:spPr>
        <p:txBody>
          <a:bodyPr>
            <a:normAutofit/>
          </a:bodyPr>
          <a:lstStyle/>
          <a:p>
            <a:r>
              <a:rPr lang="en-US" dirty="0"/>
              <a:t>Alliteration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0ADAA-E2B5-0C4C-90F8-FA6352973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824" y="2638477"/>
            <a:ext cx="7622141" cy="30313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repletion of a </a:t>
            </a:r>
            <a:r>
              <a:rPr lang="en-CA" dirty="0"/>
              <a:t>letter or sound at the beginning of words next to each other</a:t>
            </a:r>
          </a:p>
          <a:p>
            <a:pPr marL="0" indent="0">
              <a:buNone/>
            </a:pPr>
            <a:r>
              <a:rPr lang="en-CA" dirty="0"/>
              <a:t>Like a tongue twister:</a:t>
            </a:r>
          </a:p>
          <a:p>
            <a:r>
              <a:rPr lang="en-US" dirty="0"/>
              <a:t>“She sells seashells by the seashore.” </a:t>
            </a:r>
          </a:p>
          <a:p>
            <a:r>
              <a:rPr lang="en-CA" dirty="0"/>
              <a:t>“With swift, slow; sweet, sour; adazzle, dim” from Gerard Manley Hopkins’s “</a:t>
            </a:r>
            <a:r>
              <a:rPr lang="en-CA" dirty="0">
                <a:hlinkClick r:id="rId2"/>
              </a:rPr>
              <a:t>Pied Beauty</a:t>
            </a:r>
            <a:r>
              <a:rPr lang="en-CA" dirty="0"/>
              <a:t>.” </a:t>
            </a:r>
          </a:p>
          <a:p>
            <a:endParaRPr lang="en-CA" dirty="0"/>
          </a:p>
          <a:p>
            <a:r>
              <a:rPr lang="en-CA" dirty="0"/>
              <a:t>On the </a:t>
            </a:r>
            <a:r>
              <a:rPr lang="en-CA" dirty="0" err="1"/>
              <a:t>jamboard</a:t>
            </a:r>
            <a:r>
              <a:rPr lang="en-CA" dirty="0"/>
              <a:t>, think of 3 words that start with the same letter or sound. </a:t>
            </a:r>
            <a:br>
              <a:rPr lang="en-CA" dirty="0"/>
            </a:br>
            <a:r>
              <a:rPr lang="en-CA" dirty="0">
                <a:hlinkClick r:id="rId3"/>
              </a:rPr>
              <a:t>https://jamboard.google.com/d/1ql9acJH6IwvNs73tVs8JKDDTendiwMBrtWOMjY-RVRQ/viewer?f=0</a:t>
            </a:r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756232-7BA9-4CEA-9C9D-67E53C91B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16220" y="31138"/>
            <a:ext cx="521147" cy="6782575"/>
            <a:chOff x="11016220" y="-64032"/>
            <a:chExt cx="521147" cy="6858421"/>
          </a:xfrm>
          <a:solidFill>
            <a:schemeClr val="bg2">
              <a:lumMod val="90000"/>
            </a:schemeClr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BEB0739-EF74-4D95-80D7-4173F5B98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417" y="39783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5">
              <a:extLst>
                <a:ext uri="{FF2B5EF4-FFF2-40B4-BE49-F238E27FC236}">
                  <a16:creationId xmlns:a16="http://schemas.microsoft.com/office/drawing/2014/main" id="{783B7BCE-EE41-439B-B505-CCE4A75EA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0403" y="191833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6">
              <a:extLst>
                <a:ext uri="{FF2B5EF4-FFF2-40B4-BE49-F238E27FC236}">
                  <a16:creationId xmlns:a16="http://schemas.microsoft.com/office/drawing/2014/main" id="{3C74358B-9A47-45F3-8386-A5618A504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040" y="52545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7">
              <a:extLst>
                <a:ext uri="{FF2B5EF4-FFF2-40B4-BE49-F238E27FC236}">
                  <a16:creationId xmlns:a16="http://schemas.microsoft.com/office/drawing/2014/main" id="{99DE0B49-D1D7-4B06-9F02-E82BAD33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805" y="22054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8">
              <a:extLst>
                <a:ext uri="{FF2B5EF4-FFF2-40B4-BE49-F238E27FC236}">
                  <a16:creationId xmlns:a16="http://schemas.microsoft.com/office/drawing/2014/main" id="{3E40A68B-6E09-47B3-B503-187E6DB05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1" y="113529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9">
              <a:extLst>
                <a:ext uri="{FF2B5EF4-FFF2-40B4-BE49-F238E27FC236}">
                  <a16:creationId xmlns:a16="http://schemas.microsoft.com/office/drawing/2014/main" id="{D689A519-2610-420E-A0A9-969BFF67B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0908" y="163662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0">
              <a:extLst>
                <a:ext uri="{FF2B5EF4-FFF2-40B4-BE49-F238E27FC236}">
                  <a16:creationId xmlns:a16="http://schemas.microsoft.com/office/drawing/2014/main" id="{6FBC6584-911F-4264-B473-D2BF13165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7764" y="27761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1">
              <a:extLst>
                <a:ext uri="{FF2B5EF4-FFF2-40B4-BE49-F238E27FC236}">
                  <a16:creationId xmlns:a16="http://schemas.microsoft.com/office/drawing/2014/main" id="{43BA3088-9071-4CB5-AA87-D26ADA6A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8963" y="13651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id="{036754A1-5FF1-4DAF-865F-51A8F732D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8466" y="8464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2">
              <a:extLst>
                <a:ext uri="{FF2B5EF4-FFF2-40B4-BE49-F238E27FC236}">
                  <a16:creationId xmlns:a16="http://schemas.microsoft.com/office/drawing/2014/main" id="{3113C36F-F2C1-4AEF-907E-B011FC7D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1027" y="15726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3">
              <a:extLst>
                <a:ext uri="{FF2B5EF4-FFF2-40B4-BE49-F238E27FC236}">
                  <a16:creationId xmlns:a16="http://schemas.microsoft.com/office/drawing/2014/main" id="{05297B79-2217-4E20-ADCE-55A99DFC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9476" y="150022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0">
              <a:extLst>
                <a:ext uri="{FF2B5EF4-FFF2-40B4-BE49-F238E27FC236}">
                  <a16:creationId xmlns:a16="http://schemas.microsoft.com/office/drawing/2014/main" id="{CDFBCAF2-7156-47B5-B4CD-4C9A6B0C5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2697" y="439271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1">
              <a:extLst>
                <a:ext uri="{FF2B5EF4-FFF2-40B4-BE49-F238E27FC236}">
                  <a16:creationId xmlns:a16="http://schemas.microsoft.com/office/drawing/2014/main" id="{6141C6ED-A205-4582-B2B7-28AEFFCE9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6515" y="994258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2">
              <a:extLst>
                <a:ext uri="{FF2B5EF4-FFF2-40B4-BE49-F238E27FC236}">
                  <a16:creationId xmlns:a16="http://schemas.microsoft.com/office/drawing/2014/main" id="{45D98E0C-835E-42DB-8E99-55F88B5D3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8170" y="187389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4">
              <a:extLst>
                <a:ext uri="{FF2B5EF4-FFF2-40B4-BE49-F238E27FC236}">
                  <a16:creationId xmlns:a16="http://schemas.microsoft.com/office/drawing/2014/main" id="{C1A190CA-579E-475F-A682-AE831D0B6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318" y="200578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5">
              <a:extLst>
                <a:ext uri="{FF2B5EF4-FFF2-40B4-BE49-F238E27FC236}">
                  <a16:creationId xmlns:a16="http://schemas.microsoft.com/office/drawing/2014/main" id="{95752704-828A-4BF6-9D5B-7EE272F3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3854" y="76460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1">
              <a:extLst>
                <a:ext uri="{FF2B5EF4-FFF2-40B4-BE49-F238E27FC236}">
                  <a16:creationId xmlns:a16="http://schemas.microsoft.com/office/drawing/2014/main" id="{1DDC7947-4F4F-4B68-8A9A-5B08914D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8602" y="114885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1">
              <a:extLst>
                <a:ext uri="{FF2B5EF4-FFF2-40B4-BE49-F238E27FC236}">
                  <a16:creationId xmlns:a16="http://schemas.microsoft.com/office/drawing/2014/main" id="{F9B6A847-04BE-4DA2-9766-403B52C53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223" y="27004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2">
              <a:extLst>
                <a:ext uri="{FF2B5EF4-FFF2-40B4-BE49-F238E27FC236}">
                  <a16:creationId xmlns:a16="http://schemas.microsoft.com/office/drawing/2014/main" id="{E0120860-FA73-465D-98A8-0A80630A7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8263" y="235689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3">
              <a:extLst>
                <a:ext uri="{FF2B5EF4-FFF2-40B4-BE49-F238E27FC236}">
                  <a16:creationId xmlns:a16="http://schemas.microsoft.com/office/drawing/2014/main" id="{73B154EA-FA98-4BA2-B207-56A75AF5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7765" y="328527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4">
              <a:extLst>
                <a:ext uri="{FF2B5EF4-FFF2-40B4-BE49-F238E27FC236}">
                  <a16:creationId xmlns:a16="http://schemas.microsoft.com/office/drawing/2014/main" id="{CD9D9A2E-D334-4FF7-AE1B-3C73FF735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2871" y="530384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5">
              <a:extLst>
                <a:ext uri="{FF2B5EF4-FFF2-40B4-BE49-F238E27FC236}">
                  <a16:creationId xmlns:a16="http://schemas.microsoft.com/office/drawing/2014/main" id="{C3CEB375-641F-4ACA-BFE8-15BCE9CFB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1222" y="299225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6">
              <a:extLst>
                <a:ext uri="{FF2B5EF4-FFF2-40B4-BE49-F238E27FC236}">
                  <a16:creationId xmlns:a16="http://schemas.microsoft.com/office/drawing/2014/main" id="{64C2C2DC-ADC8-45C1-9176-0BE21158B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6608" y="351181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7">
              <a:extLst>
                <a:ext uri="{FF2B5EF4-FFF2-40B4-BE49-F238E27FC236}">
                  <a16:creationId xmlns:a16="http://schemas.microsoft.com/office/drawing/2014/main" id="{6DC6FE9E-EE79-4AAD-B79F-D1320F972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5920" y="47206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8">
              <a:extLst>
                <a:ext uri="{FF2B5EF4-FFF2-40B4-BE49-F238E27FC236}">
                  <a16:creationId xmlns:a16="http://schemas.microsoft.com/office/drawing/2014/main" id="{4A065DC5-0B08-4188-9CAC-C782BE33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8405" y="420220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9">
              <a:extLst>
                <a:ext uri="{FF2B5EF4-FFF2-40B4-BE49-F238E27FC236}">
                  <a16:creationId xmlns:a16="http://schemas.microsoft.com/office/drawing/2014/main" id="{77933EC7-7607-4F9B-8946-946926844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1300" y="441006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0">
              <a:extLst>
                <a:ext uri="{FF2B5EF4-FFF2-40B4-BE49-F238E27FC236}">
                  <a16:creationId xmlns:a16="http://schemas.microsoft.com/office/drawing/2014/main" id="{98A0955A-87AB-4E27-A4EB-390D5A997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0809" y="383064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1">
              <a:extLst>
                <a:ext uri="{FF2B5EF4-FFF2-40B4-BE49-F238E27FC236}">
                  <a16:creationId xmlns:a16="http://schemas.microsoft.com/office/drawing/2014/main" id="{D0D3E081-021C-476C-A0B4-025460A08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5526" y="503885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2">
              <a:extLst>
                <a:ext uri="{FF2B5EF4-FFF2-40B4-BE49-F238E27FC236}">
                  <a16:creationId xmlns:a16="http://schemas.microsoft.com/office/drawing/2014/main" id="{73D4B676-80A8-44CB-A417-17AF4DE19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1705" y="559923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3">
              <a:extLst>
                <a:ext uri="{FF2B5EF4-FFF2-40B4-BE49-F238E27FC236}">
                  <a16:creationId xmlns:a16="http://schemas.microsoft.com/office/drawing/2014/main" id="{B0210B7F-84AA-41BE-87D2-9F5260010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4613" y="586966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4">
              <a:extLst>
                <a:ext uri="{FF2B5EF4-FFF2-40B4-BE49-F238E27FC236}">
                  <a16:creationId xmlns:a16="http://schemas.microsoft.com/office/drawing/2014/main" id="{17B17F87-1255-4200-A4C5-1F8661A3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073" y="240057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id="{D55CF0FB-1894-4689-808C-524F20F2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414" y="478849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id="{6D672041-E9F6-41CA-8F94-8F92F4F52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4818" y="355480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id="{F2980BBB-6C11-4661-B664-64A509E7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9105" y="42176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7">
              <a:extLst>
                <a:ext uri="{FF2B5EF4-FFF2-40B4-BE49-F238E27FC236}">
                  <a16:creationId xmlns:a16="http://schemas.microsoft.com/office/drawing/2014/main" id="{74418F40-0BE6-45C5-A622-A4EC9ECC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422" y="591334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id="{689670C9-875E-4A8F-8485-379483869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5838" y="649102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id="{B73F6F9B-7042-48A0-8AAB-CFD4AE104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2512" y="622265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0">
              <a:extLst>
                <a:ext uri="{FF2B5EF4-FFF2-40B4-BE49-F238E27FC236}">
                  <a16:creationId xmlns:a16="http://schemas.microsoft.com/office/drawing/2014/main" id="{D9922668-2B6F-4226-BEBD-91DBE7EB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9747" y="379537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25E4C9F4-6F2B-48AB-A99B-392DE5473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8038" y="357283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5">
              <a:extLst>
                <a:ext uri="{FF2B5EF4-FFF2-40B4-BE49-F238E27FC236}">
                  <a16:creationId xmlns:a16="http://schemas.microsoft.com/office/drawing/2014/main" id="{65715319-1FF9-45E8-9E9A-C674AF42E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0134" y="237101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6">
              <a:extLst>
                <a:ext uri="{FF2B5EF4-FFF2-40B4-BE49-F238E27FC236}">
                  <a16:creationId xmlns:a16="http://schemas.microsoft.com/office/drawing/2014/main" id="{12649F26-7CDE-4DB8-83B3-EF3782AD0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368" y="322299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7">
              <a:extLst>
                <a:ext uri="{FF2B5EF4-FFF2-40B4-BE49-F238E27FC236}">
                  <a16:creationId xmlns:a16="http://schemas.microsoft.com/office/drawing/2014/main" id="{2FE4021B-DAF2-4374-BA57-A34924342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5458" y="41906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8">
              <a:extLst>
                <a:ext uri="{FF2B5EF4-FFF2-40B4-BE49-F238E27FC236}">
                  <a16:creationId xmlns:a16="http://schemas.microsoft.com/office/drawing/2014/main" id="{DF5BAFBB-6EF3-4AB2-AEB6-101F5E93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5704" y="271518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9">
              <a:extLst>
                <a:ext uri="{FF2B5EF4-FFF2-40B4-BE49-F238E27FC236}">
                  <a16:creationId xmlns:a16="http://schemas.microsoft.com/office/drawing/2014/main" id="{237BBB0E-5E66-4455-9E38-5A7A576FA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1781" y="465589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3">
              <a:extLst>
                <a:ext uri="{FF2B5EF4-FFF2-40B4-BE49-F238E27FC236}">
                  <a16:creationId xmlns:a16="http://schemas.microsoft.com/office/drawing/2014/main" id="{F3737C72-7122-4969-90DB-9F1A2A2E7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2609" y="446188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6">
              <a:extLst>
                <a:ext uri="{FF2B5EF4-FFF2-40B4-BE49-F238E27FC236}">
                  <a16:creationId xmlns:a16="http://schemas.microsoft.com/office/drawing/2014/main" id="{E0471B7E-606B-4DF6-97A3-C86A23004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0748" y="557135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7">
              <a:extLst>
                <a:ext uri="{FF2B5EF4-FFF2-40B4-BE49-F238E27FC236}">
                  <a16:creationId xmlns:a16="http://schemas.microsoft.com/office/drawing/2014/main" id="{90E27B31-5A24-46EB-85BE-DC5C886BC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5243" y="522148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8">
              <a:extLst>
                <a:ext uri="{FF2B5EF4-FFF2-40B4-BE49-F238E27FC236}">
                  <a16:creationId xmlns:a16="http://schemas.microsoft.com/office/drawing/2014/main" id="{2EDC5D7B-EB07-447D-B76E-A07A6632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5012" y="497140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9">
              <a:extLst>
                <a:ext uri="{FF2B5EF4-FFF2-40B4-BE49-F238E27FC236}">
                  <a16:creationId xmlns:a16="http://schemas.microsoft.com/office/drawing/2014/main" id="{BC74D79F-6756-4F06-A0F5-DC43209C5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27758" y="649551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0">
              <a:extLst>
                <a:ext uri="{FF2B5EF4-FFF2-40B4-BE49-F238E27FC236}">
                  <a16:creationId xmlns:a16="http://schemas.microsoft.com/office/drawing/2014/main" id="{2210FDBB-A853-4414-A030-69E1F4295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6905" y="2952119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2">
              <a:extLst>
                <a:ext uri="{FF2B5EF4-FFF2-40B4-BE49-F238E27FC236}">
                  <a16:creationId xmlns:a16="http://schemas.microsoft.com/office/drawing/2014/main" id="{9AAC29D9-EC94-4008-824A-E1F0F218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2171" y="470106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3">
              <a:extLst>
                <a:ext uri="{FF2B5EF4-FFF2-40B4-BE49-F238E27FC236}">
                  <a16:creationId xmlns:a16="http://schemas.microsoft.com/office/drawing/2014/main" id="{8B39C842-398E-4937-A696-BFFC3860B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3664" y="5750749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4">
              <a:extLst>
                <a:ext uri="{FF2B5EF4-FFF2-40B4-BE49-F238E27FC236}">
                  <a16:creationId xmlns:a16="http://schemas.microsoft.com/office/drawing/2014/main" id="{7088F78F-878E-460B-87EC-BA3BF1B54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0617" y="602332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5">
              <a:extLst>
                <a:ext uri="{FF2B5EF4-FFF2-40B4-BE49-F238E27FC236}">
                  <a16:creationId xmlns:a16="http://schemas.microsoft.com/office/drawing/2014/main" id="{63E026E2-AE0E-499A-A8FA-39274DFB0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6927" y="623499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550BA48D-6442-47A4-95D9-5C452FF88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3470" y="668474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06EF15E3-76AB-4075-B334-94FD017C5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3521" y="334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id="{9FED76EA-CA3D-4690-9FCE-768160FAB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2771" y="-452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94267EB-8640-4DF3-9F5F-F38995109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81725" y="40256"/>
            <a:ext cx="503194" cy="6764629"/>
            <a:chOff x="11581725" y="-50217"/>
            <a:chExt cx="503194" cy="6814823"/>
          </a:xfrm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62E43E43-4CB1-436A-8F39-FDA46F384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9500" y="66549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3">
              <a:extLst>
                <a:ext uri="{FF2B5EF4-FFF2-40B4-BE49-F238E27FC236}">
                  <a16:creationId xmlns:a16="http://schemas.microsoft.com/office/drawing/2014/main" id="{01953B1A-913D-4BC4-AD4F-7DCC6BB0A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75602" y="79700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>
              <a:extLst>
                <a:ext uri="{FF2B5EF4-FFF2-40B4-BE49-F238E27FC236}">
                  <a16:creationId xmlns:a16="http://schemas.microsoft.com/office/drawing/2014/main" id="{6085CF7C-052A-40B4-A519-5B9C532D8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48571" y="95141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>
              <a:extLst>
                <a:ext uri="{FF2B5EF4-FFF2-40B4-BE49-F238E27FC236}">
                  <a16:creationId xmlns:a16="http://schemas.microsoft.com/office/drawing/2014/main" id="{6A30D3AB-0061-492B-87F5-7F8512F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45576" y="38698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>
              <a:extLst>
                <a:ext uri="{FF2B5EF4-FFF2-40B4-BE49-F238E27FC236}">
                  <a16:creationId xmlns:a16="http://schemas.microsoft.com/office/drawing/2014/main" id="{69A009B8-1C16-4886-84BE-F36873A8F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657" y="119019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>
              <a:extLst>
                <a:ext uri="{FF2B5EF4-FFF2-40B4-BE49-F238E27FC236}">
                  <a16:creationId xmlns:a16="http://schemas.microsoft.com/office/drawing/2014/main" id="{4262414F-5D33-444C-81D6-D059EC05D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2504" y="55061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">
              <a:extLst>
                <a:ext uri="{FF2B5EF4-FFF2-40B4-BE49-F238E27FC236}">
                  <a16:creationId xmlns:a16="http://schemas.microsoft.com/office/drawing/2014/main" id="{A035666B-2FAB-4FD6-9ADA-4770A33B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517" y="139979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6">
              <a:extLst>
                <a:ext uri="{FF2B5EF4-FFF2-40B4-BE49-F238E27FC236}">
                  <a16:creationId xmlns:a16="http://schemas.microsoft.com/office/drawing/2014/main" id="{BC45742B-781F-43CF-967D-04E8532B5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213" y="222982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">
              <a:extLst>
                <a:ext uri="{FF2B5EF4-FFF2-40B4-BE49-F238E27FC236}">
                  <a16:creationId xmlns:a16="http://schemas.microsoft.com/office/drawing/2014/main" id="{9A565171-85E6-47B4-96D9-A815A5A60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2666" y="160953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9">
              <a:extLst>
                <a:ext uri="{FF2B5EF4-FFF2-40B4-BE49-F238E27FC236}">
                  <a16:creationId xmlns:a16="http://schemas.microsoft.com/office/drawing/2014/main" id="{781905C4-1133-4589-891D-4E6052BC9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2116" y="19189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79D613E3-CA24-4F43-A0A9-345387044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7347" y="183933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1">
              <a:extLst>
                <a:ext uri="{FF2B5EF4-FFF2-40B4-BE49-F238E27FC236}">
                  <a16:creationId xmlns:a16="http://schemas.microsoft.com/office/drawing/2014/main" id="{0C069C76-F3AB-4A56-AB65-D9837622A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63644" y="207369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id="{B549DF45-2D76-437C-ACBF-763DF06F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2882" y="65743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id="{B49F2B88-F0AA-40D6-997C-4CD28AD29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5254" y="88847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0">
              <a:extLst>
                <a:ext uri="{FF2B5EF4-FFF2-40B4-BE49-F238E27FC236}">
                  <a16:creationId xmlns:a16="http://schemas.microsoft.com/office/drawing/2014/main" id="{36A4A66A-D1F4-4383-8D28-A68695937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9913" y="112627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1">
              <a:extLst>
                <a:ext uri="{FF2B5EF4-FFF2-40B4-BE49-F238E27FC236}">
                  <a16:creationId xmlns:a16="http://schemas.microsoft.com/office/drawing/2014/main" id="{1A73A306-1140-4842-AB32-DEFA0C75D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2963" y="213932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>
              <a:extLst>
                <a:ext uri="{FF2B5EF4-FFF2-40B4-BE49-F238E27FC236}">
                  <a16:creationId xmlns:a16="http://schemas.microsoft.com/office/drawing/2014/main" id="{9E9F1E99-2F3F-4867-BBFE-FCA8F92CA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799" y="191687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3">
              <a:extLst>
                <a:ext uri="{FF2B5EF4-FFF2-40B4-BE49-F238E27FC236}">
                  <a16:creationId xmlns:a16="http://schemas.microsoft.com/office/drawing/2014/main" id="{015B614E-DBF6-4DE6-9339-24B527AE0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3356" y="160208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4">
              <a:extLst>
                <a:ext uri="{FF2B5EF4-FFF2-40B4-BE49-F238E27FC236}">
                  <a16:creationId xmlns:a16="http://schemas.microsoft.com/office/drawing/2014/main" id="{2D99F085-1658-457C-A1E7-8BB59784E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4372" y="45284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72314D71-6CB0-478C-A2EE-9DD68D4B0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4341" y="10683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CFF40123-9723-4AED-B3F6-54C54E54A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144" y="138973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18149ACA-B455-497E-A336-7CA5EA3FF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06996" y="20126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2">
              <a:extLst>
                <a:ext uri="{FF2B5EF4-FFF2-40B4-BE49-F238E27FC236}">
                  <a16:creationId xmlns:a16="http://schemas.microsoft.com/office/drawing/2014/main" id="{C0CE652D-B224-4EC0-A270-14E78D333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5689" y="323256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3">
              <a:extLst>
                <a:ext uri="{FF2B5EF4-FFF2-40B4-BE49-F238E27FC236}">
                  <a16:creationId xmlns:a16="http://schemas.microsoft.com/office/drawing/2014/main" id="{37E8E3DB-6FB9-4F73-B1D1-F3B3A3C10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5602" y="432387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4">
              <a:extLst>
                <a:ext uri="{FF2B5EF4-FFF2-40B4-BE49-F238E27FC236}">
                  <a16:creationId xmlns:a16="http://schemas.microsoft.com/office/drawing/2014/main" id="{FA7E6C6A-13E7-43F5-9891-23A9983AE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9532" y="532120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5">
              <a:extLst>
                <a:ext uri="{FF2B5EF4-FFF2-40B4-BE49-F238E27FC236}">
                  <a16:creationId xmlns:a16="http://schemas.microsoft.com/office/drawing/2014/main" id="{E2A09D59-BD40-4E83-9EE0-71DB34EAB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5184" y="453210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6">
              <a:extLst>
                <a:ext uri="{FF2B5EF4-FFF2-40B4-BE49-F238E27FC236}">
                  <a16:creationId xmlns:a16="http://schemas.microsoft.com/office/drawing/2014/main" id="{FB0AF6EA-0C4B-419C-A465-AF41DAD75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7321" y="598309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7">
              <a:extLst>
                <a:ext uri="{FF2B5EF4-FFF2-40B4-BE49-F238E27FC236}">
                  <a16:creationId xmlns:a16="http://schemas.microsoft.com/office/drawing/2014/main" id="{994F7A2A-F2AF-4DBA-B4AB-295CD6BFF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9087" y="299662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8">
              <a:extLst>
                <a:ext uri="{FF2B5EF4-FFF2-40B4-BE49-F238E27FC236}">
                  <a16:creationId xmlns:a16="http://schemas.microsoft.com/office/drawing/2014/main" id="{AF7C6756-507C-4EAA-8584-98559EBA7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6756" y="483672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9">
              <a:extLst>
                <a:ext uri="{FF2B5EF4-FFF2-40B4-BE49-F238E27FC236}">
                  <a16:creationId xmlns:a16="http://schemas.microsoft.com/office/drawing/2014/main" id="{C957EA97-DC3B-4894-B0EF-0548C0FB8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8864" y="507784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0">
              <a:extLst>
                <a:ext uri="{FF2B5EF4-FFF2-40B4-BE49-F238E27FC236}">
                  <a16:creationId xmlns:a16="http://schemas.microsoft.com/office/drawing/2014/main" id="{9E831CBF-DE63-4669-9B35-9E0B9A612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3828" y="253454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1">
              <a:extLst>
                <a:ext uri="{FF2B5EF4-FFF2-40B4-BE49-F238E27FC236}">
                  <a16:creationId xmlns:a16="http://schemas.microsoft.com/office/drawing/2014/main" id="{DDCDA67E-7542-4ED8-949C-84C7EAD4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7321" y="621509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2">
              <a:extLst>
                <a:ext uri="{FF2B5EF4-FFF2-40B4-BE49-F238E27FC236}">
                  <a16:creationId xmlns:a16="http://schemas.microsoft.com/office/drawing/2014/main" id="{D8B93D38-E025-4D67-8A0C-19E325320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75489" y="553311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4">
              <a:extLst>
                <a:ext uri="{FF2B5EF4-FFF2-40B4-BE49-F238E27FC236}">
                  <a16:creationId xmlns:a16="http://schemas.microsoft.com/office/drawing/2014/main" id="{4E29CE45-4558-426B-8C24-3069B0481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79279" y="401724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5">
              <a:extLst>
                <a:ext uri="{FF2B5EF4-FFF2-40B4-BE49-F238E27FC236}">
                  <a16:creationId xmlns:a16="http://schemas.microsoft.com/office/drawing/2014/main" id="{3B64559B-6389-4C5E-A736-9BB79FBA0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7128" y="57730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EB6B7C23-A7CF-4256-932B-D67CD52BA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6187" y="276716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7">
              <a:extLst>
                <a:ext uri="{FF2B5EF4-FFF2-40B4-BE49-F238E27FC236}">
                  <a16:creationId xmlns:a16="http://schemas.microsoft.com/office/drawing/2014/main" id="{62342B15-30BB-40CF-87B9-130A77AC8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64332" y="378611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8">
              <a:extLst>
                <a:ext uri="{FF2B5EF4-FFF2-40B4-BE49-F238E27FC236}">
                  <a16:creationId xmlns:a16="http://schemas.microsoft.com/office/drawing/2014/main" id="{3EEDF4C2-803E-42B9-B9A1-31E071A72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9589" y="355264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9">
              <a:extLst>
                <a:ext uri="{FF2B5EF4-FFF2-40B4-BE49-F238E27FC236}">
                  <a16:creationId xmlns:a16="http://schemas.microsoft.com/office/drawing/2014/main" id="{CFF066B7-F19B-494E-817B-9443234AF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8203" y="644431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BEA79FD9-FE3C-474C-9635-FA1AC8B10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0021" y="288696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3">
              <a:extLst>
                <a:ext uri="{FF2B5EF4-FFF2-40B4-BE49-F238E27FC236}">
                  <a16:creationId xmlns:a16="http://schemas.microsoft.com/office/drawing/2014/main" id="{5A1C9036-2209-48AB-9A45-1CF7A88BC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1379" y="402557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4">
              <a:extLst>
                <a:ext uri="{FF2B5EF4-FFF2-40B4-BE49-F238E27FC236}">
                  <a16:creationId xmlns:a16="http://schemas.microsoft.com/office/drawing/2014/main" id="{949D7B76-E779-437D-BF53-4B314E304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330" y="261865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5">
              <a:extLst>
                <a:ext uri="{FF2B5EF4-FFF2-40B4-BE49-F238E27FC236}">
                  <a16:creationId xmlns:a16="http://schemas.microsoft.com/office/drawing/2014/main" id="{6C7666CC-2CD8-49CF-97E8-03A4748E5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961" y="376266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6694159E-961A-40AD-9710-DE5D858B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7743" y="53091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7">
              <a:extLst>
                <a:ext uri="{FF2B5EF4-FFF2-40B4-BE49-F238E27FC236}">
                  <a16:creationId xmlns:a16="http://schemas.microsoft.com/office/drawing/2014/main" id="{3415C869-BF38-4F37-A07D-99863F6F0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97923" y="452512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8">
              <a:extLst>
                <a:ext uri="{FF2B5EF4-FFF2-40B4-BE49-F238E27FC236}">
                  <a16:creationId xmlns:a16="http://schemas.microsoft.com/office/drawing/2014/main" id="{C532C6F8-F368-4C0C-A0C7-26ED5B5C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5311" y="318238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9">
              <a:extLst>
                <a:ext uri="{FF2B5EF4-FFF2-40B4-BE49-F238E27FC236}">
                  <a16:creationId xmlns:a16="http://schemas.microsoft.com/office/drawing/2014/main" id="{CE0F0051-9235-439E-906C-6D4734860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04568" y="559134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0">
              <a:extLst>
                <a:ext uri="{FF2B5EF4-FFF2-40B4-BE49-F238E27FC236}">
                  <a16:creationId xmlns:a16="http://schemas.microsoft.com/office/drawing/2014/main" id="{595300AA-1720-4A83-A1A6-AEAC14DC4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8781" y="618309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1">
              <a:extLst>
                <a:ext uri="{FF2B5EF4-FFF2-40B4-BE49-F238E27FC236}">
                  <a16:creationId xmlns:a16="http://schemas.microsoft.com/office/drawing/2014/main" id="{4C3205CA-C6A4-4BC9-A856-44012512D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6111" y="507069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2">
              <a:extLst>
                <a:ext uri="{FF2B5EF4-FFF2-40B4-BE49-F238E27FC236}">
                  <a16:creationId xmlns:a16="http://schemas.microsoft.com/office/drawing/2014/main" id="{2ADF09EA-ED2B-435A-98A9-C04F61AEC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2848" y="484383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73">
              <a:extLst>
                <a:ext uri="{FF2B5EF4-FFF2-40B4-BE49-F238E27FC236}">
                  <a16:creationId xmlns:a16="http://schemas.microsoft.com/office/drawing/2014/main" id="{FECDE996-00DD-4523-A839-977B3099D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7721" y="434420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4">
              <a:extLst>
                <a:ext uri="{FF2B5EF4-FFF2-40B4-BE49-F238E27FC236}">
                  <a16:creationId xmlns:a16="http://schemas.microsoft.com/office/drawing/2014/main" id="{41E13E80-7416-41BF-9F70-0471C3755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85673" y="59244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5">
              <a:extLst>
                <a:ext uri="{FF2B5EF4-FFF2-40B4-BE49-F238E27FC236}">
                  <a16:creationId xmlns:a16="http://schemas.microsoft.com/office/drawing/2014/main" id="{E0904C63-D5F2-4DEC-BC8B-20A26201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682" y="237888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77">
              <a:extLst>
                <a:ext uri="{FF2B5EF4-FFF2-40B4-BE49-F238E27FC236}">
                  <a16:creationId xmlns:a16="http://schemas.microsoft.com/office/drawing/2014/main" id="{E8FF1427-C8C3-4A62-BA09-C39CD288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85928" y="354316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5">
              <a:extLst>
                <a:ext uri="{FF2B5EF4-FFF2-40B4-BE49-F238E27FC236}">
                  <a16:creationId xmlns:a16="http://schemas.microsoft.com/office/drawing/2014/main" id="{8A423576-FAF7-451E-8E03-BD83EB4C2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72187" y="637098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7">
              <a:extLst>
                <a:ext uri="{FF2B5EF4-FFF2-40B4-BE49-F238E27FC236}">
                  <a16:creationId xmlns:a16="http://schemas.microsoft.com/office/drawing/2014/main" id="{6E983BE2-E9E0-42E2-9321-D69CE9C5D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9666" y="659402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88">
              <a:extLst>
                <a:ext uri="{FF2B5EF4-FFF2-40B4-BE49-F238E27FC236}">
                  <a16:creationId xmlns:a16="http://schemas.microsoft.com/office/drawing/2014/main" id="{D3F95FF6-487C-4B8A-8366-D3ED41932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0227" y="564043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">
              <a:extLst>
                <a:ext uri="{FF2B5EF4-FFF2-40B4-BE49-F238E27FC236}">
                  <a16:creationId xmlns:a16="http://schemas.microsoft.com/office/drawing/2014/main" id="{2FB17AE4-6B5D-4C91-8A55-551DF75ED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3344" y="-287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096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268EF-1ED3-4797-8355-F5078CB18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76300"/>
            <a:ext cx="10775021" cy="5115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7BB47-A175-1A46-A46B-526C2035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54" y="1165965"/>
            <a:ext cx="8579011" cy="1164425"/>
          </a:xfrm>
        </p:spPr>
        <p:txBody>
          <a:bodyPr>
            <a:normAutofit/>
          </a:bodyPr>
          <a:lstStyle/>
          <a:p>
            <a:r>
              <a:rPr lang="en-US" dirty="0"/>
              <a:t>Onomatopoeia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1741E-E5EB-3A4D-B9C9-1E08812C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824" y="2638477"/>
            <a:ext cx="7622141" cy="3031364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A word that is the sound it describes.</a:t>
            </a:r>
            <a:br>
              <a:rPr lang="en-CA" dirty="0"/>
            </a:br>
            <a:r>
              <a:rPr lang="en-CA" dirty="0"/>
              <a:t>- BAM! BOOM! Used a lot to grab attention!</a:t>
            </a:r>
            <a:br>
              <a:rPr lang="en-CA" dirty="0"/>
            </a:br>
            <a:r>
              <a:rPr lang="en-CA" dirty="0"/>
              <a:t>- burble, swish, ping, clang…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Looking at the images, see if you can’t think of an onomatopoeia to describe something within them. 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https://jamboard.google.com/d/1Akep7m27UsIg5xqRN7bNlmxwryrEqnAjFrHZbSbt1oE/viewer?f=0</a:t>
            </a:r>
            <a:r>
              <a:rPr lang="en-US" dirty="0"/>
              <a:t> Page 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756232-7BA9-4CEA-9C9D-67E53C91B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16220" y="31138"/>
            <a:ext cx="521147" cy="6782575"/>
            <a:chOff x="11016220" y="-64032"/>
            <a:chExt cx="521147" cy="6858421"/>
          </a:xfrm>
          <a:solidFill>
            <a:schemeClr val="bg2">
              <a:lumMod val="90000"/>
            </a:schemeClr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BEB0739-EF74-4D95-80D7-4173F5B98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417" y="39783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5">
              <a:extLst>
                <a:ext uri="{FF2B5EF4-FFF2-40B4-BE49-F238E27FC236}">
                  <a16:creationId xmlns:a16="http://schemas.microsoft.com/office/drawing/2014/main" id="{783B7BCE-EE41-439B-B505-CCE4A75EA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0403" y="191833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6">
              <a:extLst>
                <a:ext uri="{FF2B5EF4-FFF2-40B4-BE49-F238E27FC236}">
                  <a16:creationId xmlns:a16="http://schemas.microsoft.com/office/drawing/2014/main" id="{3C74358B-9A47-45F3-8386-A5618A504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040" y="52545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7">
              <a:extLst>
                <a:ext uri="{FF2B5EF4-FFF2-40B4-BE49-F238E27FC236}">
                  <a16:creationId xmlns:a16="http://schemas.microsoft.com/office/drawing/2014/main" id="{99DE0B49-D1D7-4B06-9F02-E82BAD33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805" y="22054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8">
              <a:extLst>
                <a:ext uri="{FF2B5EF4-FFF2-40B4-BE49-F238E27FC236}">
                  <a16:creationId xmlns:a16="http://schemas.microsoft.com/office/drawing/2014/main" id="{3E40A68B-6E09-47B3-B503-187E6DB05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1" y="113529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9">
              <a:extLst>
                <a:ext uri="{FF2B5EF4-FFF2-40B4-BE49-F238E27FC236}">
                  <a16:creationId xmlns:a16="http://schemas.microsoft.com/office/drawing/2014/main" id="{D689A519-2610-420E-A0A9-969BFF67B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0908" y="163662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0">
              <a:extLst>
                <a:ext uri="{FF2B5EF4-FFF2-40B4-BE49-F238E27FC236}">
                  <a16:creationId xmlns:a16="http://schemas.microsoft.com/office/drawing/2014/main" id="{6FBC6584-911F-4264-B473-D2BF13165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7764" y="27761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1">
              <a:extLst>
                <a:ext uri="{FF2B5EF4-FFF2-40B4-BE49-F238E27FC236}">
                  <a16:creationId xmlns:a16="http://schemas.microsoft.com/office/drawing/2014/main" id="{43BA3088-9071-4CB5-AA87-D26ADA6A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8963" y="13651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id="{036754A1-5FF1-4DAF-865F-51A8F732D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8466" y="8464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2">
              <a:extLst>
                <a:ext uri="{FF2B5EF4-FFF2-40B4-BE49-F238E27FC236}">
                  <a16:creationId xmlns:a16="http://schemas.microsoft.com/office/drawing/2014/main" id="{3113C36F-F2C1-4AEF-907E-B011FC7D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1027" y="15726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3">
              <a:extLst>
                <a:ext uri="{FF2B5EF4-FFF2-40B4-BE49-F238E27FC236}">
                  <a16:creationId xmlns:a16="http://schemas.microsoft.com/office/drawing/2014/main" id="{05297B79-2217-4E20-ADCE-55A99DFC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9476" y="150022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0">
              <a:extLst>
                <a:ext uri="{FF2B5EF4-FFF2-40B4-BE49-F238E27FC236}">
                  <a16:creationId xmlns:a16="http://schemas.microsoft.com/office/drawing/2014/main" id="{CDFBCAF2-7156-47B5-B4CD-4C9A6B0C5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2697" y="439271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1">
              <a:extLst>
                <a:ext uri="{FF2B5EF4-FFF2-40B4-BE49-F238E27FC236}">
                  <a16:creationId xmlns:a16="http://schemas.microsoft.com/office/drawing/2014/main" id="{6141C6ED-A205-4582-B2B7-28AEFFCE9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6515" y="994258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2">
              <a:extLst>
                <a:ext uri="{FF2B5EF4-FFF2-40B4-BE49-F238E27FC236}">
                  <a16:creationId xmlns:a16="http://schemas.microsoft.com/office/drawing/2014/main" id="{45D98E0C-835E-42DB-8E99-55F88B5D3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8170" y="187389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4">
              <a:extLst>
                <a:ext uri="{FF2B5EF4-FFF2-40B4-BE49-F238E27FC236}">
                  <a16:creationId xmlns:a16="http://schemas.microsoft.com/office/drawing/2014/main" id="{C1A190CA-579E-475F-A682-AE831D0B6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318" y="200578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5">
              <a:extLst>
                <a:ext uri="{FF2B5EF4-FFF2-40B4-BE49-F238E27FC236}">
                  <a16:creationId xmlns:a16="http://schemas.microsoft.com/office/drawing/2014/main" id="{95752704-828A-4BF6-9D5B-7EE272F3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3854" y="76460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1">
              <a:extLst>
                <a:ext uri="{FF2B5EF4-FFF2-40B4-BE49-F238E27FC236}">
                  <a16:creationId xmlns:a16="http://schemas.microsoft.com/office/drawing/2014/main" id="{1DDC7947-4F4F-4B68-8A9A-5B08914D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8602" y="114885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1">
              <a:extLst>
                <a:ext uri="{FF2B5EF4-FFF2-40B4-BE49-F238E27FC236}">
                  <a16:creationId xmlns:a16="http://schemas.microsoft.com/office/drawing/2014/main" id="{F9B6A847-04BE-4DA2-9766-403B52C53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223" y="27004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2">
              <a:extLst>
                <a:ext uri="{FF2B5EF4-FFF2-40B4-BE49-F238E27FC236}">
                  <a16:creationId xmlns:a16="http://schemas.microsoft.com/office/drawing/2014/main" id="{E0120860-FA73-465D-98A8-0A80630A7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8263" y="235689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3">
              <a:extLst>
                <a:ext uri="{FF2B5EF4-FFF2-40B4-BE49-F238E27FC236}">
                  <a16:creationId xmlns:a16="http://schemas.microsoft.com/office/drawing/2014/main" id="{73B154EA-FA98-4BA2-B207-56A75AF5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7765" y="328527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4">
              <a:extLst>
                <a:ext uri="{FF2B5EF4-FFF2-40B4-BE49-F238E27FC236}">
                  <a16:creationId xmlns:a16="http://schemas.microsoft.com/office/drawing/2014/main" id="{CD9D9A2E-D334-4FF7-AE1B-3C73FF735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2871" y="530384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5">
              <a:extLst>
                <a:ext uri="{FF2B5EF4-FFF2-40B4-BE49-F238E27FC236}">
                  <a16:creationId xmlns:a16="http://schemas.microsoft.com/office/drawing/2014/main" id="{C3CEB375-641F-4ACA-BFE8-15BCE9CFB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1222" y="299225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6">
              <a:extLst>
                <a:ext uri="{FF2B5EF4-FFF2-40B4-BE49-F238E27FC236}">
                  <a16:creationId xmlns:a16="http://schemas.microsoft.com/office/drawing/2014/main" id="{64C2C2DC-ADC8-45C1-9176-0BE21158B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6608" y="351181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7">
              <a:extLst>
                <a:ext uri="{FF2B5EF4-FFF2-40B4-BE49-F238E27FC236}">
                  <a16:creationId xmlns:a16="http://schemas.microsoft.com/office/drawing/2014/main" id="{6DC6FE9E-EE79-4AAD-B79F-D1320F972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5920" y="47206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8">
              <a:extLst>
                <a:ext uri="{FF2B5EF4-FFF2-40B4-BE49-F238E27FC236}">
                  <a16:creationId xmlns:a16="http://schemas.microsoft.com/office/drawing/2014/main" id="{4A065DC5-0B08-4188-9CAC-C782BE33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8405" y="420220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9">
              <a:extLst>
                <a:ext uri="{FF2B5EF4-FFF2-40B4-BE49-F238E27FC236}">
                  <a16:creationId xmlns:a16="http://schemas.microsoft.com/office/drawing/2014/main" id="{77933EC7-7607-4F9B-8946-946926844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1300" y="441006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0">
              <a:extLst>
                <a:ext uri="{FF2B5EF4-FFF2-40B4-BE49-F238E27FC236}">
                  <a16:creationId xmlns:a16="http://schemas.microsoft.com/office/drawing/2014/main" id="{98A0955A-87AB-4E27-A4EB-390D5A997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0809" y="383064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1">
              <a:extLst>
                <a:ext uri="{FF2B5EF4-FFF2-40B4-BE49-F238E27FC236}">
                  <a16:creationId xmlns:a16="http://schemas.microsoft.com/office/drawing/2014/main" id="{D0D3E081-021C-476C-A0B4-025460A08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5526" y="503885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2">
              <a:extLst>
                <a:ext uri="{FF2B5EF4-FFF2-40B4-BE49-F238E27FC236}">
                  <a16:creationId xmlns:a16="http://schemas.microsoft.com/office/drawing/2014/main" id="{73D4B676-80A8-44CB-A417-17AF4DE19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1705" y="559923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3">
              <a:extLst>
                <a:ext uri="{FF2B5EF4-FFF2-40B4-BE49-F238E27FC236}">
                  <a16:creationId xmlns:a16="http://schemas.microsoft.com/office/drawing/2014/main" id="{B0210B7F-84AA-41BE-87D2-9F5260010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4613" y="586966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4">
              <a:extLst>
                <a:ext uri="{FF2B5EF4-FFF2-40B4-BE49-F238E27FC236}">
                  <a16:creationId xmlns:a16="http://schemas.microsoft.com/office/drawing/2014/main" id="{17B17F87-1255-4200-A4C5-1F8661A3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073" y="240057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id="{D55CF0FB-1894-4689-808C-524F20F2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414" y="478849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id="{6D672041-E9F6-41CA-8F94-8F92F4F52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4818" y="355480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id="{F2980BBB-6C11-4661-B664-64A509E7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9105" y="42176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7">
              <a:extLst>
                <a:ext uri="{FF2B5EF4-FFF2-40B4-BE49-F238E27FC236}">
                  <a16:creationId xmlns:a16="http://schemas.microsoft.com/office/drawing/2014/main" id="{74418F40-0BE6-45C5-A622-A4EC9ECC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422" y="591334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id="{689670C9-875E-4A8F-8485-379483869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5838" y="649102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id="{B73F6F9B-7042-48A0-8AAB-CFD4AE104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2512" y="622265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0">
              <a:extLst>
                <a:ext uri="{FF2B5EF4-FFF2-40B4-BE49-F238E27FC236}">
                  <a16:creationId xmlns:a16="http://schemas.microsoft.com/office/drawing/2014/main" id="{D9922668-2B6F-4226-BEBD-91DBE7EB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9747" y="379537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id="{25E4C9F4-6F2B-48AB-A99B-392DE5473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8038" y="357283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5">
              <a:extLst>
                <a:ext uri="{FF2B5EF4-FFF2-40B4-BE49-F238E27FC236}">
                  <a16:creationId xmlns:a16="http://schemas.microsoft.com/office/drawing/2014/main" id="{65715319-1FF9-45E8-9E9A-C674AF42E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0134" y="237101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6">
              <a:extLst>
                <a:ext uri="{FF2B5EF4-FFF2-40B4-BE49-F238E27FC236}">
                  <a16:creationId xmlns:a16="http://schemas.microsoft.com/office/drawing/2014/main" id="{12649F26-7CDE-4DB8-83B3-EF3782AD0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368" y="322299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7">
              <a:extLst>
                <a:ext uri="{FF2B5EF4-FFF2-40B4-BE49-F238E27FC236}">
                  <a16:creationId xmlns:a16="http://schemas.microsoft.com/office/drawing/2014/main" id="{2FE4021B-DAF2-4374-BA57-A34924342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5458" y="41906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8">
              <a:extLst>
                <a:ext uri="{FF2B5EF4-FFF2-40B4-BE49-F238E27FC236}">
                  <a16:creationId xmlns:a16="http://schemas.microsoft.com/office/drawing/2014/main" id="{DF5BAFBB-6EF3-4AB2-AEB6-101F5E93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5704" y="271518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9">
              <a:extLst>
                <a:ext uri="{FF2B5EF4-FFF2-40B4-BE49-F238E27FC236}">
                  <a16:creationId xmlns:a16="http://schemas.microsoft.com/office/drawing/2014/main" id="{237BBB0E-5E66-4455-9E38-5A7A576FA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1781" y="465589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3">
              <a:extLst>
                <a:ext uri="{FF2B5EF4-FFF2-40B4-BE49-F238E27FC236}">
                  <a16:creationId xmlns:a16="http://schemas.microsoft.com/office/drawing/2014/main" id="{F3737C72-7122-4969-90DB-9F1A2A2E7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2609" y="446188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6">
              <a:extLst>
                <a:ext uri="{FF2B5EF4-FFF2-40B4-BE49-F238E27FC236}">
                  <a16:creationId xmlns:a16="http://schemas.microsoft.com/office/drawing/2014/main" id="{E0471B7E-606B-4DF6-97A3-C86A23004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0748" y="557135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7">
              <a:extLst>
                <a:ext uri="{FF2B5EF4-FFF2-40B4-BE49-F238E27FC236}">
                  <a16:creationId xmlns:a16="http://schemas.microsoft.com/office/drawing/2014/main" id="{90E27B31-5A24-46EB-85BE-DC5C886BC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5243" y="522148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8">
              <a:extLst>
                <a:ext uri="{FF2B5EF4-FFF2-40B4-BE49-F238E27FC236}">
                  <a16:creationId xmlns:a16="http://schemas.microsoft.com/office/drawing/2014/main" id="{2EDC5D7B-EB07-447D-B76E-A07A6632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5012" y="497140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9">
              <a:extLst>
                <a:ext uri="{FF2B5EF4-FFF2-40B4-BE49-F238E27FC236}">
                  <a16:creationId xmlns:a16="http://schemas.microsoft.com/office/drawing/2014/main" id="{BC74D79F-6756-4F06-A0F5-DC43209C5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27758" y="649551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0">
              <a:extLst>
                <a:ext uri="{FF2B5EF4-FFF2-40B4-BE49-F238E27FC236}">
                  <a16:creationId xmlns:a16="http://schemas.microsoft.com/office/drawing/2014/main" id="{2210FDBB-A853-4414-A030-69E1F4295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6905" y="2952119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2">
              <a:extLst>
                <a:ext uri="{FF2B5EF4-FFF2-40B4-BE49-F238E27FC236}">
                  <a16:creationId xmlns:a16="http://schemas.microsoft.com/office/drawing/2014/main" id="{9AAC29D9-EC94-4008-824A-E1F0F218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2171" y="470106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3">
              <a:extLst>
                <a:ext uri="{FF2B5EF4-FFF2-40B4-BE49-F238E27FC236}">
                  <a16:creationId xmlns:a16="http://schemas.microsoft.com/office/drawing/2014/main" id="{8B39C842-398E-4937-A696-BFFC3860B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3664" y="5750749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4">
              <a:extLst>
                <a:ext uri="{FF2B5EF4-FFF2-40B4-BE49-F238E27FC236}">
                  <a16:creationId xmlns:a16="http://schemas.microsoft.com/office/drawing/2014/main" id="{7088F78F-878E-460B-87EC-BA3BF1B54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0617" y="602332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5">
              <a:extLst>
                <a:ext uri="{FF2B5EF4-FFF2-40B4-BE49-F238E27FC236}">
                  <a16:creationId xmlns:a16="http://schemas.microsoft.com/office/drawing/2014/main" id="{63E026E2-AE0E-499A-A8FA-39274DFB0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6927" y="623499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550BA48D-6442-47A4-95D9-5C452FF88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3470" y="668474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06EF15E3-76AB-4075-B334-94FD017C5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3521" y="334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id="{9FED76EA-CA3D-4690-9FCE-768160FAB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2771" y="-452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94267EB-8640-4DF3-9F5F-F38995109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81725" y="40256"/>
            <a:ext cx="503194" cy="6764629"/>
            <a:chOff x="11581725" y="-50217"/>
            <a:chExt cx="503194" cy="6814823"/>
          </a:xfrm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62E43E43-4CB1-436A-8F39-FDA46F384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9500" y="66549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3">
              <a:extLst>
                <a:ext uri="{FF2B5EF4-FFF2-40B4-BE49-F238E27FC236}">
                  <a16:creationId xmlns:a16="http://schemas.microsoft.com/office/drawing/2014/main" id="{01953B1A-913D-4BC4-AD4F-7DCC6BB0A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75602" y="79700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>
              <a:extLst>
                <a:ext uri="{FF2B5EF4-FFF2-40B4-BE49-F238E27FC236}">
                  <a16:creationId xmlns:a16="http://schemas.microsoft.com/office/drawing/2014/main" id="{6085CF7C-052A-40B4-A519-5B9C532D8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48571" y="95141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>
              <a:extLst>
                <a:ext uri="{FF2B5EF4-FFF2-40B4-BE49-F238E27FC236}">
                  <a16:creationId xmlns:a16="http://schemas.microsoft.com/office/drawing/2014/main" id="{6A30D3AB-0061-492B-87F5-7F8512F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45576" y="38698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>
              <a:extLst>
                <a:ext uri="{FF2B5EF4-FFF2-40B4-BE49-F238E27FC236}">
                  <a16:creationId xmlns:a16="http://schemas.microsoft.com/office/drawing/2014/main" id="{69A009B8-1C16-4886-84BE-F36873A8F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657" y="119019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>
              <a:extLst>
                <a:ext uri="{FF2B5EF4-FFF2-40B4-BE49-F238E27FC236}">
                  <a16:creationId xmlns:a16="http://schemas.microsoft.com/office/drawing/2014/main" id="{4262414F-5D33-444C-81D6-D059EC05D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2504" y="55061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">
              <a:extLst>
                <a:ext uri="{FF2B5EF4-FFF2-40B4-BE49-F238E27FC236}">
                  <a16:creationId xmlns:a16="http://schemas.microsoft.com/office/drawing/2014/main" id="{A035666B-2FAB-4FD6-9ADA-4770A33B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517" y="139979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6">
              <a:extLst>
                <a:ext uri="{FF2B5EF4-FFF2-40B4-BE49-F238E27FC236}">
                  <a16:creationId xmlns:a16="http://schemas.microsoft.com/office/drawing/2014/main" id="{BC45742B-781F-43CF-967D-04E8532B5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213" y="222982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">
              <a:extLst>
                <a:ext uri="{FF2B5EF4-FFF2-40B4-BE49-F238E27FC236}">
                  <a16:creationId xmlns:a16="http://schemas.microsoft.com/office/drawing/2014/main" id="{9A565171-85E6-47B4-96D9-A815A5A60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2666" y="160953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9">
              <a:extLst>
                <a:ext uri="{FF2B5EF4-FFF2-40B4-BE49-F238E27FC236}">
                  <a16:creationId xmlns:a16="http://schemas.microsoft.com/office/drawing/2014/main" id="{781905C4-1133-4589-891D-4E6052BC9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2116" y="19189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79D613E3-CA24-4F43-A0A9-345387044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7347" y="183933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1">
              <a:extLst>
                <a:ext uri="{FF2B5EF4-FFF2-40B4-BE49-F238E27FC236}">
                  <a16:creationId xmlns:a16="http://schemas.microsoft.com/office/drawing/2014/main" id="{0C069C76-F3AB-4A56-AB65-D9837622A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63644" y="207369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id="{B549DF45-2D76-437C-ACBF-763DF06F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2882" y="65743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id="{B49F2B88-F0AA-40D6-997C-4CD28AD29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5254" y="88847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0">
              <a:extLst>
                <a:ext uri="{FF2B5EF4-FFF2-40B4-BE49-F238E27FC236}">
                  <a16:creationId xmlns:a16="http://schemas.microsoft.com/office/drawing/2014/main" id="{36A4A66A-D1F4-4383-8D28-A68695937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9913" y="112627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1">
              <a:extLst>
                <a:ext uri="{FF2B5EF4-FFF2-40B4-BE49-F238E27FC236}">
                  <a16:creationId xmlns:a16="http://schemas.microsoft.com/office/drawing/2014/main" id="{1A73A306-1140-4842-AB32-DEFA0C75D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2963" y="213932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>
              <a:extLst>
                <a:ext uri="{FF2B5EF4-FFF2-40B4-BE49-F238E27FC236}">
                  <a16:creationId xmlns:a16="http://schemas.microsoft.com/office/drawing/2014/main" id="{9E9F1E99-2F3F-4867-BBFE-FCA8F92CA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799" y="191687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3">
              <a:extLst>
                <a:ext uri="{FF2B5EF4-FFF2-40B4-BE49-F238E27FC236}">
                  <a16:creationId xmlns:a16="http://schemas.microsoft.com/office/drawing/2014/main" id="{015B614E-DBF6-4DE6-9339-24B527AE0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3356" y="160208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4">
              <a:extLst>
                <a:ext uri="{FF2B5EF4-FFF2-40B4-BE49-F238E27FC236}">
                  <a16:creationId xmlns:a16="http://schemas.microsoft.com/office/drawing/2014/main" id="{2D99F085-1658-457C-A1E7-8BB59784E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4372" y="45284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72314D71-6CB0-478C-A2EE-9DD68D4B0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4341" y="10683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CFF40123-9723-4AED-B3F6-54C54E54A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144" y="138973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18149ACA-B455-497E-A336-7CA5EA3FF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06996" y="20126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2">
              <a:extLst>
                <a:ext uri="{FF2B5EF4-FFF2-40B4-BE49-F238E27FC236}">
                  <a16:creationId xmlns:a16="http://schemas.microsoft.com/office/drawing/2014/main" id="{C0CE652D-B224-4EC0-A270-14E78D333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5689" y="323256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3">
              <a:extLst>
                <a:ext uri="{FF2B5EF4-FFF2-40B4-BE49-F238E27FC236}">
                  <a16:creationId xmlns:a16="http://schemas.microsoft.com/office/drawing/2014/main" id="{37E8E3DB-6FB9-4F73-B1D1-F3B3A3C10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5602" y="432387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4">
              <a:extLst>
                <a:ext uri="{FF2B5EF4-FFF2-40B4-BE49-F238E27FC236}">
                  <a16:creationId xmlns:a16="http://schemas.microsoft.com/office/drawing/2014/main" id="{FA7E6C6A-13E7-43F5-9891-23A9983AE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9532" y="532120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5">
              <a:extLst>
                <a:ext uri="{FF2B5EF4-FFF2-40B4-BE49-F238E27FC236}">
                  <a16:creationId xmlns:a16="http://schemas.microsoft.com/office/drawing/2014/main" id="{E2A09D59-BD40-4E83-9EE0-71DB34EAB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5184" y="453210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6">
              <a:extLst>
                <a:ext uri="{FF2B5EF4-FFF2-40B4-BE49-F238E27FC236}">
                  <a16:creationId xmlns:a16="http://schemas.microsoft.com/office/drawing/2014/main" id="{FB0AF6EA-0C4B-419C-A465-AF41DAD75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7321" y="598309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7">
              <a:extLst>
                <a:ext uri="{FF2B5EF4-FFF2-40B4-BE49-F238E27FC236}">
                  <a16:creationId xmlns:a16="http://schemas.microsoft.com/office/drawing/2014/main" id="{994F7A2A-F2AF-4DBA-B4AB-295CD6BFF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9087" y="299662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8">
              <a:extLst>
                <a:ext uri="{FF2B5EF4-FFF2-40B4-BE49-F238E27FC236}">
                  <a16:creationId xmlns:a16="http://schemas.microsoft.com/office/drawing/2014/main" id="{AF7C6756-507C-4EAA-8584-98559EBA7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6756" y="483672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9">
              <a:extLst>
                <a:ext uri="{FF2B5EF4-FFF2-40B4-BE49-F238E27FC236}">
                  <a16:creationId xmlns:a16="http://schemas.microsoft.com/office/drawing/2014/main" id="{C957EA97-DC3B-4894-B0EF-0548C0FB8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8864" y="507784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0">
              <a:extLst>
                <a:ext uri="{FF2B5EF4-FFF2-40B4-BE49-F238E27FC236}">
                  <a16:creationId xmlns:a16="http://schemas.microsoft.com/office/drawing/2014/main" id="{9E831CBF-DE63-4669-9B35-9E0B9A612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3828" y="253454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1">
              <a:extLst>
                <a:ext uri="{FF2B5EF4-FFF2-40B4-BE49-F238E27FC236}">
                  <a16:creationId xmlns:a16="http://schemas.microsoft.com/office/drawing/2014/main" id="{DDCDA67E-7542-4ED8-949C-84C7EAD4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7321" y="621509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2">
              <a:extLst>
                <a:ext uri="{FF2B5EF4-FFF2-40B4-BE49-F238E27FC236}">
                  <a16:creationId xmlns:a16="http://schemas.microsoft.com/office/drawing/2014/main" id="{D8B93D38-E025-4D67-8A0C-19E325320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75489" y="553311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4">
              <a:extLst>
                <a:ext uri="{FF2B5EF4-FFF2-40B4-BE49-F238E27FC236}">
                  <a16:creationId xmlns:a16="http://schemas.microsoft.com/office/drawing/2014/main" id="{4E29CE45-4558-426B-8C24-3069B0481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79279" y="401724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5">
              <a:extLst>
                <a:ext uri="{FF2B5EF4-FFF2-40B4-BE49-F238E27FC236}">
                  <a16:creationId xmlns:a16="http://schemas.microsoft.com/office/drawing/2014/main" id="{3B64559B-6389-4C5E-A736-9BB79FBA0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7128" y="57730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EB6B7C23-A7CF-4256-932B-D67CD52BA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6187" y="276716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7">
              <a:extLst>
                <a:ext uri="{FF2B5EF4-FFF2-40B4-BE49-F238E27FC236}">
                  <a16:creationId xmlns:a16="http://schemas.microsoft.com/office/drawing/2014/main" id="{62342B15-30BB-40CF-87B9-130A77AC8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64332" y="378611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8">
              <a:extLst>
                <a:ext uri="{FF2B5EF4-FFF2-40B4-BE49-F238E27FC236}">
                  <a16:creationId xmlns:a16="http://schemas.microsoft.com/office/drawing/2014/main" id="{3EEDF4C2-803E-42B9-B9A1-31E071A72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9589" y="355264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9">
              <a:extLst>
                <a:ext uri="{FF2B5EF4-FFF2-40B4-BE49-F238E27FC236}">
                  <a16:creationId xmlns:a16="http://schemas.microsoft.com/office/drawing/2014/main" id="{CFF066B7-F19B-494E-817B-9443234AF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8203" y="644431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BEA79FD9-FE3C-474C-9635-FA1AC8B10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0021" y="288696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3">
              <a:extLst>
                <a:ext uri="{FF2B5EF4-FFF2-40B4-BE49-F238E27FC236}">
                  <a16:creationId xmlns:a16="http://schemas.microsoft.com/office/drawing/2014/main" id="{5A1C9036-2209-48AB-9A45-1CF7A88BC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1379" y="402557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4">
              <a:extLst>
                <a:ext uri="{FF2B5EF4-FFF2-40B4-BE49-F238E27FC236}">
                  <a16:creationId xmlns:a16="http://schemas.microsoft.com/office/drawing/2014/main" id="{949D7B76-E779-437D-BF53-4B314E304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330" y="261865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5">
              <a:extLst>
                <a:ext uri="{FF2B5EF4-FFF2-40B4-BE49-F238E27FC236}">
                  <a16:creationId xmlns:a16="http://schemas.microsoft.com/office/drawing/2014/main" id="{6C7666CC-2CD8-49CF-97E8-03A4748E5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961" y="376266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6694159E-961A-40AD-9710-DE5D858B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7743" y="53091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7">
              <a:extLst>
                <a:ext uri="{FF2B5EF4-FFF2-40B4-BE49-F238E27FC236}">
                  <a16:creationId xmlns:a16="http://schemas.microsoft.com/office/drawing/2014/main" id="{3415C869-BF38-4F37-A07D-99863F6F0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97923" y="452512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8">
              <a:extLst>
                <a:ext uri="{FF2B5EF4-FFF2-40B4-BE49-F238E27FC236}">
                  <a16:creationId xmlns:a16="http://schemas.microsoft.com/office/drawing/2014/main" id="{C532C6F8-F368-4C0C-A0C7-26ED5B5C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5311" y="318238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9">
              <a:extLst>
                <a:ext uri="{FF2B5EF4-FFF2-40B4-BE49-F238E27FC236}">
                  <a16:creationId xmlns:a16="http://schemas.microsoft.com/office/drawing/2014/main" id="{CE0F0051-9235-439E-906C-6D4734860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04568" y="559134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0">
              <a:extLst>
                <a:ext uri="{FF2B5EF4-FFF2-40B4-BE49-F238E27FC236}">
                  <a16:creationId xmlns:a16="http://schemas.microsoft.com/office/drawing/2014/main" id="{595300AA-1720-4A83-A1A6-AEAC14DC4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8781" y="618309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1">
              <a:extLst>
                <a:ext uri="{FF2B5EF4-FFF2-40B4-BE49-F238E27FC236}">
                  <a16:creationId xmlns:a16="http://schemas.microsoft.com/office/drawing/2014/main" id="{4C3205CA-C6A4-4BC9-A856-44012512D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6111" y="507069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2">
              <a:extLst>
                <a:ext uri="{FF2B5EF4-FFF2-40B4-BE49-F238E27FC236}">
                  <a16:creationId xmlns:a16="http://schemas.microsoft.com/office/drawing/2014/main" id="{2ADF09EA-ED2B-435A-98A9-C04F61AEC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2848" y="484383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73">
              <a:extLst>
                <a:ext uri="{FF2B5EF4-FFF2-40B4-BE49-F238E27FC236}">
                  <a16:creationId xmlns:a16="http://schemas.microsoft.com/office/drawing/2014/main" id="{FECDE996-00DD-4523-A839-977B3099D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7721" y="434420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4">
              <a:extLst>
                <a:ext uri="{FF2B5EF4-FFF2-40B4-BE49-F238E27FC236}">
                  <a16:creationId xmlns:a16="http://schemas.microsoft.com/office/drawing/2014/main" id="{41E13E80-7416-41BF-9F70-0471C3755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85673" y="59244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5">
              <a:extLst>
                <a:ext uri="{FF2B5EF4-FFF2-40B4-BE49-F238E27FC236}">
                  <a16:creationId xmlns:a16="http://schemas.microsoft.com/office/drawing/2014/main" id="{E0904C63-D5F2-4DEC-BC8B-20A26201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682" y="237888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77">
              <a:extLst>
                <a:ext uri="{FF2B5EF4-FFF2-40B4-BE49-F238E27FC236}">
                  <a16:creationId xmlns:a16="http://schemas.microsoft.com/office/drawing/2014/main" id="{E8FF1427-C8C3-4A62-BA09-C39CD288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85928" y="354316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5">
              <a:extLst>
                <a:ext uri="{FF2B5EF4-FFF2-40B4-BE49-F238E27FC236}">
                  <a16:creationId xmlns:a16="http://schemas.microsoft.com/office/drawing/2014/main" id="{8A423576-FAF7-451E-8E03-BD83EB4C2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72187" y="637098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7">
              <a:extLst>
                <a:ext uri="{FF2B5EF4-FFF2-40B4-BE49-F238E27FC236}">
                  <a16:creationId xmlns:a16="http://schemas.microsoft.com/office/drawing/2014/main" id="{6E983BE2-E9E0-42E2-9321-D69CE9C5D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9666" y="659402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88">
              <a:extLst>
                <a:ext uri="{FF2B5EF4-FFF2-40B4-BE49-F238E27FC236}">
                  <a16:creationId xmlns:a16="http://schemas.microsoft.com/office/drawing/2014/main" id="{D3F95FF6-487C-4B8A-8366-D3ED41932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0227" y="564043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">
              <a:extLst>
                <a:ext uri="{FF2B5EF4-FFF2-40B4-BE49-F238E27FC236}">
                  <a16:creationId xmlns:a16="http://schemas.microsoft.com/office/drawing/2014/main" id="{2FB17AE4-6B5D-4C91-8A55-551DF75ED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3344" y="-287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867627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1435</Words>
  <Application>Microsoft Macintosh PowerPoint</Application>
  <PresentationFormat>Widescreen</PresentationFormat>
  <Paragraphs>82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Next LT Pro</vt:lpstr>
      <vt:lpstr>Calibri</vt:lpstr>
      <vt:lpstr>Modern Love</vt:lpstr>
      <vt:lpstr>BohemianVTI</vt:lpstr>
      <vt:lpstr>Poetry</vt:lpstr>
      <vt:lpstr>Learning outcome?</vt:lpstr>
      <vt:lpstr>Let’s learn some poetry. It’ll be fun!</vt:lpstr>
      <vt:lpstr>* What do you remember from previous years?   https://jamboard.google.com/d/1PTIBJJjFIdazDRC6Wtc2Wh5bRgrjfgnKstz6cHw5RL4/viewer?f=0 </vt:lpstr>
      <vt:lpstr>*What things from the short story’s unit can you apply to poetry?</vt:lpstr>
      <vt:lpstr>Imagery</vt:lpstr>
      <vt:lpstr>Describing words</vt:lpstr>
      <vt:lpstr>Alliteration</vt:lpstr>
      <vt:lpstr>Onomatopoeia</vt:lpstr>
      <vt:lpstr>Simile</vt:lpstr>
      <vt:lpstr>Metaphor</vt:lpstr>
      <vt:lpstr>Personification</vt:lpstr>
      <vt:lpstr>Imagery: look back at the jamboards whenever to see all the wonderful examples you all came up with!</vt:lpstr>
      <vt:lpstr>Things to think about…. Why does the poet choose these words? What effect do they have to the overall poem? </vt:lpstr>
      <vt:lpstr>Tone / Attitude</vt:lpstr>
      <vt:lpstr>Tone: Changes</vt:lpstr>
      <vt:lpstr>Attitude: Denotation Vs Connotation</vt:lpstr>
      <vt:lpstr>Style</vt:lpstr>
      <vt:lpstr>Style</vt:lpstr>
      <vt:lpstr>Interpretation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Stephanie Langdeau</dc:creator>
  <cp:lastModifiedBy>Stephanie Langdeau</cp:lastModifiedBy>
  <cp:revision>22</cp:revision>
  <dcterms:created xsi:type="dcterms:W3CDTF">2021-02-23T16:47:23Z</dcterms:created>
  <dcterms:modified xsi:type="dcterms:W3CDTF">2021-02-26T19:29:19Z</dcterms:modified>
</cp:coreProperties>
</file>