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7" r:id="rId6"/>
    <p:sldId id="263" r:id="rId7"/>
    <p:sldId id="260" r:id="rId8"/>
    <p:sldId id="268" r:id="rId9"/>
    <p:sldId id="269" r:id="rId10"/>
    <p:sldId id="261" r:id="rId11"/>
    <p:sldId id="271" r:id="rId12"/>
    <p:sldId id="270" r:id="rId13"/>
    <p:sldId id="264"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30" d="100"/>
          <a:sy n="30" d="100"/>
        </p:scale>
        <p:origin x="44" y="2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6444DF76-1E3A-486E-AB45-22346B5CB30F}"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AD42BC78-C78F-4298-A397-68BBC0869D97}">
      <dgm:prSet/>
      <dgm:spPr/>
      <dgm:t>
        <a:bodyPr/>
        <a:lstStyle/>
        <a:p>
          <a:r>
            <a:rPr lang="en-US"/>
            <a:t>1. Wheaton River’s unique geographic landmarks sets it apart from other towns in this region. </a:t>
          </a:r>
        </a:p>
      </dgm:t>
    </dgm:pt>
    <dgm:pt modelId="{9504B413-D14F-4970-B803-4F6AFF221935}" type="parTrans" cxnId="{DF50A7E9-97BC-4A8F-B509-D261A177E733}">
      <dgm:prSet/>
      <dgm:spPr/>
      <dgm:t>
        <a:bodyPr/>
        <a:lstStyle/>
        <a:p>
          <a:endParaRPr lang="en-US"/>
        </a:p>
      </dgm:t>
    </dgm:pt>
    <dgm:pt modelId="{016F1C30-82D0-493D-A97D-E5BA85F48E92}" type="sibTrans" cxnId="{DF50A7E9-97BC-4A8F-B509-D261A177E733}">
      <dgm:prSet/>
      <dgm:spPr/>
      <dgm:t>
        <a:bodyPr/>
        <a:lstStyle/>
        <a:p>
          <a:endParaRPr lang="en-US"/>
        </a:p>
      </dgm:t>
    </dgm:pt>
    <dgm:pt modelId="{58026044-BB6F-4BB8-A7D0-F973962F885E}">
      <dgm:prSet/>
      <dgm:spPr/>
      <dgm:t>
        <a:bodyPr/>
        <a:lstStyle/>
        <a:p>
          <a:r>
            <a:rPr lang="en-US"/>
            <a:t>2. There are two reasons why some people like to buy cars with automatic transmission.</a:t>
          </a:r>
        </a:p>
      </dgm:t>
    </dgm:pt>
    <dgm:pt modelId="{F4636949-CBF5-4E21-B9CF-7A0C44BED540}" type="parTrans" cxnId="{52F1EC4D-A893-4655-825C-C58290BA27C0}">
      <dgm:prSet/>
      <dgm:spPr/>
      <dgm:t>
        <a:bodyPr/>
        <a:lstStyle/>
        <a:p>
          <a:endParaRPr lang="en-US"/>
        </a:p>
      </dgm:t>
    </dgm:pt>
    <dgm:pt modelId="{FA9B079C-6DEA-416C-86D8-6A1CBBA35658}" type="sibTrans" cxnId="{52F1EC4D-A893-4655-825C-C58290BA27C0}">
      <dgm:prSet/>
      <dgm:spPr/>
      <dgm:t>
        <a:bodyPr/>
        <a:lstStyle/>
        <a:p>
          <a:endParaRPr lang="en-US"/>
        </a:p>
      </dgm:t>
    </dgm:pt>
    <dgm:pt modelId="{FCA57E76-F35A-479B-B225-C344772B1A02}">
      <dgm:prSet/>
      <dgm:spPr/>
      <dgm:t>
        <a:bodyPr/>
        <a:lstStyle/>
        <a:p>
          <a:r>
            <a:rPr lang="en-US"/>
            <a:t>3. Have you every wondered why clouds are white?</a:t>
          </a:r>
        </a:p>
      </dgm:t>
    </dgm:pt>
    <dgm:pt modelId="{CEA0D247-ECD6-4239-BA01-2253F3BD9ADB}" type="parTrans" cxnId="{178F3906-7E97-4B7F-AD30-1C9F67A5F8F6}">
      <dgm:prSet/>
      <dgm:spPr/>
      <dgm:t>
        <a:bodyPr/>
        <a:lstStyle/>
        <a:p>
          <a:endParaRPr lang="en-US"/>
        </a:p>
      </dgm:t>
    </dgm:pt>
    <dgm:pt modelId="{F14AB619-43C1-48D1-B187-B8EF2CA9C98C}" type="sibTrans" cxnId="{178F3906-7E97-4B7F-AD30-1C9F67A5F8F6}">
      <dgm:prSet/>
      <dgm:spPr/>
      <dgm:t>
        <a:bodyPr/>
        <a:lstStyle/>
        <a:p>
          <a:endParaRPr lang="en-US"/>
        </a:p>
      </dgm:t>
    </dgm:pt>
    <dgm:pt modelId="{3216D497-42B7-414B-97FC-31C9E840C687}">
      <dgm:prSet/>
      <dgm:spPr/>
      <dgm:t>
        <a:bodyPr/>
        <a:lstStyle/>
        <a:p>
          <a:r>
            <a:rPr lang="en-US"/>
            <a:t>POINT</a:t>
          </a:r>
        </a:p>
      </dgm:t>
    </dgm:pt>
    <dgm:pt modelId="{97749476-D000-4D58-B162-7D2CEDF9F9DC}" type="parTrans" cxnId="{B500A2D4-8B4A-49B3-92E9-EBE131C70081}">
      <dgm:prSet/>
      <dgm:spPr/>
      <dgm:t>
        <a:bodyPr/>
        <a:lstStyle/>
        <a:p>
          <a:endParaRPr lang="en-US"/>
        </a:p>
      </dgm:t>
    </dgm:pt>
    <dgm:pt modelId="{CE92288E-3F87-48E4-893D-6A471A78A6DE}" type="sibTrans" cxnId="{B500A2D4-8B4A-49B3-92E9-EBE131C70081}">
      <dgm:prSet/>
      <dgm:spPr/>
      <dgm:t>
        <a:bodyPr/>
        <a:lstStyle/>
        <a:p>
          <a:endParaRPr lang="en-US"/>
        </a:p>
      </dgm:t>
    </dgm:pt>
    <dgm:pt modelId="{00E2C372-94B4-48C3-9392-92DDA24734BD}">
      <dgm:prSet/>
      <dgm:spPr/>
      <dgm:t>
        <a:bodyPr/>
        <a:lstStyle/>
        <a:p>
          <a:r>
            <a:rPr lang="en-US"/>
            <a:t>Topic sentences must:</a:t>
          </a:r>
        </a:p>
      </dgm:t>
    </dgm:pt>
    <dgm:pt modelId="{BEF66F75-E5AF-4821-BF76-EDAEC4F6E6C1}" type="parTrans" cxnId="{67117F6F-C3F5-4847-96E8-8EE6513A0B36}">
      <dgm:prSet/>
      <dgm:spPr/>
      <dgm:t>
        <a:bodyPr/>
        <a:lstStyle/>
        <a:p>
          <a:endParaRPr lang="en-US"/>
        </a:p>
      </dgm:t>
    </dgm:pt>
    <dgm:pt modelId="{86FFEA7A-7A04-4D52-98D1-04E166BFCF4B}" type="sibTrans" cxnId="{67117F6F-C3F5-4847-96E8-8EE6513A0B36}">
      <dgm:prSet/>
      <dgm:spPr/>
      <dgm:t>
        <a:bodyPr/>
        <a:lstStyle/>
        <a:p>
          <a:endParaRPr lang="en-US"/>
        </a:p>
      </dgm:t>
    </dgm:pt>
    <dgm:pt modelId="{FB69078E-C5B7-4B5D-9379-BBA847BB9306}">
      <dgm:prSet/>
      <dgm:spPr/>
      <dgm:t>
        <a:bodyPr/>
        <a:lstStyle/>
        <a:p>
          <a:r>
            <a:rPr lang="en-US"/>
            <a:t>Let the reader know what the main point of your paragraph will be</a:t>
          </a:r>
        </a:p>
      </dgm:t>
    </dgm:pt>
    <dgm:pt modelId="{18D56874-58C6-441C-A511-C5517B488675}" type="parTrans" cxnId="{1E81AD7D-C7B4-461F-8AE1-B1B7E409BC1E}">
      <dgm:prSet/>
      <dgm:spPr/>
      <dgm:t>
        <a:bodyPr/>
        <a:lstStyle/>
        <a:p>
          <a:endParaRPr lang="en-US"/>
        </a:p>
      </dgm:t>
    </dgm:pt>
    <dgm:pt modelId="{30DBC606-6B27-4159-8E9D-C64898F89643}" type="sibTrans" cxnId="{1E81AD7D-C7B4-461F-8AE1-B1B7E409BC1E}">
      <dgm:prSet/>
      <dgm:spPr/>
      <dgm:t>
        <a:bodyPr/>
        <a:lstStyle/>
        <a:p>
          <a:endParaRPr lang="en-US"/>
        </a:p>
      </dgm:t>
    </dgm:pt>
    <dgm:pt modelId="{81AEF90D-42C9-4127-B170-13880C90E0A6}">
      <dgm:prSet/>
      <dgm:spPr/>
      <dgm:t>
        <a:bodyPr/>
        <a:lstStyle/>
        <a:p>
          <a:r>
            <a:rPr lang="en-US"/>
            <a:t>Capture the reader’s interest</a:t>
          </a:r>
        </a:p>
      </dgm:t>
    </dgm:pt>
    <dgm:pt modelId="{06D5DA81-7046-490D-A2B2-98956D785658}" type="parTrans" cxnId="{2460DFEF-F315-4ED2-9290-A07F5B37331B}">
      <dgm:prSet/>
      <dgm:spPr/>
      <dgm:t>
        <a:bodyPr/>
        <a:lstStyle/>
        <a:p>
          <a:endParaRPr lang="en-US"/>
        </a:p>
      </dgm:t>
    </dgm:pt>
    <dgm:pt modelId="{504A9DAA-C326-435A-8323-2594D4420B1A}" type="sibTrans" cxnId="{2460DFEF-F315-4ED2-9290-A07F5B37331B}">
      <dgm:prSet/>
      <dgm:spPr/>
      <dgm:t>
        <a:bodyPr/>
        <a:lstStyle/>
        <a:p>
          <a:endParaRPr lang="en-US"/>
        </a:p>
      </dgm:t>
    </dgm:pt>
    <dgm:pt modelId="{841BBB2E-6671-4769-BAA2-00C8F08B2F81}" type="pres">
      <dgm:prSet presAssocID="{6444DF76-1E3A-486E-AB45-22346B5CB30F}" presName="root" presStyleCnt="0">
        <dgm:presLayoutVars>
          <dgm:dir/>
          <dgm:resizeHandles val="exact"/>
        </dgm:presLayoutVars>
      </dgm:prSet>
      <dgm:spPr/>
    </dgm:pt>
    <dgm:pt modelId="{2A26AB5D-B47E-445E-B094-C7E1FF0D246E}" type="pres">
      <dgm:prSet presAssocID="{AD42BC78-C78F-4298-A397-68BBC0869D97}" presName="compNode" presStyleCnt="0"/>
      <dgm:spPr/>
    </dgm:pt>
    <dgm:pt modelId="{A82FAE75-3EF5-412A-955C-793EC8021201}" type="pres">
      <dgm:prSet presAssocID="{AD42BC78-C78F-4298-A397-68BBC0869D97}" presName="bgRect" presStyleLbl="bgShp" presStyleIdx="0" presStyleCnt="7"/>
      <dgm:spPr/>
    </dgm:pt>
    <dgm:pt modelId="{23C71663-FBFF-4C21-B08E-3E87A6C4818A}" type="pres">
      <dgm:prSet presAssocID="{AD42BC78-C78F-4298-A397-68BBC0869D97}"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Asia"/>
        </a:ext>
      </dgm:extLst>
    </dgm:pt>
    <dgm:pt modelId="{BAF23B11-CB1B-4B50-8BFC-5E4726F89E14}" type="pres">
      <dgm:prSet presAssocID="{AD42BC78-C78F-4298-A397-68BBC0869D97}" presName="spaceRect" presStyleCnt="0"/>
      <dgm:spPr/>
    </dgm:pt>
    <dgm:pt modelId="{9D20A666-2B9D-4E1E-BA7E-1F105559542E}" type="pres">
      <dgm:prSet presAssocID="{AD42BC78-C78F-4298-A397-68BBC0869D97}" presName="parTx" presStyleLbl="revTx" presStyleIdx="0" presStyleCnt="7">
        <dgm:presLayoutVars>
          <dgm:chMax val="0"/>
          <dgm:chPref val="0"/>
        </dgm:presLayoutVars>
      </dgm:prSet>
      <dgm:spPr/>
    </dgm:pt>
    <dgm:pt modelId="{FDE11D5D-495F-49D5-9A59-DE937FDC9047}" type="pres">
      <dgm:prSet presAssocID="{016F1C30-82D0-493D-A97D-E5BA85F48E92}" presName="sibTrans" presStyleCnt="0"/>
      <dgm:spPr/>
    </dgm:pt>
    <dgm:pt modelId="{FC6D0A84-E606-4A95-B787-08D61F799A82}" type="pres">
      <dgm:prSet presAssocID="{58026044-BB6F-4BB8-A7D0-F973962F885E}" presName="compNode" presStyleCnt="0"/>
      <dgm:spPr/>
    </dgm:pt>
    <dgm:pt modelId="{37B4CBA6-C01A-4662-AE9C-D5EB2BA034C6}" type="pres">
      <dgm:prSet presAssocID="{58026044-BB6F-4BB8-A7D0-F973962F885E}" presName="bgRect" presStyleLbl="bgShp" presStyleIdx="1" presStyleCnt="7"/>
      <dgm:spPr/>
    </dgm:pt>
    <dgm:pt modelId="{3EAAD5BF-6AE8-47E2-BC4C-8BC92AA27A3B}" type="pres">
      <dgm:prSet presAssocID="{58026044-BB6F-4BB8-A7D0-F973962F885E}"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r"/>
        </a:ext>
      </dgm:extLst>
    </dgm:pt>
    <dgm:pt modelId="{442C3690-9347-451A-BF8B-E54036F7B26C}" type="pres">
      <dgm:prSet presAssocID="{58026044-BB6F-4BB8-A7D0-F973962F885E}" presName="spaceRect" presStyleCnt="0"/>
      <dgm:spPr/>
    </dgm:pt>
    <dgm:pt modelId="{C7435EA1-9927-40BB-BBB2-C1F6A0AE6A37}" type="pres">
      <dgm:prSet presAssocID="{58026044-BB6F-4BB8-A7D0-F973962F885E}" presName="parTx" presStyleLbl="revTx" presStyleIdx="1" presStyleCnt="7">
        <dgm:presLayoutVars>
          <dgm:chMax val="0"/>
          <dgm:chPref val="0"/>
        </dgm:presLayoutVars>
      </dgm:prSet>
      <dgm:spPr/>
    </dgm:pt>
    <dgm:pt modelId="{99314C6B-BE35-4504-8A08-A8D137B88185}" type="pres">
      <dgm:prSet presAssocID="{FA9B079C-6DEA-416C-86D8-6A1CBBA35658}" presName="sibTrans" presStyleCnt="0"/>
      <dgm:spPr/>
    </dgm:pt>
    <dgm:pt modelId="{3E00A9F0-DFC6-458E-9A06-48B67256213E}" type="pres">
      <dgm:prSet presAssocID="{FCA57E76-F35A-479B-B225-C344772B1A02}" presName="compNode" presStyleCnt="0"/>
      <dgm:spPr/>
    </dgm:pt>
    <dgm:pt modelId="{18E47901-FECD-49A9-A364-81A2C3AA17E5}" type="pres">
      <dgm:prSet presAssocID="{FCA57E76-F35A-479B-B225-C344772B1A02}" presName="bgRect" presStyleLbl="bgShp" presStyleIdx="2" presStyleCnt="7"/>
      <dgm:spPr/>
    </dgm:pt>
    <dgm:pt modelId="{5A774D8C-1A76-4BC2-B30C-99CB12D80DFE}" type="pres">
      <dgm:prSet presAssocID="{FCA57E76-F35A-479B-B225-C344772B1A02}"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Rainbow"/>
        </a:ext>
      </dgm:extLst>
    </dgm:pt>
    <dgm:pt modelId="{E40925F9-9FB3-44A7-BA5F-B978C27807E6}" type="pres">
      <dgm:prSet presAssocID="{FCA57E76-F35A-479B-B225-C344772B1A02}" presName="spaceRect" presStyleCnt="0"/>
      <dgm:spPr/>
    </dgm:pt>
    <dgm:pt modelId="{8112EE4B-2D53-4039-84A7-996024CCA16B}" type="pres">
      <dgm:prSet presAssocID="{FCA57E76-F35A-479B-B225-C344772B1A02}" presName="parTx" presStyleLbl="revTx" presStyleIdx="2" presStyleCnt="7">
        <dgm:presLayoutVars>
          <dgm:chMax val="0"/>
          <dgm:chPref val="0"/>
        </dgm:presLayoutVars>
      </dgm:prSet>
      <dgm:spPr/>
    </dgm:pt>
    <dgm:pt modelId="{BE25ECAB-AC3D-4F34-AE52-64A064BD3AB1}" type="pres">
      <dgm:prSet presAssocID="{F14AB619-43C1-48D1-B187-B8EF2CA9C98C}" presName="sibTrans" presStyleCnt="0"/>
      <dgm:spPr/>
    </dgm:pt>
    <dgm:pt modelId="{A0E22B7E-6A86-4A73-BBED-545FE0D20274}" type="pres">
      <dgm:prSet presAssocID="{3216D497-42B7-414B-97FC-31C9E840C687}" presName="compNode" presStyleCnt="0"/>
      <dgm:spPr/>
    </dgm:pt>
    <dgm:pt modelId="{BDE98CEE-F977-4F03-BAE2-A57B6CF8D3BB}" type="pres">
      <dgm:prSet presAssocID="{3216D497-42B7-414B-97FC-31C9E840C687}" presName="bgRect" presStyleLbl="bgShp" presStyleIdx="3" presStyleCnt="7"/>
      <dgm:spPr/>
    </dgm:pt>
    <dgm:pt modelId="{81E3D169-0D73-4FA4-ADE9-D12530FA5A95}" type="pres">
      <dgm:prSet presAssocID="{3216D497-42B7-414B-97FC-31C9E840C687}"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arget"/>
        </a:ext>
      </dgm:extLst>
    </dgm:pt>
    <dgm:pt modelId="{1E450435-3CDA-44A6-9004-1907BB491115}" type="pres">
      <dgm:prSet presAssocID="{3216D497-42B7-414B-97FC-31C9E840C687}" presName="spaceRect" presStyleCnt="0"/>
      <dgm:spPr/>
    </dgm:pt>
    <dgm:pt modelId="{1DE26655-6B69-4FC0-8FB6-0083114D9B23}" type="pres">
      <dgm:prSet presAssocID="{3216D497-42B7-414B-97FC-31C9E840C687}" presName="parTx" presStyleLbl="revTx" presStyleIdx="3" presStyleCnt="7">
        <dgm:presLayoutVars>
          <dgm:chMax val="0"/>
          <dgm:chPref val="0"/>
        </dgm:presLayoutVars>
      </dgm:prSet>
      <dgm:spPr/>
    </dgm:pt>
    <dgm:pt modelId="{6BEF75F7-B452-4FCF-80F1-12345686D5CE}" type="pres">
      <dgm:prSet presAssocID="{CE92288E-3F87-48E4-893D-6A471A78A6DE}" presName="sibTrans" presStyleCnt="0"/>
      <dgm:spPr/>
    </dgm:pt>
    <dgm:pt modelId="{C2F8F053-58D9-49DC-956F-5A06827E2276}" type="pres">
      <dgm:prSet presAssocID="{00E2C372-94B4-48C3-9392-92DDA24734BD}" presName="compNode" presStyleCnt="0"/>
      <dgm:spPr/>
    </dgm:pt>
    <dgm:pt modelId="{3CD42BAD-63AE-4E2F-BE46-41EC12A1E0FE}" type="pres">
      <dgm:prSet presAssocID="{00E2C372-94B4-48C3-9392-92DDA24734BD}" presName="bgRect" presStyleLbl="bgShp" presStyleIdx="4" presStyleCnt="7"/>
      <dgm:spPr/>
    </dgm:pt>
    <dgm:pt modelId="{C753AB52-904E-4A4D-A071-66448DD8DB0D}" type="pres">
      <dgm:prSet presAssocID="{00E2C372-94B4-48C3-9392-92DDA24734BD}"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osed Quotation Mark"/>
        </a:ext>
      </dgm:extLst>
    </dgm:pt>
    <dgm:pt modelId="{267493B6-E80F-4430-8053-4C342B191622}" type="pres">
      <dgm:prSet presAssocID="{00E2C372-94B4-48C3-9392-92DDA24734BD}" presName="spaceRect" presStyleCnt="0"/>
      <dgm:spPr/>
    </dgm:pt>
    <dgm:pt modelId="{20A87605-9472-418D-9C0F-9F55CDC79936}" type="pres">
      <dgm:prSet presAssocID="{00E2C372-94B4-48C3-9392-92DDA24734BD}" presName="parTx" presStyleLbl="revTx" presStyleIdx="4" presStyleCnt="7">
        <dgm:presLayoutVars>
          <dgm:chMax val="0"/>
          <dgm:chPref val="0"/>
        </dgm:presLayoutVars>
      </dgm:prSet>
      <dgm:spPr/>
    </dgm:pt>
    <dgm:pt modelId="{0111C206-DC43-441B-BA7A-731B15FBDAD7}" type="pres">
      <dgm:prSet presAssocID="{86FFEA7A-7A04-4D52-98D1-04E166BFCF4B}" presName="sibTrans" presStyleCnt="0"/>
      <dgm:spPr/>
    </dgm:pt>
    <dgm:pt modelId="{6DBABF91-16AB-49A1-AAC4-650C099CD005}" type="pres">
      <dgm:prSet presAssocID="{FB69078E-C5B7-4B5D-9379-BBA847BB9306}" presName="compNode" presStyleCnt="0"/>
      <dgm:spPr/>
    </dgm:pt>
    <dgm:pt modelId="{989C6648-779F-4D47-BB6C-E706CA8A97B9}" type="pres">
      <dgm:prSet presAssocID="{FB69078E-C5B7-4B5D-9379-BBA847BB9306}" presName="bgRect" presStyleLbl="bgShp" presStyleIdx="5" presStyleCnt="7"/>
      <dgm:spPr/>
    </dgm:pt>
    <dgm:pt modelId="{4D7D278A-9D15-4516-994B-4F8AC46F254C}" type="pres">
      <dgm:prSet presAssocID="{FB69078E-C5B7-4B5D-9379-BBA847BB9306}"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Quotes"/>
        </a:ext>
      </dgm:extLst>
    </dgm:pt>
    <dgm:pt modelId="{E8E4F2A6-88C5-4F4E-B27C-E9D01EFA93CB}" type="pres">
      <dgm:prSet presAssocID="{FB69078E-C5B7-4B5D-9379-BBA847BB9306}" presName="spaceRect" presStyleCnt="0"/>
      <dgm:spPr/>
    </dgm:pt>
    <dgm:pt modelId="{5839F77F-D3DD-427E-85BC-1E95E795FC53}" type="pres">
      <dgm:prSet presAssocID="{FB69078E-C5B7-4B5D-9379-BBA847BB9306}" presName="parTx" presStyleLbl="revTx" presStyleIdx="5" presStyleCnt="7">
        <dgm:presLayoutVars>
          <dgm:chMax val="0"/>
          <dgm:chPref val="0"/>
        </dgm:presLayoutVars>
      </dgm:prSet>
      <dgm:spPr/>
    </dgm:pt>
    <dgm:pt modelId="{9C47CEFE-DFD8-42A7-8E0A-AB32A860FE9C}" type="pres">
      <dgm:prSet presAssocID="{30DBC606-6B27-4159-8E9D-C64898F89643}" presName="sibTrans" presStyleCnt="0"/>
      <dgm:spPr/>
    </dgm:pt>
    <dgm:pt modelId="{EFC54A87-BDBE-48B4-B4DB-43471A52BC08}" type="pres">
      <dgm:prSet presAssocID="{81AEF90D-42C9-4127-B170-13880C90E0A6}" presName="compNode" presStyleCnt="0"/>
      <dgm:spPr/>
    </dgm:pt>
    <dgm:pt modelId="{EC67776B-2063-405D-8CD7-F90B2A9DDA27}" type="pres">
      <dgm:prSet presAssocID="{81AEF90D-42C9-4127-B170-13880C90E0A6}" presName="bgRect" presStyleLbl="bgShp" presStyleIdx="6" presStyleCnt="7"/>
      <dgm:spPr/>
    </dgm:pt>
    <dgm:pt modelId="{EA28E927-4D24-4BEE-BFC5-56FC976D4A33}" type="pres">
      <dgm:prSet presAssocID="{81AEF90D-42C9-4127-B170-13880C90E0A6}"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amera"/>
        </a:ext>
      </dgm:extLst>
    </dgm:pt>
    <dgm:pt modelId="{0E575D8F-A27A-4E2D-A0B9-0E505C78E744}" type="pres">
      <dgm:prSet presAssocID="{81AEF90D-42C9-4127-B170-13880C90E0A6}" presName="spaceRect" presStyleCnt="0"/>
      <dgm:spPr/>
    </dgm:pt>
    <dgm:pt modelId="{DE93E3E8-7FC5-430A-AFB5-A47869AED9E5}" type="pres">
      <dgm:prSet presAssocID="{81AEF90D-42C9-4127-B170-13880C90E0A6}" presName="parTx" presStyleLbl="revTx" presStyleIdx="6" presStyleCnt="7">
        <dgm:presLayoutVars>
          <dgm:chMax val="0"/>
          <dgm:chPref val="0"/>
        </dgm:presLayoutVars>
      </dgm:prSet>
      <dgm:spPr/>
    </dgm:pt>
  </dgm:ptLst>
  <dgm:cxnLst>
    <dgm:cxn modelId="{178F3906-7E97-4B7F-AD30-1C9F67A5F8F6}" srcId="{6444DF76-1E3A-486E-AB45-22346B5CB30F}" destId="{FCA57E76-F35A-479B-B225-C344772B1A02}" srcOrd="2" destOrd="0" parTransId="{CEA0D247-ECD6-4239-BA01-2253F3BD9ADB}" sibTransId="{F14AB619-43C1-48D1-B187-B8EF2CA9C98C}"/>
    <dgm:cxn modelId="{2B65501F-946B-4822-8C9B-22E7400C235C}" type="presOf" srcId="{6444DF76-1E3A-486E-AB45-22346B5CB30F}" destId="{841BBB2E-6671-4769-BAA2-00C8F08B2F81}" srcOrd="0" destOrd="0" presId="urn:microsoft.com/office/officeart/2018/2/layout/IconVerticalSolidList"/>
    <dgm:cxn modelId="{EFD75E3C-CA61-4A03-9307-75F00B4B9345}" type="presOf" srcId="{00E2C372-94B4-48C3-9392-92DDA24734BD}" destId="{20A87605-9472-418D-9C0F-9F55CDC79936}" srcOrd="0" destOrd="0" presId="urn:microsoft.com/office/officeart/2018/2/layout/IconVerticalSolidList"/>
    <dgm:cxn modelId="{9128A63F-258C-48B2-852E-B9CCE054D2C4}" type="presOf" srcId="{FCA57E76-F35A-479B-B225-C344772B1A02}" destId="{8112EE4B-2D53-4039-84A7-996024CCA16B}" srcOrd="0" destOrd="0" presId="urn:microsoft.com/office/officeart/2018/2/layout/IconVerticalSolidList"/>
    <dgm:cxn modelId="{52F1EC4D-A893-4655-825C-C58290BA27C0}" srcId="{6444DF76-1E3A-486E-AB45-22346B5CB30F}" destId="{58026044-BB6F-4BB8-A7D0-F973962F885E}" srcOrd="1" destOrd="0" parTransId="{F4636949-CBF5-4E21-B9CF-7A0C44BED540}" sibTransId="{FA9B079C-6DEA-416C-86D8-6A1CBBA35658}"/>
    <dgm:cxn modelId="{67117F6F-C3F5-4847-96E8-8EE6513A0B36}" srcId="{6444DF76-1E3A-486E-AB45-22346B5CB30F}" destId="{00E2C372-94B4-48C3-9392-92DDA24734BD}" srcOrd="4" destOrd="0" parTransId="{BEF66F75-E5AF-4821-BF76-EDAEC4F6E6C1}" sibTransId="{86FFEA7A-7A04-4D52-98D1-04E166BFCF4B}"/>
    <dgm:cxn modelId="{1E81AD7D-C7B4-461F-8AE1-B1B7E409BC1E}" srcId="{6444DF76-1E3A-486E-AB45-22346B5CB30F}" destId="{FB69078E-C5B7-4B5D-9379-BBA847BB9306}" srcOrd="5" destOrd="0" parTransId="{18D56874-58C6-441C-A511-C5517B488675}" sibTransId="{30DBC606-6B27-4159-8E9D-C64898F89643}"/>
    <dgm:cxn modelId="{8FC2B98C-F55D-457C-904C-409C19E1E4FA}" type="presOf" srcId="{58026044-BB6F-4BB8-A7D0-F973962F885E}" destId="{C7435EA1-9927-40BB-BBB2-C1F6A0AE6A37}" srcOrd="0" destOrd="0" presId="urn:microsoft.com/office/officeart/2018/2/layout/IconVerticalSolidList"/>
    <dgm:cxn modelId="{8A24579C-373A-4CBB-A08A-6ED53BA7D64D}" type="presOf" srcId="{81AEF90D-42C9-4127-B170-13880C90E0A6}" destId="{DE93E3E8-7FC5-430A-AFB5-A47869AED9E5}" srcOrd="0" destOrd="0" presId="urn:microsoft.com/office/officeart/2018/2/layout/IconVerticalSolidList"/>
    <dgm:cxn modelId="{9F9F59B5-51D0-46FC-81A6-7729EBBB129C}" type="presOf" srcId="{FB69078E-C5B7-4B5D-9379-BBA847BB9306}" destId="{5839F77F-D3DD-427E-85BC-1E95E795FC53}" srcOrd="0" destOrd="0" presId="urn:microsoft.com/office/officeart/2018/2/layout/IconVerticalSolidList"/>
    <dgm:cxn modelId="{B500A2D4-8B4A-49B3-92E9-EBE131C70081}" srcId="{6444DF76-1E3A-486E-AB45-22346B5CB30F}" destId="{3216D497-42B7-414B-97FC-31C9E840C687}" srcOrd="3" destOrd="0" parTransId="{97749476-D000-4D58-B162-7D2CEDF9F9DC}" sibTransId="{CE92288E-3F87-48E4-893D-6A471A78A6DE}"/>
    <dgm:cxn modelId="{9F9853E8-1401-40D6-9098-38A396AB0D64}" type="presOf" srcId="{3216D497-42B7-414B-97FC-31C9E840C687}" destId="{1DE26655-6B69-4FC0-8FB6-0083114D9B23}" srcOrd="0" destOrd="0" presId="urn:microsoft.com/office/officeart/2018/2/layout/IconVerticalSolidList"/>
    <dgm:cxn modelId="{DF50A7E9-97BC-4A8F-B509-D261A177E733}" srcId="{6444DF76-1E3A-486E-AB45-22346B5CB30F}" destId="{AD42BC78-C78F-4298-A397-68BBC0869D97}" srcOrd="0" destOrd="0" parTransId="{9504B413-D14F-4970-B803-4F6AFF221935}" sibTransId="{016F1C30-82D0-493D-A97D-E5BA85F48E92}"/>
    <dgm:cxn modelId="{2460DFEF-F315-4ED2-9290-A07F5B37331B}" srcId="{6444DF76-1E3A-486E-AB45-22346B5CB30F}" destId="{81AEF90D-42C9-4127-B170-13880C90E0A6}" srcOrd="6" destOrd="0" parTransId="{06D5DA81-7046-490D-A2B2-98956D785658}" sibTransId="{504A9DAA-C326-435A-8323-2594D4420B1A}"/>
    <dgm:cxn modelId="{8F5A9FF5-7802-4E98-9BDD-F808EEAC8E08}" type="presOf" srcId="{AD42BC78-C78F-4298-A397-68BBC0869D97}" destId="{9D20A666-2B9D-4E1E-BA7E-1F105559542E}" srcOrd="0" destOrd="0" presId="urn:microsoft.com/office/officeart/2018/2/layout/IconVerticalSolidList"/>
    <dgm:cxn modelId="{60D459A6-724C-4307-ACBF-DAEE82CAA5BC}" type="presParOf" srcId="{841BBB2E-6671-4769-BAA2-00C8F08B2F81}" destId="{2A26AB5D-B47E-445E-B094-C7E1FF0D246E}" srcOrd="0" destOrd="0" presId="urn:microsoft.com/office/officeart/2018/2/layout/IconVerticalSolidList"/>
    <dgm:cxn modelId="{3DAB31D1-D03E-4858-8CAB-7C70FF577252}" type="presParOf" srcId="{2A26AB5D-B47E-445E-B094-C7E1FF0D246E}" destId="{A82FAE75-3EF5-412A-955C-793EC8021201}" srcOrd="0" destOrd="0" presId="urn:microsoft.com/office/officeart/2018/2/layout/IconVerticalSolidList"/>
    <dgm:cxn modelId="{53A7D580-8043-4E18-9C63-AAF5949353BF}" type="presParOf" srcId="{2A26AB5D-B47E-445E-B094-C7E1FF0D246E}" destId="{23C71663-FBFF-4C21-B08E-3E87A6C4818A}" srcOrd="1" destOrd="0" presId="urn:microsoft.com/office/officeart/2018/2/layout/IconVerticalSolidList"/>
    <dgm:cxn modelId="{0E2A3A2E-3395-4784-B219-6F1B4C708F30}" type="presParOf" srcId="{2A26AB5D-B47E-445E-B094-C7E1FF0D246E}" destId="{BAF23B11-CB1B-4B50-8BFC-5E4726F89E14}" srcOrd="2" destOrd="0" presId="urn:microsoft.com/office/officeart/2018/2/layout/IconVerticalSolidList"/>
    <dgm:cxn modelId="{36EFAA33-4E5A-47B4-9994-9F92DF461C0B}" type="presParOf" srcId="{2A26AB5D-B47E-445E-B094-C7E1FF0D246E}" destId="{9D20A666-2B9D-4E1E-BA7E-1F105559542E}" srcOrd="3" destOrd="0" presId="urn:microsoft.com/office/officeart/2018/2/layout/IconVerticalSolidList"/>
    <dgm:cxn modelId="{FD6A99F2-B0F4-4812-89B0-A1F1946CA94A}" type="presParOf" srcId="{841BBB2E-6671-4769-BAA2-00C8F08B2F81}" destId="{FDE11D5D-495F-49D5-9A59-DE937FDC9047}" srcOrd="1" destOrd="0" presId="urn:microsoft.com/office/officeart/2018/2/layout/IconVerticalSolidList"/>
    <dgm:cxn modelId="{15E2C7B1-AB90-4897-8EB5-E8E6C346E762}" type="presParOf" srcId="{841BBB2E-6671-4769-BAA2-00C8F08B2F81}" destId="{FC6D0A84-E606-4A95-B787-08D61F799A82}" srcOrd="2" destOrd="0" presId="urn:microsoft.com/office/officeart/2018/2/layout/IconVerticalSolidList"/>
    <dgm:cxn modelId="{088ED38D-F79D-4241-9565-7D6F1D0D8D31}" type="presParOf" srcId="{FC6D0A84-E606-4A95-B787-08D61F799A82}" destId="{37B4CBA6-C01A-4662-AE9C-D5EB2BA034C6}" srcOrd="0" destOrd="0" presId="urn:microsoft.com/office/officeart/2018/2/layout/IconVerticalSolidList"/>
    <dgm:cxn modelId="{2A22E7E0-FC6A-49A5-9153-3A1874C4863F}" type="presParOf" srcId="{FC6D0A84-E606-4A95-B787-08D61F799A82}" destId="{3EAAD5BF-6AE8-47E2-BC4C-8BC92AA27A3B}" srcOrd="1" destOrd="0" presId="urn:microsoft.com/office/officeart/2018/2/layout/IconVerticalSolidList"/>
    <dgm:cxn modelId="{E7A11AB3-3F34-43AC-BD55-3867AC78DB66}" type="presParOf" srcId="{FC6D0A84-E606-4A95-B787-08D61F799A82}" destId="{442C3690-9347-451A-BF8B-E54036F7B26C}" srcOrd="2" destOrd="0" presId="urn:microsoft.com/office/officeart/2018/2/layout/IconVerticalSolidList"/>
    <dgm:cxn modelId="{4DBEE9F1-7742-4F81-B7DF-6540889966D3}" type="presParOf" srcId="{FC6D0A84-E606-4A95-B787-08D61F799A82}" destId="{C7435EA1-9927-40BB-BBB2-C1F6A0AE6A37}" srcOrd="3" destOrd="0" presId="urn:microsoft.com/office/officeart/2018/2/layout/IconVerticalSolidList"/>
    <dgm:cxn modelId="{9FB26963-A6BA-4C74-A416-9082853FB3E2}" type="presParOf" srcId="{841BBB2E-6671-4769-BAA2-00C8F08B2F81}" destId="{99314C6B-BE35-4504-8A08-A8D137B88185}" srcOrd="3" destOrd="0" presId="urn:microsoft.com/office/officeart/2018/2/layout/IconVerticalSolidList"/>
    <dgm:cxn modelId="{51474E11-18E8-41EA-8CA2-851A96AFE33B}" type="presParOf" srcId="{841BBB2E-6671-4769-BAA2-00C8F08B2F81}" destId="{3E00A9F0-DFC6-458E-9A06-48B67256213E}" srcOrd="4" destOrd="0" presId="urn:microsoft.com/office/officeart/2018/2/layout/IconVerticalSolidList"/>
    <dgm:cxn modelId="{A61806E9-E698-4CAA-8773-8CAC86EE90C1}" type="presParOf" srcId="{3E00A9F0-DFC6-458E-9A06-48B67256213E}" destId="{18E47901-FECD-49A9-A364-81A2C3AA17E5}" srcOrd="0" destOrd="0" presId="urn:microsoft.com/office/officeart/2018/2/layout/IconVerticalSolidList"/>
    <dgm:cxn modelId="{304D087D-E49C-4EB2-A35D-94707575EF16}" type="presParOf" srcId="{3E00A9F0-DFC6-458E-9A06-48B67256213E}" destId="{5A774D8C-1A76-4BC2-B30C-99CB12D80DFE}" srcOrd="1" destOrd="0" presId="urn:microsoft.com/office/officeart/2018/2/layout/IconVerticalSolidList"/>
    <dgm:cxn modelId="{EF5D273A-1D74-46C9-90F6-F9E9C788ED85}" type="presParOf" srcId="{3E00A9F0-DFC6-458E-9A06-48B67256213E}" destId="{E40925F9-9FB3-44A7-BA5F-B978C27807E6}" srcOrd="2" destOrd="0" presId="urn:microsoft.com/office/officeart/2018/2/layout/IconVerticalSolidList"/>
    <dgm:cxn modelId="{D8A1276D-7C86-4142-8410-83621C188C0B}" type="presParOf" srcId="{3E00A9F0-DFC6-458E-9A06-48B67256213E}" destId="{8112EE4B-2D53-4039-84A7-996024CCA16B}" srcOrd="3" destOrd="0" presId="urn:microsoft.com/office/officeart/2018/2/layout/IconVerticalSolidList"/>
    <dgm:cxn modelId="{8C6D86FF-0124-404D-BE03-EF6EDB2B5FBC}" type="presParOf" srcId="{841BBB2E-6671-4769-BAA2-00C8F08B2F81}" destId="{BE25ECAB-AC3D-4F34-AE52-64A064BD3AB1}" srcOrd="5" destOrd="0" presId="urn:microsoft.com/office/officeart/2018/2/layout/IconVerticalSolidList"/>
    <dgm:cxn modelId="{DAB4874A-4793-4022-B675-72D366D7F00D}" type="presParOf" srcId="{841BBB2E-6671-4769-BAA2-00C8F08B2F81}" destId="{A0E22B7E-6A86-4A73-BBED-545FE0D20274}" srcOrd="6" destOrd="0" presId="urn:microsoft.com/office/officeart/2018/2/layout/IconVerticalSolidList"/>
    <dgm:cxn modelId="{AE614235-06D9-4AD1-A89C-8F3A7FFCCDDF}" type="presParOf" srcId="{A0E22B7E-6A86-4A73-BBED-545FE0D20274}" destId="{BDE98CEE-F977-4F03-BAE2-A57B6CF8D3BB}" srcOrd="0" destOrd="0" presId="urn:microsoft.com/office/officeart/2018/2/layout/IconVerticalSolidList"/>
    <dgm:cxn modelId="{38DD7B3B-A62B-4C71-B53F-9154789CCBBE}" type="presParOf" srcId="{A0E22B7E-6A86-4A73-BBED-545FE0D20274}" destId="{81E3D169-0D73-4FA4-ADE9-D12530FA5A95}" srcOrd="1" destOrd="0" presId="urn:microsoft.com/office/officeart/2018/2/layout/IconVerticalSolidList"/>
    <dgm:cxn modelId="{40FAADBC-2D92-4F13-82EF-671C6EF334D3}" type="presParOf" srcId="{A0E22B7E-6A86-4A73-BBED-545FE0D20274}" destId="{1E450435-3CDA-44A6-9004-1907BB491115}" srcOrd="2" destOrd="0" presId="urn:microsoft.com/office/officeart/2018/2/layout/IconVerticalSolidList"/>
    <dgm:cxn modelId="{2D2E59E7-FC6D-4B04-95DE-E902BF13C7B8}" type="presParOf" srcId="{A0E22B7E-6A86-4A73-BBED-545FE0D20274}" destId="{1DE26655-6B69-4FC0-8FB6-0083114D9B23}" srcOrd="3" destOrd="0" presId="urn:microsoft.com/office/officeart/2018/2/layout/IconVerticalSolidList"/>
    <dgm:cxn modelId="{0ECC3B80-9C81-4872-B0F1-CF80F41F02C1}" type="presParOf" srcId="{841BBB2E-6671-4769-BAA2-00C8F08B2F81}" destId="{6BEF75F7-B452-4FCF-80F1-12345686D5CE}" srcOrd="7" destOrd="0" presId="urn:microsoft.com/office/officeart/2018/2/layout/IconVerticalSolidList"/>
    <dgm:cxn modelId="{F654602C-DD7D-4875-911B-A2AEAFCDD757}" type="presParOf" srcId="{841BBB2E-6671-4769-BAA2-00C8F08B2F81}" destId="{C2F8F053-58D9-49DC-956F-5A06827E2276}" srcOrd="8" destOrd="0" presId="urn:microsoft.com/office/officeart/2018/2/layout/IconVerticalSolidList"/>
    <dgm:cxn modelId="{D598CB15-D065-41AE-A301-2BE99D615371}" type="presParOf" srcId="{C2F8F053-58D9-49DC-956F-5A06827E2276}" destId="{3CD42BAD-63AE-4E2F-BE46-41EC12A1E0FE}" srcOrd="0" destOrd="0" presId="urn:microsoft.com/office/officeart/2018/2/layout/IconVerticalSolidList"/>
    <dgm:cxn modelId="{263C5E54-BBB9-4852-BE95-7A82AD4215A8}" type="presParOf" srcId="{C2F8F053-58D9-49DC-956F-5A06827E2276}" destId="{C753AB52-904E-4A4D-A071-66448DD8DB0D}" srcOrd="1" destOrd="0" presId="urn:microsoft.com/office/officeart/2018/2/layout/IconVerticalSolidList"/>
    <dgm:cxn modelId="{4B04C929-73A4-47D6-97F1-70633948EE92}" type="presParOf" srcId="{C2F8F053-58D9-49DC-956F-5A06827E2276}" destId="{267493B6-E80F-4430-8053-4C342B191622}" srcOrd="2" destOrd="0" presId="urn:microsoft.com/office/officeart/2018/2/layout/IconVerticalSolidList"/>
    <dgm:cxn modelId="{072D13A1-1587-4915-919A-6E6EF6D5BC72}" type="presParOf" srcId="{C2F8F053-58D9-49DC-956F-5A06827E2276}" destId="{20A87605-9472-418D-9C0F-9F55CDC79936}" srcOrd="3" destOrd="0" presId="urn:microsoft.com/office/officeart/2018/2/layout/IconVerticalSolidList"/>
    <dgm:cxn modelId="{EA70F6CA-FE35-4F08-9A3A-C1256B2B6BBB}" type="presParOf" srcId="{841BBB2E-6671-4769-BAA2-00C8F08B2F81}" destId="{0111C206-DC43-441B-BA7A-731B15FBDAD7}" srcOrd="9" destOrd="0" presId="urn:microsoft.com/office/officeart/2018/2/layout/IconVerticalSolidList"/>
    <dgm:cxn modelId="{B555706D-EA84-4015-AB26-EF1B1F169896}" type="presParOf" srcId="{841BBB2E-6671-4769-BAA2-00C8F08B2F81}" destId="{6DBABF91-16AB-49A1-AAC4-650C099CD005}" srcOrd="10" destOrd="0" presId="urn:microsoft.com/office/officeart/2018/2/layout/IconVerticalSolidList"/>
    <dgm:cxn modelId="{D63F0528-841F-4E1A-9EF0-E74DBFA01305}" type="presParOf" srcId="{6DBABF91-16AB-49A1-AAC4-650C099CD005}" destId="{989C6648-779F-4D47-BB6C-E706CA8A97B9}" srcOrd="0" destOrd="0" presId="urn:microsoft.com/office/officeart/2018/2/layout/IconVerticalSolidList"/>
    <dgm:cxn modelId="{312E98F6-A5F0-430D-AE5B-DC4B15366ADB}" type="presParOf" srcId="{6DBABF91-16AB-49A1-AAC4-650C099CD005}" destId="{4D7D278A-9D15-4516-994B-4F8AC46F254C}" srcOrd="1" destOrd="0" presId="urn:microsoft.com/office/officeart/2018/2/layout/IconVerticalSolidList"/>
    <dgm:cxn modelId="{642FD68F-BFF8-4F24-AB27-0FC10CAEC909}" type="presParOf" srcId="{6DBABF91-16AB-49A1-AAC4-650C099CD005}" destId="{E8E4F2A6-88C5-4F4E-B27C-E9D01EFA93CB}" srcOrd="2" destOrd="0" presId="urn:microsoft.com/office/officeart/2018/2/layout/IconVerticalSolidList"/>
    <dgm:cxn modelId="{F7D266B0-4DC3-4BDC-8A14-4F2585B765F1}" type="presParOf" srcId="{6DBABF91-16AB-49A1-AAC4-650C099CD005}" destId="{5839F77F-D3DD-427E-85BC-1E95E795FC53}" srcOrd="3" destOrd="0" presId="urn:microsoft.com/office/officeart/2018/2/layout/IconVerticalSolidList"/>
    <dgm:cxn modelId="{67FF916C-DB7C-4551-B7C4-40A02812A211}" type="presParOf" srcId="{841BBB2E-6671-4769-BAA2-00C8F08B2F81}" destId="{9C47CEFE-DFD8-42A7-8E0A-AB32A860FE9C}" srcOrd="11" destOrd="0" presId="urn:microsoft.com/office/officeart/2018/2/layout/IconVerticalSolidList"/>
    <dgm:cxn modelId="{B37B6DBE-5A47-457C-A8B7-CEB408CD511C}" type="presParOf" srcId="{841BBB2E-6671-4769-BAA2-00C8F08B2F81}" destId="{EFC54A87-BDBE-48B4-B4DB-43471A52BC08}" srcOrd="12" destOrd="0" presId="urn:microsoft.com/office/officeart/2018/2/layout/IconVerticalSolidList"/>
    <dgm:cxn modelId="{3B103946-1899-47B8-BDE5-D880B51BD31C}" type="presParOf" srcId="{EFC54A87-BDBE-48B4-B4DB-43471A52BC08}" destId="{EC67776B-2063-405D-8CD7-F90B2A9DDA27}" srcOrd="0" destOrd="0" presId="urn:microsoft.com/office/officeart/2018/2/layout/IconVerticalSolidList"/>
    <dgm:cxn modelId="{E13632D3-9D70-4B44-AF70-70C52B2B9FB3}" type="presParOf" srcId="{EFC54A87-BDBE-48B4-B4DB-43471A52BC08}" destId="{EA28E927-4D24-4BEE-BFC5-56FC976D4A33}" srcOrd="1" destOrd="0" presId="urn:microsoft.com/office/officeart/2018/2/layout/IconVerticalSolidList"/>
    <dgm:cxn modelId="{37326A4E-F8BD-47D9-8C88-DD787F8AE846}" type="presParOf" srcId="{EFC54A87-BDBE-48B4-B4DB-43471A52BC08}" destId="{0E575D8F-A27A-4E2D-A0B9-0E505C78E744}" srcOrd="2" destOrd="0" presId="urn:microsoft.com/office/officeart/2018/2/layout/IconVerticalSolidList"/>
    <dgm:cxn modelId="{2ECFE8BC-C118-4718-9C1F-7A8010855AEE}" type="presParOf" srcId="{EFC54A87-BDBE-48B4-B4DB-43471A52BC08}" destId="{DE93E3E8-7FC5-430A-AFB5-A47869AED9E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2FAE75-3EF5-412A-955C-793EC8021201}">
      <dsp:nvSpPr>
        <dsp:cNvPr id="0" name=""/>
        <dsp:cNvSpPr/>
      </dsp:nvSpPr>
      <dsp:spPr>
        <a:xfrm>
          <a:off x="0" y="420"/>
          <a:ext cx="4231481" cy="50064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C71663-FBFF-4C21-B08E-3E87A6C4818A}">
      <dsp:nvSpPr>
        <dsp:cNvPr id="0" name=""/>
        <dsp:cNvSpPr/>
      </dsp:nvSpPr>
      <dsp:spPr>
        <a:xfrm>
          <a:off x="151445" y="113065"/>
          <a:ext cx="275355" cy="2753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D20A666-2B9D-4E1E-BA7E-1F105559542E}">
      <dsp:nvSpPr>
        <dsp:cNvPr id="0" name=""/>
        <dsp:cNvSpPr/>
      </dsp:nvSpPr>
      <dsp:spPr>
        <a:xfrm>
          <a:off x="578245" y="420"/>
          <a:ext cx="3610210" cy="57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264" tIns="61264" rIns="61264" bIns="61264" numCol="1" spcCol="1270" anchor="ctr" anchorCtr="0">
          <a:noAutofit/>
        </a:bodyPr>
        <a:lstStyle/>
        <a:p>
          <a:pPr marL="0" lvl="0" indent="0" algn="l" defTabSz="622300">
            <a:lnSpc>
              <a:spcPct val="90000"/>
            </a:lnSpc>
            <a:spcBef>
              <a:spcPct val="0"/>
            </a:spcBef>
            <a:spcAft>
              <a:spcPct val="35000"/>
            </a:spcAft>
            <a:buNone/>
          </a:pPr>
          <a:r>
            <a:rPr lang="en-US" sz="1400" kern="1200"/>
            <a:t>1. Wheaton River’s unique geographic landmarks sets it apart from other towns in this region. </a:t>
          </a:r>
        </a:p>
      </dsp:txBody>
      <dsp:txXfrm>
        <a:off x="578245" y="420"/>
        <a:ext cx="3610210" cy="578871"/>
      </dsp:txXfrm>
    </dsp:sp>
    <dsp:sp modelId="{37B4CBA6-C01A-4662-AE9C-D5EB2BA034C6}">
      <dsp:nvSpPr>
        <dsp:cNvPr id="0" name=""/>
        <dsp:cNvSpPr/>
      </dsp:nvSpPr>
      <dsp:spPr>
        <a:xfrm>
          <a:off x="0" y="724010"/>
          <a:ext cx="4231481" cy="50064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AAD5BF-6AE8-47E2-BC4C-8BC92AA27A3B}">
      <dsp:nvSpPr>
        <dsp:cNvPr id="0" name=""/>
        <dsp:cNvSpPr/>
      </dsp:nvSpPr>
      <dsp:spPr>
        <a:xfrm>
          <a:off x="151445" y="836655"/>
          <a:ext cx="275355" cy="2753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7435EA1-9927-40BB-BBB2-C1F6A0AE6A37}">
      <dsp:nvSpPr>
        <dsp:cNvPr id="0" name=""/>
        <dsp:cNvSpPr/>
      </dsp:nvSpPr>
      <dsp:spPr>
        <a:xfrm>
          <a:off x="578245" y="724010"/>
          <a:ext cx="3610210" cy="57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264" tIns="61264" rIns="61264" bIns="61264" numCol="1" spcCol="1270" anchor="ctr" anchorCtr="0">
          <a:noAutofit/>
        </a:bodyPr>
        <a:lstStyle/>
        <a:p>
          <a:pPr marL="0" lvl="0" indent="0" algn="l" defTabSz="622300">
            <a:lnSpc>
              <a:spcPct val="90000"/>
            </a:lnSpc>
            <a:spcBef>
              <a:spcPct val="0"/>
            </a:spcBef>
            <a:spcAft>
              <a:spcPct val="35000"/>
            </a:spcAft>
            <a:buNone/>
          </a:pPr>
          <a:r>
            <a:rPr lang="en-US" sz="1400" kern="1200"/>
            <a:t>2. There are two reasons why some people like to buy cars with automatic transmission.</a:t>
          </a:r>
        </a:p>
      </dsp:txBody>
      <dsp:txXfrm>
        <a:off x="578245" y="724010"/>
        <a:ext cx="3610210" cy="578871"/>
      </dsp:txXfrm>
    </dsp:sp>
    <dsp:sp modelId="{18E47901-FECD-49A9-A364-81A2C3AA17E5}">
      <dsp:nvSpPr>
        <dsp:cNvPr id="0" name=""/>
        <dsp:cNvSpPr/>
      </dsp:nvSpPr>
      <dsp:spPr>
        <a:xfrm>
          <a:off x="0" y="1447599"/>
          <a:ext cx="4231481" cy="50064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774D8C-1A76-4BC2-B30C-99CB12D80DFE}">
      <dsp:nvSpPr>
        <dsp:cNvPr id="0" name=""/>
        <dsp:cNvSpPr/>
      </dsp:nvSpPr>
      <dsp:spPr>
        <a:xfrm>
          <a:off x="151445" y="1560244"/>
          <a:ext cx="275355" cy="2753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12EE4B-2D53-4039-84A7-996024CCA16B}">
      <dsp:nvSpPr>
        <dsp:cNvPr id="0" name=""/>
        <dsp:cNvSpPr/>
      </dsp:nvSpPr>
      <dsp:spPr>
        <a:xfrm>
          <a:off x="578245" y="1447599"/>
          <a:ext cx="3610210" cy="57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264" tIns="61264" rIns="61264" bIns="61264" numCol="1" spcCol="1270" anchor="ctr" anchorCtr="0">
          <a:noAutofit/>
        </a:bodyPr>
        <a:lstStyle/>
        <a:p>
          <a:pPr marL="0" lvl="0" indent="0" algn="l" defTabSz="622300">
            <a:lnSpc>
              <a:spcPct val="90000"/>
            </a:lnSpc>
            <a:spcBef>
              <a:spcPct val="0"/>
            </a:spcBef>
            <a:spcAft>
              <a:spcPct val="35000"/>
            </a:spcAft>
            <a:buNone/>
          </a:pPr>
          <a:r>
            <a:rPr lang="en-US" sz="1400" kern="1200"/>
            <a:t>3. Have you every wondered why clouds are white?</a:t>
          </a:r>
        </a:p>
      </dsp:txBody>
      <dsp:txXfrm>
        <a:off x="578245" y="1447599"/>
        <a:ext cx="3610210" cy="578871"/>
      </dsp:txXfrm>
    </dsp:sp>
    <dsp:sp modelId="{BDE98CEE-F977-4F03-BAE2-A57B6CF8D3BB}">
      <dsp:nvSpPr>
        <dsp:cNvPr id="0" name=""/>
        <dsp:cNvSpPr/>
      </dsp:nvSpPr>
      <dsp:spPr>
        <a:xfrm>
          <a:off x="0" y="2171189"/>
          <a:ext cx="4231481" cy="50064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E3D169-0D73-4FA4-ADE9-D12530FA5A95}">
      <dsp:nvSpPr>
        <dsp:cNvPr id="0" name=""/>
        <dsp:cNvSpPr/>
      </dsp:nvSpPr>
      <dsp:spPr>
        <a:xfrm>
          <a:off x="151445" y="2283834"/>
          <a:ext cx="275355" cy="2753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DE26655-6B69-4FC0-8FB6-0083114D9B23}">
      <dsp:nvSpPr>
        <dsp:cNvPr id="0" name=""/>
        <dsp:cNvSpPr/>
      </dsp:nvSpPr>
      <dsp:spPr>
        <a:xfrm>
          <a:off x="578245" y="2171189"/>
          <a:ext cx="3610210" cy="57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264" tIns="61264" rIns="61264" bIns="61264" numCol="1" spcCol="1270" anchor="ctr" anchorCtr="0">
          <a:noAutofit/>
        </a:bodyPr>
        <a:lstStyle/>
        <a:p>
          <a:pPr marL="0" lvl="0" indent="0" algn="l" defTabSz="622300">
            <a:lnSpc>
              <a:spcPct val="90000"/>
            </a:lnSpc>
            <a:spcBef>
              <a:spcPct val="0"/>
            </a:spcBef>
            <a:spcAft>
              <a:spcPct val="35000"/>
            </a:spcAft>
            <a:buNone/>
          </a:pPr>
          <a:r>
            <a:rPr lang="en-US" sz="1400" kern="1200"/>
            <a:t>POINT</a:t>
          </a:r>
        </a:p>
      </dsp:txBody>
      <dsp:txXfrm>
        <a:off x="578245" y="2171189"/>
        <a:ext cx="3610210" cy="578871"/>
      </dsp:txXfrm>
    </dsp:sp>
    <dsp:sp modelId="{3CD42BAD-63AE-4E2F-BE46-41EC12A1E0FE}">
      <dsp:nvSpPr>
        <dsp:cNvPr id="0" name=""/>
        <dsp:cNvSpPr/>
      </dsp:nvSpPr>
      <dsp:spPr>
        <a:xfrm>
          <a:off x="0" y="2894778"/>
          <a:ext cx="4231481" cy="500645"/>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53AB52-904E-4A4D-A071-66448DD8DB0D}">
      <dsp:nvSpPr>
        <dsp:cNvPr id="0" name=""/>
        <dsp:cNvSpPr/>
      </dsp:nvSpPr>
      <dsp:spPr>
        <a:xfrm>
          <a:off x="151445" y="3007424"/>
          <a:ext cx="275355" cy="2753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0A87605-9472-418D-9C0F-9F55CDC79936}">
      <dsp:nvSpPr>
        <dsp:cNvPr id="0" name=""/>
        <dsp:cNvSpPr/>
      </dsp:nvSpPr>
      <dsp:spPr>
        <a:xfrm>
          <a:off x="578245" y="2894778"/>
          <a:ext cx="3610210" cy="57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264" tIns="61264" rIns="61264" bIns="61264" numCol="1" spcCol="1270" anchor="ctr" anchorCtr="0">
          <a:noAutofit/>
        </a:bodyPr>
        <a:lstStyle/>
        <a:p>
          <a:pPr marL="0" lvl="0" indent="0" algn="l" defTabSz="622300">
            <a:lnSpc>
              <a:spcPct val="90000"/>
            </a:lnSpc>
            <a:spcBef>
              <a:spcPct val="0"/>
            </a:spcBef>
            <a:spcAft>
              <a:spcPct val="35000"/>
            </a:spcAft>
            <a:buNone/>
          </a:pPr>
          <a:r>
            <a:rPr lang="en-US" sz="1400" kern="1200"/>
            <a:t>Topic sentences must:</a:t>
          </a:r>
        </a:p>
      </dsp:txBody>
      <dsp:txXfrm>
        <a:off x="578245" y="2894778"/>
        <a:ext cx="3610210" cy="578871"/>
      </dsp:txXfrm>
    </dsp:sp>
    <dsp:sp modelId="{989C6648-779F-4D47-BB6C-E706CA8A97B9}">
      <dsp:nvSpPr>
        <dsp:cNvPr id="0" name=""/>
        <dsp:cNvSpPr/>
      </dsp:nvSpPr>
      <dsp:spPr>
        <a:xfrm>
          <a:off x="0" y="3618368"/>
          <a:ext cx="4231481" cy="50064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7D278A-9D15-4516-994B-4F8AC46F254C}">
      <dsp:nvSpPr>
        <dsp:cNvPr id="0" name=""/>
        <dsp:cNvSpPr/>
      </dsp:nvSpPr>
      <dsp:spPr>
        <a:xfrm>
          <a:off x="151445" y="3731013"/>
          <a:ext cx="275355" cy="27535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39F77F-D3DD-427E-85BC-1E95E795FC53}">
      <dsp:nvSpPr>
        <dsp:cNvPr id="0" name=""/>
        <dsp:cNvSpPr/>
      </dsp:nvSpPr>
      <dsp:spPr>
        <a:xfrm>
          <a:off x="578245" y="3618368"/>
          <a:ext cx="3610210" cy="57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264" tIns="61264" rIns="61264" bIns="61264" numCol="1" spcCol="1270" anchor="ctr" anchorCtr="0">
          <a:noAutofit/>
        </a:bodyPr>
        <a:lstStyle/>
        <a:p>
          <a:pPr marL="0" lvl="0" indent="0" algn="l" defTabSz="622300">
            <a:lnSpc>
              <a:spcPct val="90000"/>
            </a:lnSpc>
            <a:spcBef>
              <a:spcPct val="0"/>
            </a:spcBef>
            <a:spcAft>
              <a:spcPct val="35000"/>
            </a:spcAft>
            <a:buNone/>
          </a:pPr>
          <a:r>
            <a:rPr lang="en-US" sz="1400" kern="1200"/>
            <a:t>Let the reader know what the main point of your paragraph will be</a:t>
          </a:r>
        </a:p>
      </dsp:txBody>
      <dsp:txXfrm>
        <a:off x="578245" y="3618368"/>
        <a:ext cx="3610210" cy="578871"/>
      </dsp:txXfrm>
    </dsp:sp>
    <dsp:sp modelId="{EC67776B-2063-405D-8CD7-F90B2A9DDA27}">
      <dsp:nvSpPr>
        <dsp:cNvPr id="0" name=""/>
        <dsp:cNvSpPr/>
      </dsp:nvSpPr>
      <dsp:spPr>
        <a:xfrm>
          <a:off x="0" y="4341957"/>
          <a:ext cx="4231481" cy="50064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28E927-4D24-4BEE-BFC5-56FC976D4A33}">
      <dsp:nvSpPr>
        <dsp:cNvPr id="0" name=""/>
        <dsp:cNvSpPr/>
      </dsp:nvSpPr>
      <dsp:spPr>
        <a:xfrm>
          <a:off x="151445" y="4454603"/>
          <a:ext cx="275355" cy="275355"/>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93E3E8-7FC5-430A-AFB5-A47869AED9E5}">
      <dsp:nvSpPr>
        <dsp:cNvPr id="0" name=""/>
        <dsp:cNvSpPr/>
      </dsp:nvSpPr>
      <dsp:spPr>
        <a:xfrm>
          <a:off x="578245" y="4341957"/>
          <a:ext cx="3610210" cy="578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264" tIns="61264" rIns="61264" bIns="61264" numCol="1" spcCol="1270" anchor="ctr" anchorCtr="0">
          <a:noAutofit/>
        </a:bodyPr>
        <a:lstStyle/>
        <a:p>
          <a:pPr marL="0" lvl="0" indent="0" algn="l" defTabSz="622300">
            <a:lnSpc>
              <a:spcPct val="90000"/>
            </a:lnSpc>
            <a:spcBef>
              <a:spcPct val="0"/>
            </a:spcBef>
            <a:spcAft>
              <a:spcPct val="35000"/>
            </a:spcAft>
            <a:buNone/>
          </a:pPr>
          <a:r>
            <a:rPr lang="en-US" sz="1400" kern="1200"/>
            <a:t>Capture the reader’s interest</a:t>
          </a:r>
        </a:p>
      </dsp:txBody>
      <dsp:txXfrm>
        <a:off x="578245" y="4341957"/>
        <a:ext cx="3610210" cy="57887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49C84597-86DC-4988-936A-8A19E77EA0BF}"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0815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spTree>
    <p:extLst>
      <p:ext uri="{BB962C8B-B14F-4D97-AF65-F5344CB8AC3E}">
        <p14:creationId xmlns:p14="http://schemas.microsoft.com/office/powerpoint/2010/main" val="239592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25540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7043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spTree>
    <p:extLst>
      <p:ext uri="{BB962C8B-B14F-4D97-AF65-F5344CB8AC3E}">
        <p14:creationId xmlns:p14="http://schemas.microsoft.com/office/powerpoint/2010/main" val="3156110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12FB915-5921-4AB3-BC59-EB9FEBB1ABF2}"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271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2FB915-5921-4AB3-BC59-EB9FEBB1ABF2}" type="slidenum">
              <a:rPr lang="en-US" smtClean="0"/>
              <a:t>‹#›</a:t>
            </a:fld>
            <a:endParaRPr lang="en-US" dirty="0"/>
          </a:p>
        </p:txBody>
      </p:sp>
    </p:spTree>
    <p:extLst>
      <p:ext uri="{BB962C8B-B14F-4D97-AF65-F5344CB8AC3E}">
        <p14:creationId xmlns:p14="http://schemas.microsoft.com/office/powerpoint/2010/main" val="3269622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12FB915-5921-4AB3-BC59-EB9FEBB1ABF2}" type="slidenum">
              <a:rPr lang="en-US" smtClean="0"/>
              <a:t>‹#›</a:t>
            </a:fld>
            <a:endParaRPr lang="en-US" dirty="0"/>
          </a:p>
        </p:txBody>
      </p:sp>
    </p:spTree>
    <p:extLst>
      <p:ext uri="{BB962C8B-B14F-4D97-AF65-F5344CB8AC3E}">
        <p14:creationId xmlns:p14="http://schemas.microsoft.com/office/powerpoint/2010/main" val="407251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12FB915-5921-4AB3-BC59-EB9FEBB1ABF2}" type="slidenum">
              <a:rPr lang="en-US" smtClean="0"/>
              <a:t>‹#›</a:t>
            </a:fld>
            <a:endParaRPr lang="en-US" dirty="0"/>
          </a:p>
        </p:txBody>
      </p:sp>
    </p:spTree>
    <p:extLst>
      <p:ext uri="{BB962C8B-B14F-4D97-AF65-F5344CB8AC3E}">
        <p14:creationId xmlns:p14="http://schemas.microsoft.com/office/powerpoint/2010/main" val="2579283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12FB915-5921-4AB3-BC59-EB9FEBB1ABF2}" type="slidenum">
              <a:rPr lang="en-US" smtClean="0"/>
              <a:t>‹#›</a:t>
            </a:fld>
            <a:endParaRPr lang="en-US" dirty="0"/>
          </a:p>
        </p:txBody>
      </p:sp>
    </p:spTree>
    <p:extLst>
      <p:ext uri="{BB962C8B-B14F-4D97-AF65-F5344CB8AC3E}">
        <p14:creationId xmlns:p14="http://schemas.microsoft.com/office/powerpoint/2010/main" val="391508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2FB915-5921-4AB3-BC59-EB9FEBB1ABF2}" type="slidenum">
              <a:rPr lang="en-US" smtClean="0"/>
              <a:t>‹#›</a:t>
            </a:fld>
            <a:endParaRPr lang="en-US" dirty="0"/>
          </a:p>
        </p:txBody>
      </p:sp>
    </p:spTree>
    <p:extLst>
      <p:ext uri="{BB962C8B-B14F-4D97-AF65-F5344CB8AC3E}">
        <p14:creationId xmlns:p14="http://schemas.microsoft.com/office/powerpoint/2010/main" val="2612839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9C84597-86DC-4988-936A-8A19E77EA0BF}" type="datetimeFigureOut">
              <a:rPr lang="en-US" smtClean="0"/>
              <a:t>11/16/2020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12FB915-5921-4AB3-BC59-EB9FEBB1ABF2}" type="slidenum">
              <a:rPr lang="en-US" smtClean="0"/>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1076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9C84597-86DC-4988-936A-8A19E77EA0BF}" type="datetimeFigureOut">
              <a:rPr lang="en-US" smtClean="0"/>
              <a:t>11/16/2020</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12FB915-5921-4AB3-BC59-EB9FEBB1ABF2}" type="slidenum">
              <a:rPr lang="en-US" smtClean="0"/>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813860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How to write a paragraph</a:t>
            </a:r>
          </a:p>
        </p:txBody>
      </p:sp>
      <p:sp>
        <p:nvSpPr>
          <p:cNvPr id="3" name="Subtitle 2"/>
          <p:cNvSpPr>
            <a:spLocks noGrp="1"/>
          </p:cNvSpPr>
          <p:nvPr>
            <p:ph type="subTitle" idx="1"/>
          </p:nvPr>
        </p:nvSpPr>
        <p:spPr/>
        <p:txBody>
          <a:bodyPr/>
          <a:lstStyle/>
          <a:p>
            <a:r>
              <a:rPr lang="en-US" dirty="0"/>
              <a:t>English </a:t>
            </a:r>
          </a:p>
        </p:txBody>
      </p:sp>
    </p:spTree>
    <p:extLst>
      <p:ext uri="{BB962C8B-B14F-4D97-AF65-F5344CB8AC3E}">
        <p14:creationId xmlns:p14="http://schemas.microsoft.com/office/powerpoint/2010/main" val="146884886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normAutofit fontScale="90000"/>
          </a:bodyPr>
          <a:lstStyle/>
          <a:p>
            <a:r>
              <a:rPr lang="en-US" dirty="0"/>
              <a:t>Concluding Sentence</a:t>
            </a:r>
          </a:p>
        </p:txBody>
      </p:sp>
      <p:sp>
        <p:nvSpPr>
          <p:cNvPr id="3" name="Content Placeholder 2"/>
          <p:cNvSpPr>
            <a:spLocks noGrp="1"/>
          </p:cNvSpPr>
          <p:nvPr>
            <p:ph sz="quarter" idx="13"/>
          </p:nvPr>
        </p:nvSpPr>
        <p:spPr>
          <a:xfrm>
            <a:off x="609600" y="914400"/>
            <a:ext cx="7924800" cy="5638800"/>
          </a:xfrm>
        </p:spPr>
        <p:txBody>
          <a:bodyPr>
            <a:normAutofit fontScale="70000" lnSpcReduction="20000"/>
          </a:bodyPr>
          <a:lstStyle/>
          <a:p>
            <a:r>
              <a:rPr lang="en-US" sz="2000" dirty="0"/>
              <a:t>Concluding Sentence</a:t>
            </a:r>
          </a:p>
          <a:p>
            <a:r>
              <a:rPr lang="en-US" sz="2000" dirty="0"/>
              <a:t>The </a:t>
            </a:r>
            <a:r>
              <a:rPr lang="en-US" sz="2000" b="1" dirty="0"/>
              <a:t>concluding sentence</a:t>
            </a:r>
            <a:r>
              <a:rPr lang="en-US" sz="2000" dirty="0"/>
              <a:t> marks the end of the paragraph and often summarizes or raises the key point of the paragraph. </a:t>
            </a:r>
          </a:p>
          <a:p>
            <a:endParaRPr lang="en-US" sz="2000" dirty="0"/>
          </a:p>
          <a:p>
            <a:endParaRPr lang="en-US" sz="2000" dirty="0"/>
          </a:p>
          <a:p>
            <a:r>
              <a:rPr lang="en-US" sz="2000" dirty="0"/>
              <a:t>CONCLUDING SENTENCE</a:t>
            </a:r>
          </a:p>
          <a:p>
            <a:endParaRPr lang="en-US" sz="2000" dirty="0"/>
          </a:p>
          <a:p>
            <a:r>
              <a:rPr lang="en-US" sz="2800" dirty="0"/>
              <a:t>First, it should be noted that Wheaton River is very wide and beautiful. ON EITHER SIDE OF THIS RIVER, WHICH IS 175 FEET WIDE, ARE MANY WILLOW TREES. THESE TREES HAVE LONG BRANCHES AND OFTEN MOVE GRACEFULLY IN THE WIND. IN THE FALL, THE LEAVES OF THESE TREES FALL AND COVER THE RIVERBANKS LIKE GOLDEN SNOW. Also, on the other side of town is Wheaton Hill, which is extremely steep. EVEN THOUGH IT IS STEEP, CLIMBING THIS HILL IS NOT DANGEROUS, BECAUSE THERE ARE SOME FIRM ROCKS ALONG THE SIDES THAT CAN BE USED AS STAIRS. THERE ARE NO TREES AROUND THE HILL, SO IT STANDS CLEARLY AGAINST THE SKY AND CAN BE SEEN FROM MANY MILES AWAY. The third amazing feature is the Big Old Tree. This tree has been standing for over six hundred years and is approximately two hundred feet tall. </a:t>
            </a:r>
            <a:r>
              <a:rPr lang="en-US" sz="2800" b="1" dirty="0"/>
              <a:t>These three landmarks are truly amazing and they make my hometown a special place.</a:t>
            </a:r>
          </a:p>
          <a:p>
            <a:endParaRPr lang="en-US" sz="2000" dirty="0"/>
          </a:p>
        </p:txBody>
      </p:sp>
    </p:spTree>
    <p:extLst>
      <p:ext uri="{BB962C8B-B14F-4D97-AF65-F5344CB8AC3E}">
        <p14:creationId xmlns:p14="http://schemas.microsoft.com/office/powerpoint/2010/main" val="53588374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RESULT</a:t>
            </a:r>
          </a:p>
        </p:txBody>
      </p:sp>
      <p:sp>
        <p:nvSpPr>
          <p:cNvPr id="3" name="Content Placeholder 2"/>
          <p:cNvSpPr>
            <a:spLocks noGrp="1"/>
          </p:cNvSpPr>
          <p:nvPr>
            <p:ph sz="quarter" idx="13"/>
          </p:nvPr>
        </p:nvSpPr>
        <p:spPr/>
        <p:txBody>
          <a:bodyPr>
            <a:normAutofit/>
          </a:bodyPr>
          <a:lstStyle/>
          <a:p>
            <a:pPr marL="457200" lvl="1" indent="0">
              <a:buNone/>
            </a:pPr>
            <a:r>
              <a:rPr lang="en-US" sz="1800" dirty="0"/>
              <a:t>	Wheaton River’s unique geographic landmarks sets it apart from other towns in this region. First, it should be noted that Wheaton River is very wide and beautiful. ON EITHER SIDE OF THIS RIVER, WHICH IS 175 FEET WIDE, ARE MANY WILLOW TREES. THESE TREES HAVE LONG BRANCHES AND OFTEN MOVE GRACEFULLY IN THE WIND. IN THE FALL, THE LEAVES OF THESE TREES FALL AND COVER THE RIVERBANKS LIKE GOLDEN SNOW. Also, on the other side of town is Wheaton Hill, which is extremely steep. EVEN THOUGH IT IS STEEP, CLIMBING THIS HILL IS NOT DANGEROUS, BECAUSE THERE ARE SOME FIRM ROCKS ALONG THE SIDES THAT CAN BE USED AS STAIRS. THERE ARE NO TREES AROUND THE HILL, SO IT STANDS CLEARLY AGAINST THE SKY AND CAN BE SEEN FROM MANY MILES AWAY. The third amazing feature is the Big Old Tree. This tree has been standing for over six hundred years and is approximately two hundred feet tall. </a:t>
            </a:r>
            <a:r>
              <a:rPr lang="en-US" sz="1800" b="1" dirty="0"/>
              <a:t>These three landmarks are truly amazing and they make my hometown a special place.</a:t>
            </a:r>
          </a:p>
          <a:p>
            <a:endParaRPr lang="en-US" dirty="0"/>
          </a:p>
        </p:txBody>
      </p:sp>
    </p:spTree>
    <p:extLst>
      <p:ext uri="{BB962C8B-B14F-4D97-AF65-F5344CB8AC3E}">
        <p14:creationId xmlns:p14="http://schemas.microsoft.com/office/powerpoint/2010/main" val="2790488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GOOD PARAGRAPH</a:t>
            </a:r>
          </a:p>
        </p:txBody>
      </p:sp>
      <p:sp>
        <p:nvSpPr>
          <p:cNvPr id="3" name="Content Placeholder 2"/>
          <p:cNvSpPr>
            <a:spLocks noGrp="1"/>
          </p:cNvSpPr>
          <p:nvPr>
            <p:ph sz="quarter" idx="13"/>
          </p:nvPr>
        </p:nvSpPr>
        <p:spPr/>
        <p:txBody>
          <a:bodyPr/>
          <a:lstStyle/>
          <a:p>
            <a:r>
              <a:rPr lang="en-US" dirty="0"/>
              <a:t>1. Topic Sentence</a:t>
            </a:r>
          </a:p>
          <a:p>
            <a:r>
              <a:rPr lang="en-US" dirty="0"/>
              <a:t>(a. state the main point for your topic)</a:t>
            </a:r>
          </a:p>
          <a:p>
            <a:r>
              <a:rPr lang="en-US" dirty="0"/>
              <a:t>(b. capture the reader’s interest)</a:t>
            </a:r>
          </a:p>
          <a:p>
            <a:endParaRPr lang="en-US" dirty="0"/>
          </a:p>
          <a:p>
            <a:r>
              <a:rPr lang="en-US" dirty="0"/>
              <a:t>2. 3 or more sentences supporting the topic sentence</a:t>
            </a:r>
          </a:p>
          <a:p>
            <a:r>
              <a:rPr lang="en-US" dirty="0"/>
              <a:t>(Details- PICK THE MOST INTERESTING AND THE ONES THAT BEST RELATE)</a:t>
            </a:r>
          </a:p>
          <a:p>
            <a:endParaRPr lang="en-US" dirty="0"/>
          </a:p>
          <a:p>
            <a:r>
              <a:rPr lang="en-US" dirty="0"/>
              <a:t>3. Conclusion</a:t>
            </a:r>
          </a:p>
          <a:p>
            <a:r>
              <a:rPr lang="en-US" dirty="0"/>
              <a:t>(summarizes the main point of your paragraph)</a:t>
            </a:r>
          </a:p>
        </p:txBody>
      </p:sp>
    </p:spTree>
    <p:extLst>
      <p:ext uri="{BB962C8B-B14F-4D97-AF65-F5344CB8AC3E}">
        <p14:creationId xmlns:p14="http://schemas.microsoft.com/office/powerpoint/2010/main" val="48311419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 with a partner</a:t>
            </a:r>
          </a:p>
        </p:txBody>
      </p:sp>
      <p:sp>
        <p:nvSpPr>
          <p:cNvPr id="3" name="Content Placeholder 2"/>
          <p:cNvSpPr>
            <a:spLocks noGrp="1"/>
          </p:cNvSpPr>
          <p:nvPr>
            <p:ph sz="quarter" idx="13"/>
          </p:nvPr>
        </p:nvSpPr>
        <p:spPr/>
        <p:txBody>
          <a:bodyPr>
            <a:normAutofit/>
          </a:bodyPr>
          <a:lstStyle/>
          <a:p>
            <a:r>
              <a:rPr lang="en-US" dirty="0"/>
              <a:t>Take the information that you collected from your partner the other day, and come up with a paragraph that best describes that person. </a:t>
            </a:r>
          </a:p>
          <a:p>
            <a:endParaRPr lang="en-US" dirty="0"/>
          </a:p>
          <a:p>
            <a:r>
              <a:rPr lang="en-US" dirty="0"/>
              <a:t>Remember the key points for a good paragraph</a:t>
            </a:r>
          </a:p>
          <a:p>
            <a:endParaRPr lang="en-US" dirty="0"/>
          </a:p>
          <a:p>
            <a:endParaRPr lang="en-US" dirty="0"/>
          </a:p>
          <a:p>
            <a:endParaRPr lang="en-US" dirty="0"/>
          </a:p>
        </p:txBody>
      </p:sp>
    </p:spTree>
    <p:extLst>
      <p:ext uri="{BB962C8B-B14F-4D97-AF65-F5344CB8AC3E}">
        <p14:creationId xmlns:p14="http://schemas.microsoft.com/office/powerpoint/2010/main" val="1453140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Paragraph</a:t>
            </a:r>
          </a:p>
        </p:txBody>
      </p:sp>
      <p:sp>
        <p:nvSpPr>
          <p:cNvPr id="3" name="Content Placeholder 2"/>
          <p:cNvSpPr>
            <a:spLocks noGrp="1"/>
          </p:cNvSpPr>
          <p:nvPr>
            <p:ph sz="quarter" idx="13"/>
          </p:nvPr>
        </p:nvSpPr>
        <p:spPr/>
        <p:txBody>
          <a:bodyPr/>
          <a:lstStyle/>
          <a:p>
            <a:r>
              <a:rPr lang="en-US" sz="2800" dirty="0"/>
              <a:t>A paragraph has </a:t>
            </a:r>
            <a:r>
              <a:rPr lang="en-US" sz="2800" b="1" dirty="0"/>
              <a:t>three major structural parts</a:t>
            </a:r>
            <a:r>
              <a:rPr lang="en-US" sz="2800" dirty="0"/>
              <a:t> </a:t>
            </a:r>
          </a:p>
          <a:p>
            <a:r>
              <a:rPr lang="en-US" sz="2800" dirty="0"/>
              <a:t>1. a topic sentence </a:t>
            </a:r>
          </a:p>
          <a:p>
            <a:r>
              <a:rPr lang="en-US" sz="2800" dirty="0"/>
              <a:t>2. 5 or more sentences (supporting details) </a:t>
            </a:r>
          </a:p>
          <a:p>
            <a:r>
              <a:rPr lang="en-US" sz="2800" dirty="0"/>
              <a:t>3. a concluding sentence </a:t>
            </a:r>
          </a:p>
          <a:p>
            <a:endParaRPr lang="en-US" dirty="0"/>
          </a:p>
        </p:txBody>
      </p:sp>
    </p:spTree>
    <p:extLst>
      <p:ext uri="{BB962C8B-B14F-4D97-AF65-F5344CB8AC3E}">
        <p14:creationId xmlns:p14="http://schemas.microsoft.com/office/powerpoint/2010/main" val="100114184"/>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write a paragraph</a:t>
            </a:r>
          </a:p>
        </p:txBody>
      </p:sp>
      <p:sp>
        <p:nvSpPr>
          <p:cNvPr id="3" name="Content Placeholder 2"/>
          <p:cNvSpPr>
            <a:spLocks noGrp="1"/>
          </p:cNvSpPr>
          <p:nvPr>
            <p:ph sz="quarter" idx="13"/>
          </p:nvPr>
        </p:nvSpPr>
        <p:spPr/>
        <p:txBody>
          <a:bodyPr>
            <a:normAutofit/>
          </a:bodyPr>
          <a:lstStyle/>
          <a:p>
            <a:r>
              <a:rPr lang="en-US" sz="2800" dirty="0"/>
              <a:t>Topic sentence</a:t>
            </a:r>
          </a:p>
          <a:p>
            <a:r>
              <a:rPr lang="en-US" sz="2800" dirty="0"/>
              <a:t>1. State your main idea for the paragraph.</a:t>
            </a:r>
          </a:p>
          <a:p>
            <a:r>
              <a:rPr lang="en-US" sz="2800" dirty="0"/>
              <a:t>2. Has to capture the reader’s interest</a:t>
            </a:r>
          </a:p>
        </p:txBody>
      </p:sp>
    </p:spTree>
    <p:extLst>
      <p:ext uri="{BB962C8B-B14F-4D97-AF65-F5344CB8AC3E}">
        <p14:creationId xmlns:p14="http://schemas.microsoft.com/office/powerpoint/2010/main" val="5664968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What is wrong with these topic sentences?</a:t>
            </a:r>
            <a:endParaRPr lang="en-US" dirty="0"/>
          </a:p>
        </p:txBody>
      </p:sp>
      <p:sp>
        <p:nvSpPr>
          <p:cNvPr id="3" name="Content Placeholder 2"/>
          <p:cNvSpPr>
            <a:spLocks noGrp="1"/>
          </p:cNvSpPr>
          <p:nvPr>
            <p:ph sz="quarter" idx="13"/>
          </p:nvPr>
        </p:nvSpPr>
        <p:spPr/>
        <p:txBody>
          <a:bodyPr>
            <a:normAutofit fontScale="92500"/>
          </a:bodyPr>
          <a:lstStyle/>
          <a:p>
            <a:r>
              <a:rPr lang="en-US"/>
              <a:t>1. My hometown is famous because it is located by Wheaton River, which is very wide, and because it is built near an unusually steep hill called Wheaton Hill.</a:t>
            </a:r>
          </a:p>
          <a:p>
            <a:r>
              <a:rPr lang="en-US"/>
              <a:t>(too many details)</a:t>
            </a:r>
          </a:p>
          <a:p>
            <a:endParaRPr lang="en-US"/>
          </a:p>
          <a:p>
            <a:r>
              <a:rPr lang="en-US"/>
              <a:t>Clouds are white.</a:t>
            </a:r>
          </a:p>
          <a:p>
            <a:r>
              <a:rPr lang="en-US"/>
              <a:t>(boring because it is too general)</a:t>
            </a:r>
          </a:p>
          <a:p>
            <a:endParaRPr lang="en-US"/>
          </a:p>
          <a:p>
            <a:r>
              <a:rPr lang="en-US"/>
              <a:t>There are two reasons why some people like to buy cars with automatic transmissions and two reasons for those who want cars with manual transmissions.</a:t>
            </a:r>
          </a:p>
          <a:p>
            <a:r>
              <a:rPr lang="en-US"/>
              <a:t>(focus on one topic)</a:t>
            </a:r>
            <a:endParaRPr lang="en-US" dirty="0"/>
          </a:p>
        </p:txBody>
      </p:sp>
    </p:spTree>
    <p:extLst>
      <p:ext uri="{BB962C8B-B14F-4D97-AF65-F5344CB8AC3E}">
        <p14:creationId xmlns:p14="http://schemas.microsoft.com/office/powerpoint/2010/main" val="274041045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7422F06-6017-4361-8872-E0E2CEB20B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8614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82601" y="643467"/>
            <a:ext cx="2561709" cy="5571066"/>
          </a:xfrm>
        </p:spPr>
        <p:txBody>
          <a:bodyPr>
            <a:normAutofit/>
          </a:bodyPr>
          <a:lstStyle/>
          <a:p>
            <a:r>
              <a:rPr lang="en-US">
                <a:solidFill>
                  <a:srgbClr val="FFFFFF"/>
                </a:solidFill>
              </a:rPr>
              <a:t>Better Topic Sentences</a:t>
            </a:r>
          </a:p>
        </p:txBody>
      </p:sp>
      <p:graphicFrame>
        <p:nvGraphicFramePr>
          <p:cNvPr id="5" name="Content Placeholder 2">
            <a:extLst>
              <a:ext uri="{FF2B5EF4-FFF2-40B4-BE49-F238E27FC236}">
                <a16:creationId xmlns:a16="http://schemas.microsoft.com/office/drawing/2014/main" id="{AA24E30A-2FA6-476D-9268-0F8F12ED1781}"/>
              </a:ext>
            </a:extLst>
          </p:cNvPr>
          <p:cNvGraphicFramePr>
            <a:graphicFrameLocks noGrp="1"/>
          </p:cNvGraphicFramePr>
          <p:nvPr>
            <p:ph sz="quarter" idx="13"/>
            <p:extLst>
              <p:ext uri="{D42A27DB-BD31-4B8C-83A1-F6EECF244321}">
                <p14:modId xmlns:p14="http://schemas.microsoft.com/office/powerpoint/2010/main" val="1316999114"/>
              </p:ext>
            </p:extLst>
          </p:nvPr>
        </p:nvGraphicFramePr>
        <p:xfrm>
          <a:off x="4202906" y="954088"/>
          <a:ext cx="4231481"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43193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Choose the best topic sentence</a:t>
            </a:r>
          </a:p>
        </p:txBody>
      </p:sp>
      <p:sp>
        <p:nvSpPr>
          <p:cNvPr id="3" name="Content Placeholder 2"/>
          <p:cNvSpPr>
            <a:spLocks noGrp="1"/>
          </p:cNvSpPr>
          <p:nvPr>
            <p:ph sz="quarter" idx="13"/>
          </p:nvPr>
        </p:nvSpPr>
        <p:spPr/>
        <p:txBody>
          <a:bodyPr>
            <a:normAutofit fontScale="92500" lnSpcReduction="20000"/>
          </a:bodyPr>
          <a:lstStyle/>
          <a:p>
            <a:r>
              <a:rPr lang="en-US" sz="2800" dirty="0"/>
              <a:t>He collects books that were written over a hundred years ago.  But he is also interested in the best sellers of today. If I ever need to get him a present, I know I can always please him by buying him a book.</a:t>
            </a:r>
          </a:p>
          <a:p>
            <a:endParaRPr lang="en-US" sz="2800" dirty="0"/>
          </a:p>
          <a:p>
            <a:r>
              <a:rPr lang="en-US" sz="2800" dirty="0"/>
              <a:t>Which of the following topic sentences is the best one for the above paragraph?</a:t>
            </a:r>
          </a:p>
          <a:p>
            <a:r>
              <a:rPr lang="en-US" sz="2800" dirty="0"/>
              <a:t>A.  Reading is fun.</a:t>
            </a:r>
          </a:p>
          <a:p>
            <a:r>
              <a:rPr lang="en-US" sz="2800" dirty="0"/>
              <a:t>B.  Books are my father’s hobby.</a:t>
            </a:r>
          </a:p>
          <a:p>
            <a:r>
              <a:rPr lang="en-US" sz="2800" dirty="0"/>
              <a:t>C.  My father was a main influence in my life.</a:t>
            </a:r>
          </a:p>
          <a:p>
            <a:endParaRPr lang="en-US" dirty="0"/>
          </a:p>
        </p:txBody>
      </p:sp>
    </p:spTree>
    <p:extLst>
      <p:ext uri="{BB962C8B-B14F-4D97-AF65-F5344CB8AC3E}">
        <p14:creationId xmlns:p14="http://schemas.microsoft.com/office/powerpoint/2010/main" val="985916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write a paragraph</a:t>
            </a:r>
          </a:p>
        </p:txBody>
      </p:sp>
      <p:sp>
        <p:nvSpPr>
          <p:cNvPr id="3" name="Content Placeholder 2"/>
          <p:cNvSpPr>
            <a:spLocks noGrp="1"/>
          </p:cNvSpPr>
          <p:nvPr>
            <p:ph sz="quarter" idx="13"/>
          </p:nvPr>
        </p:nvSpPr>
        <p:spPr/>
        <p:txBody>
          <a:bodyPr>
            <a:normAutofit fontScale="92500" lnSpcReduction="10000"/>
          </a:bodyPr>
          <a:lstStyle/>
          <a:p>
            <a:r>
              <a:rPr lang="en-US" sz="2000" b="1" dirty="0"/>
              <a:t>2. Supporting sentences</a:t>
            </a:r>
            <a:r>
              <a:rPr lang="en-US" sz="2000" dirty="0"/>
              <a:t> develop the topic sentence </a:t>
            </a:r>
          </a:p>
          <a:p>
            <a:r>
              <a:rPr lang="en-US" sz="2000" dirty="0"/>
              <a:t>They do this by giving: </a:t>
            </a:r>
          </a:p>
          <a:p>
            <a:r>
              <a:rPr lang="en-US" sz="2000" dirty="0"/>
              <a:t>reasons </a:t>
            </a:r>
          </a:p>
          <a:p>
            <a:r>
              <a:rPr lang="en-US" sz="2000" dirty="0"/>
              <a:t>examples </a:t>
            </a:r>
          </a:p>
          <a:p>
            <a:r>
              <a:rPr lang="en-US" sz="2000" dirty="0"/>
              <a:t>facts </a:t>
            </a:r>
          </a:p>
          <a:p>
            <a:r>
              <a:rPr lang="en-US" sz="2000" dirty="0"/>
              <a:t>statistics </a:t>
            </a:r>
          </a:p>
          <a:p>
            <a:r>
              <a:rPr lang="en-US" sz="2000" dirty="0"/>
              <a:t>quotations </a:t>
            </a:r>
          </a:p>
          <a:p>
            <a:endParaRPr lang="en-US" dirty="0"/>
          </a:p>
          <a:p>
            <a:endParaRPr lang="en-US" dirty="0"/>
          </a:p>
          <a:p>
            <a:r>
              <a:rPr lang="en-US" dirty="0"/>
              <a:t> </a:t>
            </a:r>
          </a:p>
        </p:txBody>
      </p:sp>
    </p:spTree>
    <p:extLst>
      <p:ext uri="{BB962C8B-B14F-4D97-AF65-F5344CB8AC3E}">
        <p14:creationId xmlns:p14="http://schemas.microsoft.com/office/powerpoint/2010/main" val="280551202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fill="hold" grpId="0" nodeType="clickEffect">
                                  <p:stCondLst>
                                    <p:cond delay="0"/>
                                  </p:stCondLst>
                                  <p:childTnLst>
                                    <p:animRot by="120000">
                                      <p:cBhvr>
                                        <p:cTn id="14" dur="100" fill="hold">
                                          <p:stCondLst>
                                            <p:cond delay="0"/>
                                          </p:stCondLst>
                                        </p:cTn>
                                        <p:tgtEl>
                                          <p:spTgt spid="3">
                                            <p:txEl>
                                              <p:pRg st="1" end="1"/>
                                            </p:txEl>
                                          </p:spTgt>
                                        </p:tgtEl>
                                        <p:attrNameLst>
                                          <p:attrName>r</p:attrName>
                                        </p:attrNameLst>
                                      </p:cBhvr>
                                    </p:animRot>
                                    <p:animRot by="-240000">
                                      <p:cBhvr>
                                        <p:cTn id="15" dur="200" fill="hold">
                                          <p:stCondLst>
                                            <p:cond delay="200"/>
                                          </p:stCondLst>
                                        </p:cTn>
                                        <p:tgtEl>
                                          <p:spTgt spid="3">
                                            <p:txEl>
                                              <p:pRg st="1" end="1"/>
                                            </p:txEl>
                                          </p:spTgt>
                                        </p:tgtEl>
                                        <p:attrNameLst>
                                          <p:attrName>r</p:attrName>
                                        </p:attrNameLst>
                                      </p:cBhvr>
                                    </p:animRot>
                                    <p:animRot by="240000">
                                      <p:cBhvr>
                                        <p:cTn id="16" dur="200" fill="hold">
                                          <p:stCondLst>
                                            <p:cond delay="400"/>
                                          </p:stCondLst>
                                        </p:cTn>
                                        <p:tgtEl>
                                          <p:spTgt spid="3">
                                            <p:txEl>
                                              <p:pRg st="1" end="1"/>
                                            </p:txEl>
                                          </p:spTgt>
                                        </p:tgtEl>
                                        <p:attrNameLst>
                                          <p:attrName>r</p:attrName>
                                        </p:attrNameLst>
                                      </p:cBhvr>
                                    </p:animRot>
                                    <p:animRot by="-240000">
                                      <p:cBhvr>
                                        <p:cTn id="17" dur="200" fill="hold">
                                          <p:stCondLst>
                                            <p:cond delay="600"/>
                                          </p:stCondLst>
                                        </p:cTn>
                                        <p:tgtEl>
                                          <p:spTgt spid="3">
                                            <p:txEl>
                                              <p:pRg st="1" end="1"/>
                                            </p:txEl>
                                          </p:spTgt>
                                        </p:tgtEl>
                                        <p:attrNameLst>
                                          <p:attrName>r</p:attrName>
                                        </p:attrNameLst>
                                      </p:cBhvr>
                                    </p:animRot>
                                    <p:animRot by="120000">
                                      <p:cBhvr>
                                        <p:cTn id="18" dur="200" fill="hold">
                                          <p:stCondLst>
                                            <p:cond delay="80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32" presetClass="emph" presetSubtype="0" fill="hold" grpId="0" nodeType="clickEffect">
                                  <p:stCondLst>
                                    <p:cond delay="0"/>
                                  </p:stCondLst>
                                  <p:childTnLst>
                                    <p:animRot by="120000">
                                      <p:cBhvr>
                                        <p:cTn id="22" dur="100" fill="hold">
                                          <p:stCondLst>
                                            <p:cond delay="0"/>
                                          </p:stCondLst>
                                        </p:cTn>
                                        <p:tgtEl>
                                          <p:spTgt spid="3">
                                            <p:txEl>
                                              <p:pRg st="2" end="2"/>
                                            </p:txEl>
                                          </p:spTgt>
                                        </p:tgtEl>
                                        <p:attrNameLst>
                                          <p:attrName>r</p:attrName>
                                        </p:attrNameLst>
                                      </p:cBhvr>
                                    </p:animRot>
                                    <p:animRot by="-240000">
                                      <p:cBhvr>
                                        <p:cTn id="23" dur="200" fill="hold">
                                          <p:stCondLst>
                                            <p:cond delay="200"/>
                                          </p:stCondLst>
                                        </p:cTn>
                                        <p:tgtEl>
                                          <p:spTgt spid="3">
                                            <p:txEl>
                                              <p:pRg st="2" end="2"/>
                                            </p:txEl>
                                          </p:spTgt>
                                        </p:tgtEl>
                                        <p:attrNameLst>
                                          <p:attrName>r</p:attrName>
                                        </p:attrNameLst>
                                      </p:cBhvr>
                                    </p:animRot>
                                    <p:animRot by="240000">
                                      <p:cBhvr>
                                        <p:cTn id="24" dur="200" fill="hold">
                                          <p:stCondLst>
                                            <p:cond delay="400"/>
                                          </p:stCondLst>
                                        </p:cTn>
                                        <p:tgtEl>
                                          <p:spTgt spid="3">
                                            <p:txEl>
                                              <p:pRg st="2" end="2"/>
                                            </p:txEl>
                                          </p:spTgt>
                                        </p:tgtEl>
                                        <p:attrNameLst>
                                          <p:attrName>r</p:attrName>
                                        </p:attrNameLst>
                                      </p:cBhvr>
                                    </p:animRot>
                                    <p:animRot by="-240000">
                                      <p:cBhvr>
                                        <p:cTn id="25" dur="200" fill="hold">
                                          <p:stCondLst>
                                            <p:cond delay="600"/>
                                          </p:stCondLst>
                                        </p:cTn>
                                        <p:tgtEl>
                                          <p:spTgt spid="3">
                                            <p:txEl>
                                              <p:pRg st="2" end="2"/>
                                            </p:txEl>
                                          </p:spTgt>
                                        </p:tgtEl>
                                        <p:attrNameLst>
                                          <p:attrName>r</p:attrName>
                                        </p:attrNameLst>
                                      </p:cBhvr>
                                    </p:animRot>
                                    <p:animRot by="120000">
                                      <p:cBhvr>
                                        <p:cTn id="26" dur="200" fill="hold">
                                          <p:stCondLst>
                                            <p:cond delay="80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2" presetClass="emph" presetSubtype="0" fill="hold" grpId="0" nodeType="clickEffect">
                                  <p:stCondLst>
                                    <p:cond delay="0"/>
                                  </p:stCondLst>
                                  <p:childTnLst>
                                    <p:animRot by="120000">
                                      <p:cBhvr>
                                        <p:cTn id="30" dur="100" fill="hold">
                                          <p:stCondLst>
                                            <p:cond delay="0"/>
                                          </p:stCondLst>
                                        </p:cTn>
                                        <p:tgtEl>
                                          <p:spTgt spid="3">
                                            <p:txEl>
                                              <p:pRg st="3" end="3"/>
                                            </p:txEl>
                                          </p:spTgt>
                                        </p:tgtEl>
                                        <p:attrNameLst>
                                          <p:attrName>r</p:attrName>
                                        </p:attrNameLst>
                                      </p:cBhvr>
                                    </p:animRot>
                                    <p:animRot by="-240000">
                                      <p:cBhvr>
                                        <p:cTn id="31" dur="200" fill="hold">
                                          <p:stCondLst>
                                            <p:cond delay="200"/>
                                          </p:stCondLst>
                                        </p:cTn>
                                        <p:tgtEl>
                                          <p:spTgt spid="3">
                                            <p:txEl>
                                              <p:pRg st="3" end="3"/>
                                            </p:txEl>
                                          </p:spTgt>
                                        </p:tgtEl>
                                        <p:attrNameLst>
                                          <p:attrName>r</p:attrName>
                                        </p:attrNameLst>
                                      </p:cBhvr>
                                    </p:animRot>
                                    <p:animRot by="240000">
                                      <p:cBhvr>
                                        <p:cTn id="32" dur="200" fill="hold">
                                          <p:stCondLst>
                                            <p:cond delay="400"/>
                                          </p:stCondLst>
                                        </p:cTn>
                                        <p:tgtEl>
                                          <p:spTgt spid="3">
                                            <p:txEl>
                                              <p:pRg st="3" end="3"/>
                                            </p:txEl>
                                          </p:spTgt>
                                        </p:tgtEl>
                                        <p:attrNameLst>
                                          <p:attrName>r</p:attrName>
                                        </p:attrNameLst>
                                      </p:cBhvr>
                                    </p:animRot>
                                    <p:animRot by="-240000">
                                      <p:cBhvr>
                                        <p:cTn id="33" dur="200" fill="hold">
                                          <p:stCondLst>
                                            <p:cond delay="600"/>
                                          </p:stCondLst>
                                        </p:cTn>
                                        <p:tgtEl>
                                          <p:spTgt spid="3">
                                            <p:txEl>
                                              <p:pRg st="3" end="3"/>
                                            </p:txEl>
                                          </p:spTgt>
                                        </p:tgtEl>
                                        <p:attrNameLst>
                                          <p:attrName>r</p:attrName>
                                        </p:attrNameLst>
                                      </p:cBhvr>
                                    </p:animRot>
                                    <p:animRot by="120000">
                                      <p:cBhvr>
                                        <p:cTn id="34" dur="200" fill="hold">
                                          <p:stCondLst>
                                            <p:cond delay="800"/>
                                          </p:stCondLst>
                                        </p:cTn>
                                        <p:tgtEl>
                                          <p:spTgt spid="3">
                                            <p:txEl>
                                              <p:pRg st="3" end="3"/>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32" presetClass="emph" presetSubtype="0" fill="hold" grpId="0" nodeType="clickEffect">
                                  <p:stCondLst>
                                    <p:cond delay="0"/>
                                  </p:stCondLst>
                                  <p:childTnLst>
                                    <p:animRot by="120000">
                                      <p:cBhvr>
                                        <p:cTn id="38" dur="100" fill="hold">
                                          <p:stCondLst>
                                            <p:cond delay="0"/>
                                          </p:stCondLst>
                                        </p:cTn>
                                        <p:tgtEl>
                                          <p:spTgt spid="3">
                                            <p:txEl>
                                              <p:pRg st="4" end="4"/>
                                            </p:txEl>
                                          </p:spTgt>
                                        </p:tgtEl>
                                        <p:attrNameLst>
                                          <p:attrName>r</p:attrName>
                                        </p:attrNameLst>
                                      </p:cBhvr>
                                    </p:animRot>
                                    <p:animRot by="-240000">
                                      <p:cBhvr>
                                        <p:cTn id="39" dur="200" fill="hold">
                                          <p:stCondLst>
                                            <p:cond delay="200"/>
                                          </p:stCondLst>
                                        </p:cTn>
                                        <p:tgtEl>
                                          <p:spTgt spid="3">
                                            <p:txEl>
                                              <p:pRg st="4" end="4"/>
                                            </p:txEl>
                                          </p:spTgt>
                                        </p:tgtEl>
                                        <p:attrNameLst>
                                          <p:attrName>r</p:attrName>
                                        </p:attrNameLst>
                                      </p:cBhvr>
                                    </p:animRot>
                                    <p:animRot by="240000">
                                      <p:cBhvr>
                                        <p:cTn id="40" dur="200" fill="hold">
                                          <p:stCondLst>
                                            <p:cond delay="400"/>
                                          </p:stCondLst>
                                        </p:cTn>
                                        <p:tgtEl>
                                          <p:spTgt spid="3">
                                            <p:txEl>
                                              <p:pRg st="4" end="4"/>
                                            </p:txEl>
                                          </p:spTgt>
                                        </p:tgtEl>
                                        <p:attrNameLst>
                                          <p:attrName>r</p:attrName>
                                        </p:attrNameLst>
                                      </p:cBhvr>
                                    </p:animRot>
                                    <p:animRot by="-240000">
                                      <p:cBhvr>
                                        <p:cTn id="41" dur="200" fill="hold">
                                          <p:stCondLst>
                                            <p:cond delay="600"/>
                                          </p:stCondLst>
                                        </p:cTn>
                                        <p:tgtEl>
                                          <p:spTgt spid="3">
                                            <p:txEl>
                                              <p:pRg st="4" end="4"/>
                                            </p:txEl>
                                          </p:spTgt>
                                        </p:tgtEl>
                                        <p:attrNameLst>
                                          <p:attrName>r</p:attrName>
                                        </p:attrNameLst>
                                      </p:cBhvr>
                                    </p:animRot>
                                    <p:animRot by="120000">
                                      <p:cBhvr>
                                        <p:cTn id="42" dur="200" fill="hold">
                                          <p:stCondLst>
                                            <p:cond delay="800"/>
                                          </p:stCondLst>
                                        </p:cTn>
                                        <p:tgtEl>
                                          <p:spTgt spid="3">
                                            <p:txEl>
                                              <p:pRg st="4" end="4"/>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32" presetClass="emph" presetSubtype="0" fill="hold" grpId="0" nodeType="clickEffect">
                                  <p:stCondLst>
                                    <p:cond delay="0"/>
                                  </p:stCondLst>
                                  <p:childTnLst>
                                    <p:animRot by="120000">
                                      <p:cBhvr>
                                        <p:cTn id="46" dur="100" fill="hold">
                                          <p:stCondLst>
                                            <p:cond delay="0"/>
                                          </p:stCondLst>
                                        </p:cTn>
                                        <p:tgtEl>
                                          <p:spTgt spid="3">
                                            <p:txEl>
                                              <p:pRg st="5" end="5"/>
                                            </p:txEl>
                                          </p:spTgt>
                                        </p:tgtEl>
                                        <p:attrNameLst>
                                          <p:attrName>r</p:attrName>
                                        </p:attrNameLst>
                                      </p:cBhvr>
                                    </p:animRot>
                                    <p:animRot by="-240000">
                                      <p:cBhvr>
                                        <p:cTn id="47" dur="200" fill="hold">
                                          <p:stCondLst>
                                            <p:cond delay="200"/>
                                          </p:stCondLst>
                                        </p:cTn>
                                        <p:tgtEl>
                                          <p:spTgt spid="3">
                                            <p:txEl>
                                              <p:pRg st="5" end="5"/>
                                            </p:txEl>
                                          </p:spTgt>
                                        </p:tgtEl>
                                        <p:attrNameLst>
                                          <p:attrName>r</p:attrName>
                                        </p:attrNameLst>
                                      </p:cBhvr>
                                    </p:animRot>
                                    <p:animRot by="240000">
                                      <p:cBhvr>
                                        <p:cTn id="48" dur="200" fill="hold">
                                          <p:stCondLst>
                                            <p:cond delay="400"/>
                                          </p:stCondLst>
                                        </p:cTn>
                                        <p:tgtEl>
                                          <p:spTgt spid="3">
                                            <p:txEl>
                                              <p:pRg st="5" end="5"/>
                                            </p:txEl>
                                          </p:spTgt>
                                        </p:tgtEl>
                                        <p:attrNameLst>
                                          <p:attrName>r</p:attrName>
                                        </p:attrNameLst>
                                      </p:cBhvr>
                                    </p:animRot>
                                    <p:animRot by="-240000">
                                      <p:cBhvr>
                                        <p:cTn id="49" dur="200" fill="hold">
                                          <p:stCondLst>
                                            <p:cond delay="600"/>
                                          </p:stCondLst>
                                        </p:cTn>
                                        <p:tgtEl>
                                          <p:spTgt spid="3">
                                            <p:txEl>
                                              <p:pRg st="5" end="5"/>
                                            </p:txEl>
                                          </p:spTgt>
                                        </p:tgtEl>
                                        <p:attrNameLst>
                                          <p:attrName>r</p:attrName>
                                        </p:attrNameLst>
                                      </p:cBhvr>
                                    </p:animRot>
                                    <p:animRot by="120000">
                                      <p:cBhvr>
                                        <p:cTn id="50" dur="200" fill="hold">
                                          <p:stCondLst>
                                            <p:cond delay="800"/>
                                          </p:stCondLst>
                                        </p:cTn>
                                        <p:tgtEl>
                                          <p:spTgt spid="3">
                                            <p:txEl>
                                              <p:pRg st="5" end="5"/>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32" presetClass="emph" presetSubtype="0" fill="hold" grpId="0" nodeType="clickEffect">
                                  <p:stCondLst>
                                    <p:cond delay="0"/>
                                  </p:stCondLst>
                                  <p:childTnLst>
                                    <p:animRot by="120000">
                                      <p:cBhvr>
                                        <p:cTn id="54" dur="100" fill="hold">
                                          <p:stCondLst>
                                            <p:cond delay="0"/>
                                          </p:stCondLst>
                                        </p:cTn>
                                        <p:tgtEl>
                                          <p:spTgt spid="3">
                                            <p:txEl>
                                              <p:pRg st="6" end="6"/>
                                            </p:txEl>
                                          </p:spTgt>
                                        </p:tgtEl>
                                        <p:attrNameLst>
                                          <p:attrName>r</p:attrName>
                                        </p:attrNameLst>
                                      </p:cBhvr>
                                    </p:animRot>
                                    <p:animRot by="-240000">
                                      <p:cBhvr>
                                        <p:cTn id="55" dur="200" fill="hold">
                                          <p:stCondLst>
                                            <p:cond delay="200"/>
                                          </p:stCondLst>
                                        </p:cTn>
                                        <p:tgtEl>
                                          <p:spTgt spid="3">
                                            <p:txEl>
                                              <p:pRg st="6" end="6"/>
                                            </p:txEl>
                                          </p:spTgt>
                                        </p:tgtEl>
                                        <p:attrNameLst>
                                          <p:attrName>r</p:attrName>
                                        </p:attrNameLst>
                                      </p:cBhvr>
                                    </p:animRot>
                                    <p:animRot by="240000">
                                      <p:cBhvr>
                                        <p:cTn id="56" dur="200" fill="hold">
                                          <p:stCondLst>
                                            <p:cond delay="400"/>
                                          </p:stCondLst>
                                        </p:cTn>
                                        <p:tgtEl>
                                          <p:spTgt spid="3">
                                            <p:txEl>
                                              <p:pRg st="6" end="6"/>
                                            </p:txEl>
                                          </p:spTgt>
                                        </p:tgtEl>
                                        <p:attrNameLst>
                                          <p:attrName>r</p:attrName>
                                        </p:attrNameLst>
                                      </p:cBhvr>
                                    </p:animRot>
                                    <p:animRot by="-240000">
                                      <p:cBhvr>
                                        <p:cTn id="57" dur="200" fill="hold">
                                          <p:stCondLst>
                                            <p:cond delay="600"/>
                                          </p:stCondLst>
                                        </p:cTn>
                                        <p:tgtEl>
                                          <p:spTgt spid="3">
                                            <p:txEl>
                                              <p:pRg st="6" end="6"/>
                                            </p:txEl>
                                          </p:spTgt>
                                        </p:tgtEl>
                                        <p:attrNameLst>
                                          <p:attrName>r</p:attrName>
                                        </p:attrNameLst>
                                      </p:cBhvr>
                                    </p:animRot>
                                    <p:animRot by="120000">
                                      <p:cBhvr>
                                        <p:cTn id="58" dur="200" fill="hold">
                                          <p:stCondLst>
                                            <p:cond delay="800"/>
                                          </p:stCondLst>
                                        </p:cTn>
                                        <p:tgtEl>
                                          <p:spTgt spid="3">
                                            <p:txEl>
                                              <p:pRg st="6" end="6"/>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32" presetClass="emph" presetSubtype="0" fill="hold" grpId="0" nodeType="clickEffect">
                                  <p:stCondLst>
                                    <p:cond delay="0"/>
                                  </p:stCondLst>
                                  <p:childTnLst>
                                    <p:animRot by="120000">
                                      <p:cBhvr>
                                        <p:cTn id="62" dur="100" fill="hold">
                                          <p:stCondLst>
                                            <p:cond delay="0"/>
                                          </p:stCondLst>
                                        </p:cTn>
                                        <p:tgtEl>
                                          <p:spTgt spid="3">
                                            <p:txEl>
                                              <p:pRg st="9" end="9"/>
                                            </p:txEl>
                                          </p:spTgt>
                                        </p:tgtEl>
                                        <p:attrNameLst>
                                          <p:attrName>r</p:attrName>
                                        </p:attrNameLst>
                                      </p:cBhvr>
                                    </p:animRot>
                                    <p:animRot by="-240000">
                                      <p:cBhvr>
                                        <p:cTn id="63" dur="200" fill="hold">
                                          <p:stCondLst>
                                            <p:cond delay="200"/>
                                          </p:stCondLst>
                                        </p:cTn>
                                        <p:tgtEl>
                                          <p:spTgt spid="3">
                                            <p:txEl>
                                              <p:pRg st="9" end="9"/>
                                            </p:txEl>
                                          </p:spTgt>
                                        </p:tgtEl>
                                        <p:attrNameLst>
                                          <p:attrName>r</p:attrName>
                                        </p:attrNameLst>
                                      </p:cBhvr>
                                    </p:animRot>
                                    <p:animRot by="240000">
                                      <p:cBhvr>
                                        <p:cTn id="64" dur="200" fill="hold">
                                          <p:stCondLst>
                                            <p:cond delay="400"/>
                                          </p:stCondLst>
                                        </p:cTn>
                                        <p:tgtEl>
                                          <p:spTgt spid="3">
                                            <p:txEl>
                                              <p:pRg st="9" end="9"/>
                                            </p:txEl>
                                          </p:spTgt>
                                        </p:tgtEl>
                                        <p:attrNameLst>
                                          <p:attrName>r</p:attrName>
                                        </p:attrNameLst>
                                      </p:cBhvr>
                                    </p:animRot>
                                    <p:animRot by="-240000">
                                      <p:cBhvr>
                                        <p:cTn id="65" dur="200" fill="hold">
                                          <p:stCondLst>
                                            <p:cond delay="600"/>
                                          </p:stCondLst>
                                        </p:cTn>
                                        <p:tgtEl>
                                          <p:spTgt spid="3">
                                            <p:txEl>
                                              <p:pRg st="9" end="9"/>
                                            </p:txEl>
                                          </p:spTgt>
                                        </p:tgtEl>
                                        <p:attrNameLst>
                                          <p:attrName>r</p:attrName>
                                        </p:attrNameLst>
                                      </p:cBhvr>
                                    </p:animRot>
                                    <p:animRot by="120000">
                                      <p:cBhvr>
                                        <p:cTn id="66" dur="200" fill="hold">
                                          <p:stCondLst>
                                            <p:cond delay="800"/>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249362"/>
          </a:xfrm>
        </p:spPr>
        <p:txBody>
          <a:bodyPr/>
          <a:lstStyle/>
          <a:p>
            <a:r>
              <a:rPr lang="en-US" sz="3200" dirty="0"/>
              <a:t>My hometown’s unique geographic landmarks sets it apart from other towns in this region.</a:t>
            </a:r>
            <a:endParaRPr lang="en-US" dirty="0"/>
          </a:p>
        </p:txBody>
      </p:sp>
      <p:sp>
        <p:nvSpPr>
          <p:cNvPr id="3" name="Content Placeholder 2"/>
          <p:cNvSpPr>
            <a:spLocks noGrp="1"/>
          </p:cNvSpPr>
          <p:nvPr>
            <p:ph sz="quarter" idx="13"/>
          </p:nvPr>
        </p:nvSpPr>
        <p:spPr/>
        <p:txBody>
          <a:bodyPr>
            <a:normAutofit lnSpcReduction="10000"/>
          </a:bodyPr>
          <a:lstStyle/>
          <a:p>
            <a:r>
              <a:rPr lang="en-US" dirty="0"/>
              <a:t>Example of supporting details</a:t>
            </a:r>
          </a:p>
          <a:p>
            <a:endParaRPr lang="en-US" dirty="0"/>
          </a:p>
          <a:p>
            <a:r>
              <a:rPr lang="en-US" dirty="0"/>
              <a:t>First, it should be noted that Wheaton River is very wide and beautiful. Also, on the other side of town is Wheaton Hill, which is extremely steep. The third amazing feature is the Big Old Tree. This tree has been standing for over six hundred years and is approximately two hundred feet tall.</a:t>
            </a:r>
          </a:p>
          <a:p>
            <a:endParaRPr lang="en-US" dirty="0"/>
          </a:p>
          <a:p>
            <a:r>
              <a:rPr lang="en-US" dirty="0"/>
              <a:t>THREE FACTS</a:t>
            </a:r>
          </a:p>
          <a:p>
            <a:r>
              <a:rPr lang="en-US" dirty="0"/>
              <a:t>River is wide</a:t>
            </a:r>
          </a:p>
          <a:p>
            <a:r>
              <a:rPr lang="en-US" dirty="0"/>
              <a:t>Hill is steep</a:t>
            </a:r>
          </a:p>
          <a:p>
            <a:r>
              <a:rPr lang="en-US" dirty="0"/>
              <a:t>Tree- old </a:t>
            </a:r>
          </a:p>
        </p:txBody>
      </p:sp>
    </p:spTree>
    <p:extLst>
      <p:ext uri="{BB962C8B-B14F-4D97-AF65-F5344CB8AC3E}">
        <p14:creationId xmlns:p14="http://schemas.microsoft.com/office/powerpoint/2010/main" val="277051466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Details in Paragraph</a:t>
            </a:r>
          </a:p>
        </p:txBody>
      </p:sp>
      <p:sp>
        <p:nvSpPr>
          <p:cNvPr id="3" name="Content Placeholder 2"/>
          <p:cNvSpPr>
            <a:spLocks noGrp="1"/>
          </p:cNvSpPr>
          <p:nvPr>
            <p:ph sz="quarter" idx="13"/>
          </p:nvPr>
        </p:nvSpPr>
        <p:spPr/>
        <p:txBody>
          <a:bodyPr>
            <a:normAutofit fontScale="92500" lnSpcReduction="20000"/>
          </a:bodyPr>
          <a:lstStyle/>
          <a:p>
            <a:r>
              <a:rPr lang="en-US" dirty="0"/>
              <a:t>First, it should be noted that Wheaton River is very wide and beautiful. ON EITHER SIDE OF THIS RIVER, WHICH IS 175 FEET WIDE, ARE MANY WILLOW TREES. THESE TREES HAVE LONG BRANCHES AND OFTEN MOVE GRACEFULLY IN THE WIND. IN THE FALL, THE LEAVES OF THESE TREES FALL AND COVER THE RIVERBANKS LIKE GOLDEN SNOW. Also, on the other side of town is Wheaton Hill, which is extremely steep. EVEN THOUGH IT IS STEEP, CLIMBING THIS HILL IS NOT DANGEROUS, BECAUSE THERE ARE SOME FIRM ROCKS ALONG THE SIDES THAT CAN BE USED AS STAIRS. THERE ARE NO TREES AROUND THE HILL, SO IT STANDS CLEARLY AGAINST THE SKY AND CAN BE SEEN FROM MANY MILES AWAY. The third amazing feature is the Big Old Tree. This tree has been standing for over six hundred years and is approximately two hundred feet tall.</a:t>
            </a:r>
          </a:p>
          <a:p>
            <a:endParaRPr lang="en-US" dirty="0"/>
          </a:p>
          <a:p>
            <a:endParaRPr lang="en-US" dirty="0"/>
          </a:p>
          <a:p>
            <a:r>
              <a:rPr lang="en-US" dirty="0"/>
              <a:t>DETAILS MAKE YOUR PARAGRAPH INTERESTING</a:t>
            </a:r>
          </a:p>
          <a:p>
            <a:r>
              <a:rPr lang="en-US" dirty="0"/>
              <a:t>DETAILS MUST BEST RELATE TO THE MAIN POINT THAT YOU WANT TO GET ACROSS IN YOUR PARAGRAPH</a:t>
            </a:r>
          </a:p>
          <a:p>
            <a:endParaRPr lang="en-US" dirty="0"/>
          </a:p>
        </p:txBody>
      </p:sp>
    </p:spTree>
    <p:extLst>
      <p:ext uri="{BB962C8B-B14F-4D97-AF65-F5344CB8AC3E}">
        <p14:creationId xmlns:p14="http://schemas.microsoft.com/office/powerpoint/2010/main" val="37458067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otalTime>0</TotalTime>
  <Words>1109</Words>
  <Application>Microsoft Office PowerPoint</Application>
  <PresentationFormat>On-screen Show (4:3)</PresentationFormat>
  <Paragraphs>86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Tw Cen MT</vt:lpstr>
      <vt:lpstr>Tw Cen MT Condensed</vt:lpstr>
      <vt:lpstr>Wingdings 3</vt:lpstr>
      <vt:lpstr>Integral</vt:lpstr>
      <vt:lpstr>How to write a paragraph</vt:lpstr>
      <vt:lpstr>Paragraph</vt:lpstr>
      <vt:lpstr>How to write a paragraph</vt:lpstr>
      <vt:lpstr>What is wrong with these topic sentences?</vt:lpstr>
      <vt:lpstr>Better Topic Sentences</vt:lpstr>
      <vt:lpstr>Choose the best topic sentence</vt:lpstr>
      <vt:lpstr>How to write a paragraph</vt:lpstr>
      <vt:lpstr>My hometown’s unique geographic landmarks sets it apart from other towns in this region.</vt:lpstr>
      <vt:lpstr>Details in Paragraph</vt:lpstr>
      <vt:lpstr>Concluding Sentence</vt:lpstr>
      <vt:lpstr>FINAL RESULT</vt:lpstr>
      <vt:lpstr>GOOD PARAGRAPH</vt:lpstr>
      <vt:lpstr>Interview with a partner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 paragraph</dc:title>
  <dc:creator>Tate, Erin</dc:creator>
  <cp:lastModifiedBy>Tate, Erin</cp:lastModifiedBy>
  <cp:revision>1</cp:revision>
  <dcterms:created xsi:type="dcterms:W3CDTF">2020-01-29T16:31:09Z</dcterms:created>
  <dcterms:modified xsi:type="dcterms:W3CDTF">2020-11-16T22:27:50Z</dcterms:modified>
</cp:coreProperties>
</file>