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7" autoAdjust="0"/>
    <p:restoredTop sz="94660"/>
  </p:normalViewPr>
  <p:slideViewPr>
    <p:cSldViewPr snapToGrid="0">
      <p:cViewPr varScale="1">
        <p:scale>
          <a:sx n="37" d="100"/>
          <a:sy n="37" d="100"/>
        </p:scale>
        <p:origin x="1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132S-Chabot, Elsie-Jane" userId="d84fe59b-d2d7-4d18-8a51-ef14744582d4" providerId="ADAL" clId="{877D8892-A755-4273-A37F-2EBD2ABF8B50}"/>
    <pc:docChg chg="modSld">
      <pc:chgData name="132S-Chabot, Elsie-Jane" userId="d84fe59b-d2d7-4d18-8a51-ef14744582d4" providerId="ADAL" clId="{877D8892-A755-4273-A37F-2EBD2ABF8B50}" dt="2023-10-19T17:47:00.537" v="13" actId="20577"/>
      <pc:docMkLst>
        <pc:docMk/>
      </pc:docMkLst>
      <pc:sldChg chg="modSp mod">
        <pc:chgData name="132S-Chabot, Elsie-Jane" userId="d84fe59b-d2d7-4d18-8a51-ef14744582d4" providerId="ADAL" clId="{877D8892-A755-4273-A37F-2EBD2ABF8B50}" dt="2023-10-19T17:46:47.291" v="5" actId="20577"/>
        <pc:sldMkLst>
          <pc:docMk/>
          <pc:sldMk cId="2566415598" sldId="260"/>
        </pc:sldMkLst>
        <pc:spChg chg="mod">
          <ac:chgData name="132S-Chabot, Elsie-Jane" userId="d84fe59b-d2d7-4d18-8a51-ef14744582d4" providerId="ADAL" clId="{877D8892-A755-4273-A37F-2EBD2ABF8B50}" dt="2023-10-19T17:46:47.291" v="5" actId="20577"/>
          <ac:spMkLst>
            <pc:docMk/>
            <pc:sldMk cId="2566415598" sldId="260"/>
            <ac:spMk id="4" creationId="{641A2EEE-D999-D79E-2968-B5932712A492}"/>
          </ac:spMkLst>
        </pc:spChg>
      </pc:sldChg>
      <pc:sldChg chg="modSp mod">
        <pc:chgData name="132S-Chabot, Elsie-Jane" userId="d84fe59b-d2d7-4d18-8a51-ef14744582d4" providerId="ADAL" clId="{877D8892-A755-4273-A37F-2EBD2ABF8B50}" dt="2023-10-19T17:46:55.573" v="9" actId="20577"/>
        <pc:sldMkLst>
          <pc:docMk/>
          <pc:sldMk cId="1154819314" sldId="261"/>
        </pc:sldMkLst>
        <pc:spChg chg="mod">
          <ac:chgData name="132S-Chabot, Elsie-Jane" userId="d84fe59b-d2d7-4d18-8a51-ef14744582d4" providerId="ADAL" clId="{877D8892-A755-4273-A37F-2EBD2ABF8B50}" dt="2023-10-19T17:46:55.573" v="9" actId="20577"/>
          <ac:spMkLst>
            <pc:docMk/>
            <pc:sldMk cId="1154819314" sldId="261"/>
            <ac:spMk id="4" creationId="{D52121F3-A4C4-0099-95C4-890B65CCA2FC}"/>
          </ac:spMkLst>
        </pc:spChg>
      </pc:sldChg>
      <pc:sldChg chg="modSp mod">
        <pc:chgData name="132S-Chabot, Elsie-Jane" userId="d84fe59b-d2d7-4d18-8a51-ef14744582d4" providerId="ADAL" clId="{877D8892-A755-4273-A37F-2EBD2ABF8B50}" dt="2023-10-19T17:47:00.537" v="13" actId="20577"/>
        <pc:sldMkLst>
          <pc:docMk/>
          <pc:sldMk cId="1640752048" sldId="262"/>
        </pc:sldMkLst>
        <pc:spChg chg="mod">
          <ac:chgData name="132S-Chabot, Elsie-Jane" userId="d84fe59b-d2d7-4d18-8a51-ef14744582d4" providerId="ADAL" clId="{877D8892-A755-4273-A37F-2EBD2ABF8B50}" dt="2023-10-19T17:47:00.537" v="13" actId="20577"/>
          <ac:spMkLst>
            <pc:docMk/>
            <pc:sldMk cId="1640752048" sldId="262"/>
            <ac:spMk id="4" creationId="{435CB1A2-4AAE-FAB5-9CC9-08B116C26B6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37743-129D-5232-0810-336F11D3E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E3790B-E267-2C11-4A02-DBABC3B8DF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D92860-285F-D2DC-8986-9730626FF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3C81-CC15-41D2-9B16-D573688EFFF5}" type="datetimeFigureOut">
              <a:rPr lang="en-CA" smtClean="0"/>
              <a:t>2023-10-19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FBADF-1EDC-A3C7-5ED0-0277A7EC5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86B35-9078-7A88-E039-3A564D78A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9538-6DBB-43F6-972D-85397E4C09B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4730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1294E-E2D2-D9D9-3FF2-8B5B10743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764974-23AA-4197-DBF5-74C7CB4E21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B3EE5-5C6D-5E20-014F-F7D5B13ED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3C81-CC15-41D2-9B16-D573688EFFF5}" type="datetimeFigureOut">
              <a:rPr lang="en-CA" smtClean="0"/>
              <a:t>2023-10-19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56F79-0ED6-9FE2-5F55-15B88A80D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FA595-6104-5E3E-B676-53F225D03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9538-6DBB-43F6-972D-85397E4C09B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2926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A6494A-E98E-FA4C-F385-2260F0C8FF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3578E6-3B35-8F88-309D-5A53DD72FB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079C6-6FE4-1BD9-77F8-A5849381D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3C81-CC15-41D2-9B16-D573688EFFF5}" type="datetimeFigureOut">
              <a:rPr lang="en-CA" smtClean="0"/>
              <a:t>2023-10-19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F30C8-4AF3-2AF5-BF0F-CA7D649D3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F7F23-9DC0-0CE9-81D0-A5934D806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9538-6DBB-43F6-972D-85397E4C09B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8607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722EE-F62E-EFD0-35E2-E90FC242E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6DC03-B7CB-427A-415D-7E933571E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AC845-B2F2-F964-9175-B2E951D96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3C81-CC15-41D2-9B16-D573688EFFF5}" type="datetimeFigureOut">
              <a:rPr lang="en-CA" smtClean="0"/>
              <a:t>2023-10-19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0174E-6C75-E6CE-97A6-7E49B0B0F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B9AE8-D137-C962-3838-2E1D2AB6E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9538-6DBB-43F6-972D-85397E4C09B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7518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CC248-4A91-7DDB-1CAA-2A5CB75DC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2D108F-589F-05EE-0353-99D34478A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F4F26-3E01-9C5F-2899-CA5D6D25B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3C81-CC15-41D2-9B16-D573688EFFF5}" type="datetimeFigureOut">
              <a:rPr lang="en-CA" smtClean="0"/>
              <a:t>2023-10-19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559DA-387B-2985-4586-E9168FD0F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2BFDB-CCF8-40FA-1BCB-5EF1928A3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9538-6DBB-43F6-972D-85397E4C09B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5471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96908-D492-501B-7F70-EC95BE648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33B33-247E-6D43-4B4C-C8ACAABBF6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C8568A-2B42-EEF7-2AE5-0D377A565E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4574C5-E032-DB0A-E005-F00AEB037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3C81-CC15-41D2-9B16-D573688EFFF5}" type="datetimeFigureOut">
              <a:rPr lang="en-CA" smtClean="0"/>
              <a:t>2023-10-19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FE3DE3-51EE-8B3F-9DD0-A58A79873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C0C9B3-7FDB-359E-BE21-8AA7043CD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9538-6DBB-43F6-972D-85397E4C09B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1281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7ACA7-44B0-35A7-E346-984B9334B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7789DF-2DFF-9B39-38CB-0FC1A13EC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15A637-C8AD-FB8B-9ABA-1F7B3678F1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AECC41-8E2C-759E-F86E-2653F2E72A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C7472C-C3F4-101D-3148-FC692DA03B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588D30-B736-303D-C992-A1BB12EF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3C81-CC15-41D2-9B16-D573688EFFF5}" type="datetimeFigureOut">
              <a:rPr lang="en-CA" smtClean="0"/>
              <a:t>2023-10-19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77424C-52CA-E39D-DBC3-76A20B67C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413F81-F4D3-1346-7B53-1444469CD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9538-6DBB-43F6-972D-85397E4C09B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9969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2F121-BEE9-7763-4C0F-86F0C641A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C065A8-BAC2-8E74-A114-DF17DADCC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3C81-CC15-41D2-9B16-D573688EFFF5}" type="datetimeFigureOut">
              <a:rPr lang="en-CA" smtClean="0"/>
              <a:t>2023-10-19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679406-FC82-37BF-5B2B-0BFC08399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F46B86-4FCD-F75A-EDFF-DE8508BFC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9538-6DBB-43F6-972D-85397E4C09B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2665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1CF35D-1A83-132D-DBA9-22FFF7C4C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3C81-CC15-41D2-9B16-D573688EFFF5}" type="datetimeFigureOut">
              <a:rPr lang="en-CA" smtClean="0"/>
              <a:t>2023-10-19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2541CC-8FD8-61A8-B6A9-B56D6CFDB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8A84A1-D928-3A8B-E3F1-52F5C6D12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9538-6DBB-43F6-972D-85397E4C09B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9531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089DE-0C26-52E5-0FD1-B1D810B93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5E0F2-056F-0D59-8492-5038874F5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A184A8-A345-EF62-291A-1E04376FEA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4CEE80-0114-8EAA-BE6C-42EC0DC7C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3C81-CC15-41D2-9B16-D573688EFFF5}" type="datetimeFigureOut">
              <a:rPr lang="en-CA" smtClean="0"/>
              <a:t>2023-10-19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ED01B8-106B-64AD-EED2-095B792FE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C03519-6018-57BD-4F0B-AD1C723B5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9538-6DBB-43F6-972D-85397E4C09B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3298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09334-F3FF-EA8C-437B-646E9F719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A4CF9D-1A1F-A6C5-0A94-F077E51F54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ED379A-188F-6BBD-4200-D1C25D87B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5A510A-3DE2-0D01-2C94-4F3AF1FDE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3C81-CC15-41D2-9B16-D573688EFFF5}" type="datetimeFigureOut">
              <a:rPr lang="en-CA" smtClean="0"/>
              <a:t>2023-10-19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CCF8B-7667-5B0C-4439-75BE0B169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533E38-49EF-25A5-0DDB-CF02B0353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9538-6DBB-43F6-972D-85397E4C09B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4223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2A5327-A73D-6145-6CAD-E9E5DB47F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7224EB-8D08-1364-B3EE-EC9F6D65C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3BCC7-C55D-08AD-683D-7950C2E08E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F3C81-CC15-41D2-9B16-D573688EFFF5}" type="datetimeFigureOut">
              <a:rPr lang="en-CA" smtClean="0"/>
              <a:t>2023-10-19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9D3E5-F83D-4278-A6D5-35DDC355E1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FF090-7D41-05F7-6AFE-2698CC336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F9538-6DBB-43F6-972D-85397E4C09B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795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82344"/>
            <a:ext cx="12191998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8115300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12191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tree with red leaves&#10;&#10;Description automatically generated">
            <a:extLst>
              <a:ext uri="{FF2B5EF4-FFF2-40B4-BE49-F238E27FC236}">
                <a16:creationId xmlns:a16="http://schemas.microsoft.com/office/drawing/2014/main" id="{CA342279-EB1E-C7AE-D60D-9C0E69525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1325" y="963612"/>
            <a:ext cx="4518025" cy="3371850"/>
          </a:xfrm>
          <a:prstGeom prst="rect">
            <a:avLst/>
          </a:prstGeom>
        </p:spPr>
      </p:pic>
      <p:pic>
        <p:nvPicPr>
          <p:cNvPr id="7" name="Picture 6" descr="A power lines in the sky&#10;&#10;Description automatically generated">
            <a:extLst>
              <a:ext uri="{FF2B5EF4-FFF2-40B4-BE49-F238E27FC236}">
                <a16:creationId xmlns:a16="http://schemas.microsoft.com/office/drawing/2014/main" id="{6703CB67-5AD3-9DE3-2F09-B94945960C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83025" y="963612"/>
            <a:ext cx="4518025" cy="3371850"/>
          </a:xfrm>
          <a:prstGeom prst="rect">
            <a:avLst/>
          </a:prstGeom>
        </p:spPr>
      </p:pic>
      <p:pic>
        <p:nvPicPr>
          <p:cNvPr id="9" name="Picture 8" descr="A long shot of a kite&#10;&#10;Description automatically generated with medium confidence">
            <a:extLst>
              <a:ext uri="{FF2B5EF4-FFF2-40B4-BE49-F238E27FC236}">
                <a16:creationId xmlns:a16="http://schemas.microsoft.com/office/drawing/2014/main" id="{A2CFC55E-604E-8A60-3320-98DD14693C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23137" y="963612"/>
            <a:ext cx="4518025" cy="3371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100338-F56D-877B-DF18-0E48EAE450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4" y="5490971"/>
            <a:ext cx="6962072" cy="1159200"/>
          </a:xfrm>
        </p:spPr>
        <p:txBody>
          <a:bodyPr anchor="ctr">
            <a:normAutofit/>
          </a:bodyPr>
          <a:lstStyle/>
          <a:p>
            <a:pPr algn="l"/>
            <a:r>
              <a:rPr lang="en-CA" sz="4000">
                <a:solidFill>
                  <a:srgbClr val="FFFFFF"/>
                </a:solidFill>
              </a:rPr>
              <a:t>Cloud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B1F512-245B-FD09-E8F2-9D56CB1CEB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6522" y="5633765"/>
            <a:ext cx="3408555" cy="873612"/>
          </a:xfrm>
        </p:spPr>
        <p:txBody>
          <a:bodyPr anchor="ctr">
            <a:normAutofit/>
          </a:bodyPr>
          <a:lstStyle/>
          <a:p>
            <a:pPr algn="l"/>
            <a:r>
              <a:rPr lang="en-CA" sz="2000">
                <a:solidFill>
                  <a:srgbClr val="FFFFFF"/>
                </a:solidFill>
              </a:rPr>
              <a:t>Elsie Chabot</a:t>
            </a:r>
          </a:p>
        </p:txBody>
      </p:sp>
    </p:spTree>
    <p:extLst>
      <p:ext uri="{BB962C8B-B14F-4D97-AF65-F5344CB8AC3E}">
        <p14:creationId xmlns:p14="http://schemas.microsoft.com/office/powerpoint/2010/main" val="3265123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2B4F13-D1C0-45D0-C0C0-F960A7AD1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Types: Cirrus, stratus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1A2EEE-D999-D79E-2968-B5932712A4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1802" y="2743200"/>
            <a:ext cx="4646905" cy="361314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/>
              <a:t>Taken on 10-13-2023 at Lougheed </a:t>
            </a:r>
            <a:r>
              <a:rPr lang="en-US" sz="2000" dirty="0" err="1"/>
              <a:t>hwy</a:t>
            </a:r>
            <a:r>
              <a:rPr lang="en-US" sz="2000" dirty="0"/>
              <a:t> (4:04 pm)</a:t>
            </a:r>
          </a:p>
          <a:p>
            <a:r>
              <a:rPr lang="en-US" sz="2000" dirty="0"/>
              <a:t>I believe it is a cirrus cloud because it is relatively thin and feathery. There was also good weather</a:t>
            </a:r>
          </a:p>
          <a:p>
            <a:r>
              <a:rPr lang="en-US" sz="2000" dirty="0"/>
              <a:t>I believe it is a stratus cloud because it covers large patches of the sky</a:t>
            </a:r>
          </a:p>
        </p:txBody>
      </p:sp>
      <p:pic>
        <p:nvPicPr>
          <p:cNvPr id="8" name="Content Placeholder 7" descr="A long shot of a kite&#10;&#10;Description automatically generated with medium confidence">
            <a:extLst>
              <a:ext uri="{FF2B5EF4-FFF2-40B4-BE49-F238E27FC236}">
                <a16:creationId xmlns:a16="http://schemas.microsoft.com/office/drawing/2014/main" id="{5483E8A8-4626-3802-FD5F-DA56CC5CF10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20" b="1"/>
          <a:stretch/>
        </p:blipFill>
        <p:spPr>
          <a:xfrm rot="5400000">
            <a:off x="5718412" y="377588"/>
            <a:ext cx="6858000" cy="610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415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AC1B7-BB43-3047-83B6-41F89E95F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Types: cumulus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2121F3-A4C4-0099-95C4-890B65CCA2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1802" y="2743200"/>
            <a:ext cx="4646905" cy="361314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/>
              <a:t>Taken on 10-15-2023 at Pitt river road (1:47 pm)</a:t>
            </a:r>
          </a:p>
          <a:p>
            <a:r>
              <a:rPr lang="en-US" sz="2000" dirty="0"/>
              <a:t>I believe it is a cumulus cloud because they look like white fluffy cotton balls </a:t>
            </a:r>
          </a:p>
        </p:txBody>
      </p:sp>
      <p:pic>
        <p:nvPicPr>
          <p:cNvPr id="6" name="Content Placeholder 5" descr="A power lines in the sky&#10;&#10;Description automatically generated">
            <a:extLst>
              <a:ext uri="{FF2B5EF4-FFF2-40B4-BE49-F238E27FC236}">
                <a16:creationId xmlns:a16="http://schemas.microsoft.com/office/drawing/2014/main" id="{F17446D6-A6A6-BB41-B731-A90AAC0086B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20" b="1"/>
          <a:stretch/>
        </p:blipFill>
        <p:spPr>
          <a:xfrm rot="5400000">
            <a:off x="5718412" y="377588"/>
            <a:ext cx="6858000" cy="610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819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E2D6AE-F041-1D58-4530-7D809C40E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Types: cumulus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5CB1A2-4AAE-FAB5-9CC9-08B116C26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1802" y="2743200"/>
            <a:ext cx="4646905" cy="361314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/>
              <a:t>Taken on 10-17-2023 at riverside secondary (8:18 am)</a:t>
            </a:r>
          </a:p>
          <a:p>
            <a:r>
              <a:rPr lang="en-US" sz="2000" dirty="0"/>
              <a:t>I believe they are cumulus because they are fluffy clouds however since they are not white, and it rain that day I thought they were also nimbus but wasn’t sure how to write that because cumulonimbus is a thundercloud, and they was no thunder that day.</a:t>
            </a:r>
          </a:p>
        </p:txBody>
      </p:sp>
      <p:pic>
        <p:nvPicPr>
          <p:cNvPr id="6" name="Content Placeholder 5" descr="A tree with red leaves&#10;&#10;Description automatically generated">
            <a:extLst>
              <a:ext uri="{FF2B5EF4-FFF2-40B4-BE49-F238E27FC236}">
                <a16:creationId xmlns:a16="http://schemas.microsoft.com/office/drawing/2014/main" id="{9A149A9E-BDF6-BE12-3B78-BB02C71D484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20" b="1"/>
          <a:stretch/>
        </p:blipFill>
        <p:spPr>
          <a:xfrm rot="5400000">
            <a:off x="5718412" y="377588"/>
            <a:ext cx="6858000" cy="610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752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145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Cloud Project</vt:lpstr>
      <vt:lpstr>Types: Cirrus, stratus</vt:lpstr>
      <vt:lpstr>Types: cumulus </vt:lpstr>
      <vt:lpstr>Types: cumulus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Project</dc:title>
  <dc:creator>132S-Chabot, Elsie-Jane</dc:creator>
  <cp:lastModifiedBy>132S-Chabot, Elsie-Jane</cp:lastModifiedBy>
  <cp:revision>1</cp:revision>
  <dcterms:created xsi:type="dcterms:W3CDTF">2023-10-18T16:21:44Z</dcterms:created>
  <dcterms:modified xsi:type="dcterms:W3CDTF">2023-10-19T17:47:07Z</dcterms:modified>
</cp:coreProperties>
</file>