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58" r:id="rId6"/>
    <p:sldId id="263" r:id="rId7"/>
    <p:sldId id="261" r:id="rId8"/>
    <p:sldId id="265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22B13-CE94-4FF9-928F-ED1D41D9FED6}" type="datetimeFigureOut">
              <a:rPr lang="en-CA" smtClean="0"/>
              <a:t>2019-05-07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D59F2-4BD9-4264-806A-5A701560290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87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D59F2-4BD9-4264-806A-5A701560290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29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40C1A67-E787-45FB-8295-6D541690739D}" type="datetimeFigureOut">
              <a:rPr lang="en-CA" smtClean="0"/>
              <a:t>2019-05-07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E79A-68E5-48FC-8E78-076E7B1F262A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34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1A67-E787-45FB-8295-6D541690739D}" type="datetimeFigureOut">
              <a:rPr lang="en-CA" smtClean="0"/>
              <a:t>2019-05-07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E79A-68E5-48FC-8E78-076E7B1F2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95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1A67-E787-45FB-8295-6D541690739D}" type="datetimeFigureOut">
              <a:rPr lang="en-CA" smtClean="0"/>
              <a:t>2019-05-07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E79A-68E5-48FC-8E78-076E7B1F262A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5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1A67-E787-45FB-8295-6D541690739D}" type="datetimeFigureOut">
              <a:rPr lang="en-CA" smtClean="0"/>
              <a:t>2019-05-07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E79A-68E5-48FC-8E78-076E7B1F2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36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1A67-E787-45FB-8295-6D541690739D}" type="datetimeFigureOut">
              <a:rPr lang="en-CA" smtClean="0"/>
              <a:t>2019-05-07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E79A-68E5-48FC-8E78-076E7B1F262A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1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1A67-E787-45FB-8295-6D541690739D}" type="datetimeFigureOut">
              <a:rPr lang="en-CA" smtClean="0"/>
              <a:t>2019-05-07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E79A-68E5-48FC-8E78-076E7B1F2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48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1A67-E787-45FB-8295-6D541690739D}" type="datetimeFigureOut">
              <a:rPr lang="en-CA" smtClean="0"/>
              <a:t>2019-05-07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E79A-68E5-48FC-8E78-076E7B1F2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40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1A67-E787-45FB-8295-6D541690739D}" type="datetimeFigureOut">
              <a:rPr lang="en-CA" smtClean="0"/>
              <a:t>2019-05-07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E79A-68E5-48FC-8E78-076E7B1F2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78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1A67-E787-45FB-8295-6D541690739D}" type="datetimeFigureOut">
              <a:rPr lang="en-CA" smtClean="0"/>
              <a:t>2019-05-07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E79A-68E5-48FC-8E78-076E7B1F2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00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1A67-E787-45FB-8295-6D541690739D}" type="datetimeFigureOut">
              <a:rPr lang="en-CA" smtClean="0"/>
              <a:t>2019-05-07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E79A-68E5-48FC-8E78-076E7B1F26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3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1A67-E787-45FB-8295-6D541690739D}" type="datetimeFigureOut">
              <a:rPr lang="en-CA" smtClean="0"/>
              <a:t>2019-05-07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E79A-68E5-48FC-8E78-076E7B1F262A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52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40C1A67-E787-45FB-8295-6D541690739D}" type="datetimeFigureOut">
              <a:rPr lang="en-CA" smtClean="0"/>
              <a:t>2019-05-07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501E79A-68E5-48FC-8E78-076E7B1F262A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0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5BBE-DA13-4E49-B7B1-55314D360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825" y="1965960"/>
            <a:ext cx="7772400" cy="1463040"/>
          </a:xfrm>
        </p:spPr>
        <p:txBody>
          <a:bodyPr/>
          <a:lstStyle/>
          <a:p>
            <a:r>
              <a:rPr lang="en-CA" dirty="0"/>
              <a:t>Fast food is good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8CA7E-6CC4-4A66-81E2-C5FF0EEBD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430" y="4701408"/>
            <a:ext cx="8825658" cy="861420"/>
          </a:xfrm>
        </p:spPr>
        <p:txBody>
          <a:bodyPr/>
          <a:lstStyle/>
          <a:p>
            <a:r>
              <a:rPr lang="en-CA" dirty="0"/>
              <a:t>By: Damon</a:t>
            </a:r>
          </a:p>
        </p:txBody>
      </p:sp>
    </p:spTree>
    <p:extLst>
      <p:ext uri="{BB962C8B-B14F-4D97-AF65-F5344CB8AC3E}">
        <p14:creationId xmlns:p14="http://schemas.microsoft.com/office/powerpoint/2010/main" val="25923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9F443-3A26-4676-AFC1-39C09BB7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Possible 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6F732-1E7B-4137-9898-2F588ED373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Just think, how is your life going to end?</a:t>
            </a:r>
          </a:p>
          <a:p>
            <a:r>
              <a:rPr lang="en-CA" dirty="0"/>
              <a:t>Old age?</a:t>
            </a:r>
          </a:p>
          <a:p>
            <a:r>
              <a:rPr lang="en-CA" dirty="0"/>
              <a:t>Car crash?</a:t>
            </a:r>
          </a:p>
          <a:p>
            <a:r>
              <a:rPr lang="en-CA" dirty="0"/>
              <a:t>Those food choices you made over your whole life?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D51F9-1608-42C3-BB2E-FFBC699248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The world has enough food to feed 14 billion people</a:t>
            </a:r>
          </a:p>
          <a:p>
            <a:r>
              <a:rPr lang="en-CA" dirty="0"/>
              <a:t>Majority of the food is meat products</a:t>
            </a:r>
          </a:p>
          <a:p>
            <a:r>
              <a:rPr lang="en-CA" dirty="0"/>
              <a:t>To reduce the rate at which food is being consumed, we all have to </a:t>
            </a:r>
            <a:r>
              <a:rPr lang="en-CA"/>
              <a:t>become vegetarian </a:t>
            </a:r>
          </a:p>
        </p:txBody>
      </p:sp>
    </p:spTree>
    <p:extLst>
      <p:ext uri="{BB962C8B-B14F-4D97-AF65-F5344CB8AC3E}">
        <p14:creationId xmlns:p14="http://schemas.microsoft.com/office/powerpoint/2010/main" val="50068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7FBF-63BB-44B4-8D0B-6FFE55F1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CA" dirty="0"/>
            </a:br>
            <a:r>
              <a:rPr lang="en-CA" dirty="0"/>
              <a:t>Why fast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4BDD6-1F37-44E8-B3A4-B0E3D071CC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Cheap food sold over decades</a:t>
            </a:r>
          </a:p>
          <a:p>
            <a:endParaRPr lang="en-CA" dirty="0"/>
          </a:p>
          <a:p>
            <a:r>
              <a:rPr lang="en-CA" dirty="0"/>
              <a:t>Iconic food of America</a:t>
            </a:r>
          </a:p>
          <a:p>
            <a:endParaRPr lang="en-CA" dirty="0"/>
          </a:p>
          <a:p>
            <a:r>
              <a:rPr lang="en-CA" dirty="0"/>
              <a:t>Rise in obesity 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Image result for burger">
            <a:extLst>
              <a:ext uri="{FF2B5EF4-FFF2-40B4-BE49-F238E27FC236}">
                <a16:creationId xmlns:a16="http://schemas.microsoft.com/office/drawing/2014/main" id="{48E4A355-9E7E-46FF-A4B1-B45B09CF8C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638" y="2514402"/>
            <a:ext cx="4754562" cy="35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2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30C8-E6C7-4321-87E4-A9296BD1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CA"/>
              <a:t>Canadian food guide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F01C-D948-42E9-957F-5E7487E7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n-CA" dirty="0"/>
              <a:t>Years ago the Canadian food guide took an approach in a variety of foods in someone’s diet</a:t>
            </a:r>
          </a:p>
          <a:p>
            <a:r>
              <a:rPr lang="en-CA" dirty="0"/>
              <a:t>Current food guide consists of vegetarian based foods with little to no meat ideas</a:t>
            </a:r>
          </a:p>
          <a:p>
            <a:r>
              <a:rPr lang="en-CA" dirty="0"/>
              <a:t>Meat aren’t bad choices, vegetables offer high sources of vitamins alongside with vitamins</a:t>
            </a:r>
          </a:p>
        </p:txBody>
      </p:sp>
      <p:pic>
        <p:nvPicPr>
          <p:cNvPr id="2050" name="Picture 2" descr="Image result for canadian food guide 2019">
            <a:extLst>
              <a:ext uri="{FF2B5EF4-FFF2-40B4-BE49-F238E27FC236}">
                <a16:creationId xmlns:a16="http://schemas.microsoft.com/office/drawing/2014/main" id="{2A889C5D-6813-4F41-98BC-B1E96C6B2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7425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6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86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6773D-72C1-440C-8EB8-83AFF813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Healthy choices</a:t>
            </a:r>
          </a:p>
        </p:txBody>
      </p:sp>
      <p:pic>
        <p:nvPicPr>
          <p:cNvPr id="3074" name="Picture 2" descr="Image result for black hands handcuffed">
            <a:extLst>
              <a:ext uri="{FF2B5EF4-FFF2-40B4-BE49-F238E27FC236}">
                <a16:creationId xmlns:a16="http://schemas.microsoft.com/office/drawing/2014/main" id="{0D0CA193-960C-4952-8155-9955D38C22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" r="-2" b="-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08BBF-F99C-43AC-A61B-252F2A195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2563" y="917725"/>
            <a:ext cx="4281890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People usually neglect their health and eat food based on their mood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Healthy choices are recommended, not enforced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Image result for broccoli">
            <a:extLst>
              <a:ext uri="{FF2B5EF4-FFF2-40B4-BE49-F238E27FC236}">
                <a16:creationId xmlns:a16="http://schemas.microsoft.com/office/drawing/2014/main" id="{6D364FCC-0880-41AD-BEF6-36C96600A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40" y="3928429"/>
            <a:ext cx="2224747" cy="22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2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B6CC-78DE-43BE-BA42-BADC8F58D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CA" dirty="0"/>
            </a:br>
            <a:r>
              <a:rPr lang="en-CA" dirty="0"/>
              <a:t>What </a:t>
            </a:r>
            <a:r>
              <a:rPr lang="en-CA"/>
              <a:t>fast food does </a:t>
            </a:r>
            <a:r>
              <a:rPr lang="en-CA" dirty="0"/>
              <a:t>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E0DE7-45DC-441F-80C8-6C6E66CDA7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The obvious:</a:t>
            </a:r>
          </a:p>
          <a:p>
            <a:r>
              <a:rPr lang="en-CA" dirty="0"/>
              <a:t>- heart disease</a:t>
            </a:r>
          </a:p>
          <a:p>
            <a:r>
              <a:rPr lang="en-CA" dirty="0"/>
              <a:t>- increased acne outbreak</a:t>
            </a:r>
          </a:p>
          <a:p>
            <a:r>
              <a:rPr lang="en-CA" dirty="0"/>
              <a:t>- weight gain</a:t>
            </a:r>
          </a:p>
          <a:p>
            <a:r>
              <a:rPr lang="en-CA" dirty="0"/>
              <a:t>- increased blood pressure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ACD3B-6DC6-4DB1-90E7-078EE687C6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The not so obvious:</a:t>
            </a:r>
          </a:p>
          <a:p>
            <a:r>
              <a:rPr lang="en-CA" dirty="0"/>
              <a:t>- causes depression </a:t>
            </a:r>
            <a:r>
              <a:rPr lang="en-CA"/>
              <a:t>and stress</a:t>
            </a:r>
            <a:endParaRPr lang="en-CA" dirty="0"/>
          </a:p>
          <a:p>
            <a:r>
              <a:rPr lang="en-CA" dirty="0"/>
              <a:t>- break down in enamel</a:t>
            </a:r>
          </a:p>
        </p:txBody>
      </p:sp>
    </p:spTree>
    <p:extLst>
      <p:ext uri="{BB962C8B-B14F-4D97-AF65-F5344CB8AC3E}">
        <p14:creationId xmlns:p14="http://schemas.microsoft.com/office/powerpoint/2010/main" val="217693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58D-B39B-4719-8401-2214A2D8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Conflict with society</a:t>
            </a:r>
          </a:p>
        </p:txBody>
      </p:sp>
      <p:sp>
        <p:nvSpPr>
          <p:cNvPr id="5" name="AutoShape 2" descr="Image result for heart attack guy">
            <a:extLst>
              <a:ext uri="{FF2B5EF4-FFF2-40B4-BE49-F238E27FC236}">
                <a16:creationId xmlns:a16="http://schemas.microsoft.com/office/drawing/2014/main" id="{364CDF83-8628-460A-89DF-E8BFBF47CC39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xfrm>
            <a:off x="756842" y="1713702"/>
            <a:ext cx="47548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CA" dirty="0"/>
              <a:t>160 million Americans (2016)</a:t>
            </a:r>
          </a:p>
          <a:p>
            <a:pPr marL="0" indent="0">
              <a:buNone/>
            </a:pPr>
            <a:r>
              <a:rPr lang="en-CA" dirty="0"/>
              <a:t> 38% are men</a:t>
            </a:r>
          </a:p>
          <a:p>
            <a:r>
              <a:rPr lang="en-CA" dirty="0"/>
              <a:t>41% are women</a:t>
            </a:r>
          </a:p>
          <a:p>
            <a:endParaRPr lang="en-CA" dirty="0"/>
          </a:p>
          <a:p>
            <a:r>
              <a:rPr lang="en-CA" dirty="0"/>
              <a:t>6.3 million Canadians (2017)</a:t>
            </a:r>
          </a:p>
          <a:p>
            <a:r>
              <a:rPr lang="en-CA" dirty="0"/>
              <a:t>27% are men</a:t>
            </a:r>
          </a:p>
          <a:p>
            <a:r>
              <a:rPr lang="en-CA" dirty="0"/>
              <a:t>27% are women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8" name="Picture 4" descr="Image result for heart attack guy">
            <a:extLst>
              <a:ext uri="{FF2B5EF4-FFF2-40B4-BE49-F238E27FC236}">
                <a16:creationId xmlns:a16="http://schemas.microsoft.com/office/drawing/2014/main" id="{C9121803-235F-4FBD-A665-EDDFBFFBED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073" y="130765"/>
            <a:ext cx="1960269" cy="24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0FEB25B-AD41-495D-ABC6-4D477E544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79" y="1713701"/>
            <a:ext cx="7816389" cy="479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3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3870-AE8D-4824-840A-831D70AF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Preference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D067C-16C2-444A-AF7D-7566776328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Majority of the people choose fast food mostly for preferences </a:t>
            </a:r>
          </a:p>
          <a:p>
            <a:endParaRPr lang="en-CA" dirty="0"/>
          </a:p>
          <a:p>
            <a:r>
              <a:rPr lang="en-CA" dirty="0"/>
              <a:t>Branches are everywhere</a:t>
            </a:r>
          </a:p>
          <a:p>
            <a:endParaRPr lang="en-CA" dirty="0"/>
          </a:p>
          <a:p>
            <a:r>
              <a:rPr lang="en-CA" dirty="0"/>
              <a:t>Literally fast, and cheap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140642F-FBE9-4DF9-A453-F07178F9B0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712508"/>
            <a:ext cx="4754562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04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BDB1-7DBD-4051-92EA-6ADE3780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Interrogations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48502-809F-43A8-B0A3-EF52BCDD9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dirty="0"/>
              <a:t>Sibling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D1315-12E6-4D70-A70F-2CD2F8F17A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Price for a fast food meal is nothing</a:t>
            </a:r>
          </a:p>
          <a:p>
            <a:r>
              <a:rPr lang="en-CA" dirty="0"/>
              <a:t>We live right beside an A&amp;W</a:t>
            </a:r>
          </a:p>
          <a:p>
            <a:r>
              <a:rPr lang="en-CA" dirty="0"/>
              <a:t>Food is good for its price</a:t>
            </a:r>
          </a:p>
          <a:p>
            <a:r>
              <a:rPr lang="en-CA" dirty="0"/>
              <a:t>Eating at different restaurants would be nice but there are so many fast food chains, why not eat there instead?</a:t>
            </a:r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D3B7F-4916-48B1-A4F4-202FA23BF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A" dirty="0"/>
              <a:t>Friend (A&amp;W employee)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4652-D968-4054-86B7-7CFE08A57E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Discounted food</a:t>
            </a:r>
          </a:p>
          <a:p>
            <a:r>
              <a:rPr lang="en-CA" dirty="0"/>
              <a:t>Tons of fast food chains exist </a:t>
            </a:r>
          </a:p>
          <a:p>
            <a:r>
              <a:rPr lang="en-CA" dirty="0"/>
              <a:t>With or without discount/coupons, it’s still cheap</a:t>
            </a:r>
          </a:p>
          <a:p>
            <a:r>
              <a:rPr lang="en-CA" dirty="0"/>
              <a:t>Eating out would be an option </a:t>
            </a:r>
            <a:r>
              <a:rPr lang="en-CA"/>
              <a:t>but only if it is </a:t>
            </a:r>
            <a:r>
              <a:rPr lang="en-CA" dirty="0"/>
              <a:t>close within the proximity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8EA61-AB8B-4B83-B053-8DB00DB75C88}"/>
              </a:ext>
            </a:extLst>
          </p:cNvPr>
          <p:cNvSpPr txBox="1"/>
          <p:nvPr/>
        </p:nvSpPr>
        <p:spPr>
          <a:xfrm>
            <a:off x="4783016" y="5940028"/>
            <a:ext cx="295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Similar answers </a:t>
            </a:r>
          </a:p>
        </p:txBody>
      </p:sp>
    </p:spTree>
    <p:extLst>
      <p:ext uri="{BB962C8B-B14F-4D97-AF65-F5344CB8AC3E}">
        <p14:creationId xmlns:p14="http://schemas.microsoft.com/office/powerpoint/2010/main" val="61131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5FF3-9FF6-43E0-A62E-4D8D14A9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Better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CF01-E88A-4595-908B-C053E42AB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67" y="2286000"/>
            <a:ext cx="4754880" cy="4023360"/>
          </a:xfrm>
        </p:spPr>
        <p:txBody>
          <a:bodyPr/>
          <a:lstStyle/>
          <a:p>
            <a:r>
              <a:rPr lang="en-CA" dirty="0"/>
              <a:t>Plan ahead on your next meal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Take out is an option if you didn’t already know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Many healthier options exist in the world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BBA88-2A46-4B48-A6B5-EE3C042E88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pho">
            <a:extLst>
              <a:ext uri="{FF2B5EF4-FFF2-40B4-BE49-F238E27FC236}">
                <a16:creationId xmlns:a16="http://schemas.microsoft.com/office/drawing/2014/main" id="{FE2C8BB5-E831-4AEC-B48D-FD1F40A17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666" y="1007072"/>
            <a:ext cx="3621609" cy="24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ushi takeout">
            <a:extLst>
              <a:ext uri="{FF2B5EF4-FFF2-40B4-BE49-F238E27FC236}">
                <a16:creationId xmlns:a16="http://schemas.microsoft.com/office/drawing/2014/main" id="{52543252-0315-4B67-9A14-40C6A2806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285" y="1651322"/>
            <a:ext cx="3719732" cy="371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onair">
            <a:extLst>
              <a:ext uri="{FF2B5EF4-FFF2-40B4-BE49-F238E27FC236}">
                <a16:creationId xmlns:a16="http://schemas.microsoft.com/office/drawing/2014/main" id="{8B7A8426-3108-4E16-B241-61EF9CAB1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70" y="3373461"/>
            <a:ext cx="4034834" cy="27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69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350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 3</vt:lpstr>
      <vt:lpstr>Integral</vt:lpstr>
      <vt:lpstr>Fast food is good</vt:lpstr>
      <vt:lpstr> Why fast food</vt:lpstr>
      <vt:lpstr>Canadian food guide 2019</vt:lpstr>
      <vt:lpstr>Healthy choices</vt:lpstr>
      <vt:lpstr> What fast food does to you</vt:lpstr>
      <vt:lpstr>Conflict with society</vt:lpstr>
      <vt:lpstr>Preference </vt:lpstr>
      <vt:lpstr>Interrogations </vt:lpstr>
      <vt:lpstr>Better choices</vt:lpstr>
      <vt:lpstr>Possible solutions?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food is good</dc:title>
  <dc:creator>132S-Truong, Damon</dc:creator>
  <cp:lastModifiedBy>132S-Truong, Damon</cp:lastModifiedBy>
  <cp:revision>32</cp:revision>
  <dcterms:created xsi:type="dcterms:W3CDTF">2019-04-29T18:27:14Z</dcterms:created>
  <dcterms:modified xsi:type="dcterms:W3CDTF">2019-05-08T02:07:34Z</dcterms:modified>
</cp:coreProperties>
</file>