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60" r:id="rId3"/>
    <p:sldId id="257" r:id="rId4"/>
    <p:sldId id="258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29"/>
    <p:restoredTop sz="94720"/>
  </p:normalViewPr>
  <p:slideViewPr>
    <p:cSldViewPr snapToGrid="0" snapToObjects="1">
      <p:cViewPr varScale="1">
        <p:scale>
          <a:sx n="128" d="100"/>
          <a:sy n="128" d="100"/>
        </p:scale>
        <p:origin x="1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4/16/19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4/16/19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4/16/19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4/16/19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4/16/19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4/16/19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4/16/19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4/16/19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4/16/19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4/16/19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4/16/19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4/16/19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A2BDF-F625-754D-A3F9-72F8AABA36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Leche</a:t>
            </a:r>
            <a:r>
              <a:rPr lang="en-US" dirty="0"/>
              <a:t> flan</a:t>
            </a:r>
          </a:p>
        </p:txBody>
      </p:sp>
    </p:spTree>
    <p:extLst>
      <p:ext uri="{BB962C8B-B14F-4D97-AF65-F5344CB8AC3E}">
        <p14:creationId xmlns:p14="http://schemas.microsoft.com/office/powerpoint/2010/main" val="1454002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E50D7-DA62-7946-AFB4-9B7DAAA14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About this dish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AA99F-048B-8942-8BD6-3C1E421BC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5741504" cy="3931920"/>
          </a:xfrm>
        </p:spPr>
        <p:txBody>
          <a:bodyPr/>
          <a:lstStyle/>
          <a:p>
            <a:r>
              <a:rPr lang="en-US" dirty="0"/>
              <a:t>It’s the Philippine version of European caramel custard.</a:t>
            </a:r>
          </a:p>
          <a:p>
            <a:r>
              <a:rPr lang="en-US" dirty="0"/>
              <a:t>The word </a:t>
            </a:r>
            <a:r>
              <a:rPr lang="en-US" dirty="0" err="1"/>
              <a:t>leche</a:t>
            </a:r>
            <a:r>
              <a:rPr lang="en-US" dirty="0"/>
              <a:t> came from the Spanish-speaking countries for “milk” and flan for “crème caramel.”</a:t>
            </a:r>
          </a:p>
          <a:p>
            <a:r>
              <a:rPr lang="en-US" dirty="0"/>
              <a:t>It was brought by the Spaniards in 16</a:t>
            </a:r>
            <a:r>
              <a:rPr lang="en-US" baseline="30000" dirty="0"/>
              <a:t>th</a:t>
            </a:r>
            <a:r>
              <a:rPr lang="en-US" dirty="0"/>
              <a:t> century.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E2B606-EFF8-D84C-A84B-6A42844DD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8304" y="2454964"/>
            <a:ext cx="4410362" cy="293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753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B0712-C3A0-174D-BEC6-A8A25F511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 chose this dish?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CAC04-E146-FC4B-AF5F-B09229FD1B5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Its easy to make</a:t>
            </a:r>
          </a:p>
          <a:p>
            <a:r>
              <a:rPr lang="en-US" dirty="0"/>
              <a:t>It’s the basic dessert of Filipinos</a:t>
            </a:r>
          </a:p>
          <a:p>
            <a:r>
              <a:rPr lang="en-US" dirty="0"/>
              <a:t>Every Filipinos favorite dessert</a:t>
            </a:r>
          </a:p>
          <a:p>
            <a:r>
              <a:rPr lang="en-US" dirty="0"/>
              <a:t>Can be served in every occasions.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125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CBFA3-09AE-994C-B724-7230A58B0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Ingredients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DA22F-AFA6-8A41-8E59-DE9207789B7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Egg yolks </a:t>
            </a:r>
          </a:p>
          <a:p>
            <a:pPr>
              <a:lnSpc>
                <a:spcPct val="150000"/>
              </a:lnSpc>
            </a:pPr>
            <a:r>
              <a:rPr lang="en-US" dirty="0"/>
              <a:t>Sugar </a:t>
            </a:r>
          </a:p>
          <a:p>
            <a:pPr>
              <a:lnSpc>
                <a:spcPct val="150000"/>
              </a:lnSpc>
            </a:pPr>
            <a:r>
              <a:rPr lang="en-US" dirty="0"/>
              <a:t>Condensed  milk</a:t>
            </a:r>
          </a:p>
          <a:p>
            <a:pPr>
              <a:lnSpc>
                <a:spcPct val="150000"/>
              </a:lnSpc>
            </a:pPr>
            <a:r>
              <a:rPr lang="en-US" dirty="0"/>
              <a:t>Evaporated milk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387A162-7BAB-FA42-AF16-24ABD207D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913782" y="3684104"/>
            <a:ext cx="2309192" cy="2309192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4AEEDCD-07B7-C241-BD1F-37E84246197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631484" y="1166574"/>
            <a:ext cx="3748088" cy="281106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AEFA75B-9CB3-4149-8437-EB9BB82820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222974" y="3623144"/>
            <a:ext cx="2229016" cy="222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923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3018</TotalTime>
  <Words>78</Words>
  <Application>Microsoft Macintosh PowerPoint</Application>
  <PresentationFormat>Widescreen</PresentationFormat>
  <Paragraphs>17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Century Gothic</vt:lpstr>
      <vt:lpstr>Garamond</vt:lpstr>
      <vt:lpstr>Savon</vt:lpstr>
      <vt:lpstr>Leche flan</vt:lpstr>
      <vt:lpstr>About this dish </vt:lpstr>
      <vt:lpstr>Why I chose this dish?</vt:lpstr>
      <vt:lpstr>Ingredients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Bibingka</dc:title>
  <dc:creator>132S-Norbe, Cyril</dc:creator>
  <cp:lastModifiedBy>132S-Norbe, Cyril</cp:lastModifiedBy>
  <cp:revision>15</cp:revision>
  <dcterms:created xsi:type="dcterms:W3CDTF">2019-04-16T16:14:34Z</dcterms:created>
  <dcterms:modified xsi:type="dcterms:W3CDTF">2019-04-18T18:33:31Z</dcterms:modified>
</cp:coreProperties>
</file>