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E48E3-F543-4D3A-85A9-5922C8B11FFA}" v="78" dt="2019-02-28T17:34:45.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h g" userId="5f1953df9e247b43" providerId="LiveId" clId="{1BAE48E3-F543-4D3A-85A9-5922C8B11FFA}"/>
    <pc:docChg chg="undo custSel mod addSld modSld sldOrd">
      <pc:chgData name="suh g" userId="5f1953df9e247b43" providerId="LiveId" clId="{1BAE48E3-F543-4D3A-85A9-5922C8B11FFA}" dt="2019-02-28T17:35:18.429" v="6901" actId="1076"/>
      <pc:docMkLst>
        <pc:docMk/>
      </pc:docMkLst>
      <pc:sldChg chg="modSp">
        <pc:chgData name="suh g" userId="5f1953df9e247b43" providerId="LiveId" clId="{1BAE48E3-F543-4D3A-85A9-5922C8B11FFA}" dt="2019-02-28T00:58:07.422" v="742" actId="20577"/>
        <pc:sldMkLst>
          <pc:docMk/>
          <pc:sldMk cId="3857229757" sldId="257"/>
        </pc:sldMkLst>
        <pc:spChg chg="mod">
          <ac:chgData name="suh g" userId="5f1953df9e247b43" providerId="LiveId" clId="{1BAE48E3-F543-4D3A-85A9-5922C8B11FFA}" dt="2019-02-28T00:58:07.422" v="742" actId="20577"/>
          <ac:spMkLst>
            <pc:docMk/>
            <pc:sldMk cId="3857229757" sldId="257"/>
            <ac:spMk id="2" creationId="{91D270FF-B92A-4386-8085-3B1F9C535360}"/>
          </ac:spMkLst>
        </pc:spChg>
      </pc:sldChg>
      <pc:sldChg chg="modSp">
        <pc:chgData name="suh g" userId="5f1953df9e247b43" providerId="LiveId" clId="{1BAE48E3-F543-4D3A-85A9-5922C8B11FFA}" dt="2019-02-28T17:09:14.254" v="6819" actId="20577"/>
        <pc:sldMkLst>
          <pc:docMk/>
          <pc:sldMk cId="3951884735" sldId="258"/>
        </pc:sldMkLst>
        <pc:spChg chg="mod">
          <ac:chgData name="suh g" userId="5f1953df9e247b43" providerId="LiveId" clId="{1BAE48E3-F543-4D3A-85A9-5922C8B11FFA}" dt="2019-02-28T17:09:14.254" v="6819" actId="20577"/>
          <ac:spMkLst>
            <pc:docMk/>
            <pc:sldMk cId="3951884735" sldId="258"/>
            <ac:spMk id="16" creationId="{F27C6699-DFE4-4420-8EA8-CF0C83730712}"/>
          </ac:spMkLst>
        </pc:spChg>
        <pc:picChg chg="mod ord">
          <ac:chgData name="suh g" userId="5f1953df9e247b43" providerId="LiveId" clId="{1BAE48E3-F543-4D3A-85A9-5922C8B11FFA}" dt="2019-02-27T18:06:43.477" v="10" actId="29295"/>
          <ac:picMkLst>
            <pc:docMk/>
            <pc:sldMk cId="3951884735" sldId="258"/>
            <ac:picMk id="13" creationId="{5281EA81-69C4-4DA0-83C8-0D3DD8569CB3}"/>
          </ac:picMkLst>
        </pc:picChg>
      </pc:sldChg>
      <pc:sldChg chg="addSp modSp add mod setBg">
        <pc:chgData name="suh g" userId="5f1953df9e247b43" providerId="LiveId" clId="{1BAE48E3-F543-4D3A-85A9-5922C8B11FFA}" dt="2019-02-28T17:09:34.763" v="6823" actId="20577"/>
        <pc:sldMkLst>
          <pc:docMk/>
          <pc:sldMk cId="69039718" sldId="259"/>
        </pc:sldMkLst>
        <pc:spChg chg="mod">
          <ac:chgData name="suh g" userId="5f1953df9e247b43" providerId="LiveId" clId="{1BAE48E3-F543-4D3A-85A9-5922C8B11FFA}" dt="2019-02-28T00:45:05.548" v="144" actId="26606"/>
          <ac:spMkLst>
            <pc:docMk/>
            <pc:sldMk cId="69039718" sldId="259"/>
            <ac:spMk id="2" creationId="{50BEC754-0CC5-48E9-B751-9ADA4AB8256F}"/>
          </ac:spMkLst>
        </pc:spChg>
        <pc:spChg chg="mod ord">
          <ac:chgData name="suh g" userId="5f1953df9e247b43" providerId="LiveId" clId="{1BAE48E3-F543-4D3A-85A9-5922C8B11FFA}" dt="2019-02-28T17:09:34.763" v="6823" actId="20577"/>
          <ac:spMkLst>
            <pc:docMk/>
            <pc:sldMk cId="69039718" sldId="259"/>
            <ac:spMk id="3" creationId="{DF4665CF-32E0-4FCA-958D-A72CB69FB3C9}"/>
          </ac:spMkLst>
        </pc:spChg>
        <pc:spChg chg="add">
          <ac:chgData name="suh g" userId="5f1953df9e247b43" providerId="LiveId" clId="{1BAE48E3-F543-4D3A-85A9-5922C8B11FFA}" dt="2019-02-28T00:45:05.548" v="144" actId="26606"/>
          <ac:spMkLst>
            <pc:docMk/>
            <pc:sldMk cId="69039718" sldId="259"/>
            <ac:spMk id="14" creationId="{ADD45ADE-A3FD-4347-8EA1-1AEAE13748C2}"/>
          </ac:spMkLst>
        </pc:spChg>
        <pc:picChg chg="add mod">
          <ac:chgData name="suh g" userId="5f1953df9e247b43" providerId="LiveId" clId="{1BAE48E3-F543-4D3A-85A9-5922C8B11FFA}" dt="2019-02-28T00:45:05.548" v="144" actId="26606"/>
          <ac:picMkLst>
            <pc:docMk/>
            <pc:sldMk cId="69039718" sldId="259"/>
            <ac:picMk id="5" creationId="{4FA5D93A-F75B-41BB-9D60-FF4EE1F7A170}"/>
          </ac:picMkLst>
        </pc:picChg>
        <pc:picChg chg="add mod ord">
          <ac:chgData name="suh g" userId="5f1953df9e247b43" providerId="LiveId" clId="{1BAE48E3-F543-4D3A-85A9-5922C8B11FFA}" dt="2019-02-28T00:45:05.548" v="144" actId="26606"/>
          <ac:picMkLst>
            <pc:docMk/>
            <pc:sldMk cId="69039718" sldId="259"/>
            <ac:picMk id="7" creationId="{030B618F-60F0-4C14-9BE7-D55919ED7505}"/>
          </ac:picMkLst>
        </pc:picChg>
        <pc:picChg chg="add mod">
          <ac:chgData name="suh g" userId="5f1953df9e247b43" providerId="LiveId" clId="{1BAE48E3-F543-4D3A-85A9-5922C8B11FFA}" dt="2019-02-28T00:45:05.548" v="144" actId="26606"/>
          <ac:picMkLst>
            <pc:docMk/>
            <pc:sldMk cId="69039718" sldId="259"/>
            <ac:picMk id="9" creationId="{A0CDB1D7-16D2-443F-B267-3E21BCD8F398}"/>
          </ac:picMkLst>
        </pc:picChg>
        <pc:cxnChg chg="add">
          <ac:chgData name="suh g" userId="5f1953df9e247b43" providerId="LiveId" clId="{1BAE48E3-F543-4D3A-85A9-5922C8B11FFA}" dt="2019-02-28T00:45:05.548" v="144" actId="26606"/>
          <ac:cxnSpMkLst>
            <pc:docMk/>
            <pc:sldMk cId="69039718" sldId="259"/>
            <ac:cxnSpMk id="16" creationId="{C5B893B6-3536-4763-A5A0-07B7DFA2913F}"/>
          </ac:cxnSpMkLst>
        </pc:cxnChg>
        <pc:cxnChg chg="add">
          <ac:chgData name="suh g" userId="5f1953df9e247b43" providerId="LiveId" clId="{1BAE48E3-F543-4D3A-85A9-5922C8B11FFA}" dt="2019-02-28T00:45:05.548" v="144" actId="26606"/>
          <ac:cxnSpMkLst>
            <pc:docMk/>
            <pc:sldMk cId="69039718" sldId="259"/>
            <ac:cxnSpMk id="18" creationId="{4A2A655D-DD6A-431B-84B5-B5278B1AF6D1}"/>
          </ac:cxnSpMkLst>
        </pc:cxnChg>
      </pc:sldChg>
      <pc:sldChg chg="addSp delSp modSp add mod setBg">
        <pc:chgData name="suh g" userId="5f1953df9e247b43" providerId="LiveId" clId="{1BAE48E3-F543-4D3A-85A9-5922C8B11FFA}" dt="2019-02-28T01:29:38.603" v="1374" actId="20577"/>
        <pc:sldMkLst>
          <pc:docMk/>
          <pc:sldMk cId="2813536862" sldId="260"/>
        </pc:sldMkLst>
        <pc:spChg chg="mod">
          <ac:chgData name="suh g" userId="5f1953df9e247b43" providerId="LiveId" clId="{1BAE48E3-F543-4D3A-85A9-5922C8B11FFA}" dt="2019-02-28T01:29:38.603" v="1374" actId="20577"/>
          <ac:spMkLst>
            <pc:docMk/>
            <pc:sldMk cId="2813536862" sldId="260"/>
            <ac:spMk id="2" creationId="{ECFD276D-E8E5-44E3-B05B-BDEFF48B10AB}"/>
          </ac:spMkLst>
        </pc:spChg>
        <pc:spChg chg="del">
          <ac:chgData name="suh g" userId="5f1953df9e247b43" providerId="LiveId" clId="{1BAE48E3-F543-4D3A-85A9-5922C8B11FFA}" dt="2019-02-28T00:59:00.882" v="751"/>
          <ac:spMkLst>
            <pc:docMk/>
            <pc:sldMk cId="2813536862" sldId="260"/>
            <ac:spMk id="3" creationId="{B02BB6DE-D168-45E9-9C89-BBEDCEED7DAD}"/>
          </ac:spMkLst>
        </pc:spChg>
        <pc:spChg chg="add mod">
          <ac:chgData name="suh g" userId="5f1953df9e247b43" providerId="LiveId" clId="{1BAE48E3-F543-4D3A-85A9-5922C8B11FFA}" dt="2019-02-28T01:25:10.021" v="1328" actId="20577"/>
          <ac:spMkLst>
            <pc:docMk/>
            <pc:sldMk cId="2813536862" sldId="260"/>
            <ac:spMk id="10" creationId="{1B3E7D3C-D15F-4DE2-8F9E-E9444AE0745D}"/>
          </ac:spMkLst>
        </pc:spChg>
        <pc:spChg chg="add">
          <ac:chgData name="suh g" userId="5f1953df9e247b43" providerId="LiveId" clId="{1BAE48E3-F543-4D3A-85A9-5922C8B11FFA}" dt="2019-02-28T01:00:52.948" v="753" actId="26606"/>
          <ac:spMkLst>
            <pc:docMk/>
            <pc:sldMk cId="2813536862" sldId="260"/>
            <ac:spMk id="13" creationId="{2FEA51AE-2D18-46BE-B2CA-B90B13168980}"/>
          </ac:spMkLst>
        </pc:spChg>
        <pc:spChg chg="add">
          <ac:chgData name="suh g" userId="5f1953df9e247b43" providerId="LiveId" clId="{1BAE48E3-F543-4D3A-85A9-5922C8B11FFA}" dt="2019-02-28T01:00:52.948" v="753" actId="26606"/>
          <ac:spMkLst>
            <pc:docMk/>
            <pc:sldMk cId="2813536862" sldId="260"/>
            <ac:spMk id="15" creationId="{5E6A537E-C106-45AE-9BBB-3CE559441813}"/>
          </ac:spMkLst>
        </pc:spChg>
        <pc:spChg chg="add">
          <ac:chgData name="suh g" userId="5f1953df9e247b43" providerId="LiveId" clId="{1BAE48E3-F543-4D3A-85A9-5922C8B11FFA}" dt="2019-02-28T01:00:52.948" v="753" actId="26606"/>
          <ac:spMkLst>
            <pc:docMk/>
            <pc:sldMk cId="2813536862" sldId="260"/>
            <ac:spMk id="17" creationId="{F918BA52-E4A7-4EEC-898E-C49023767C63}"/>
          </ac:spMkLst>
        </pc:spChg>
        <pc:spChg chg="add">
          <ac:chgData name="suh g" userId="5f1953df9e247b43" providerId="LiveId" clId="{1BAE48E3-F543-4D3A-85A9-5922C8B11FFA}" dt="2019-02-28T01:00:52.948" v="753" actId="26606"/>
          <ac:spMkLst>
            <pc:docMk/>
            <pc:sldMk cId="2813536862" sldId="260"/>
            <ac:spMk id="19" creationId="{86D3F3B7-282C-4DDC-AD1B-C497F2942BA6}"/>
          </ac:spMkLst>
        </pc:spChg>
        <pc:picChg chg="add del mod">
          <ac:chgData name="suh g" userId="5f1953df9e247b43" providerId="LiveId" clId="{1BAE48E3-F543-4D3A-85A9-5922C8B11FFA}" dt="2019-02-28T01:00:52.948" v="753" actId="26606"/>
          <ac:picMkLst>
            <pc:docMk/>
            <pc:sldMk cId="2813536862" sldId="260"/>
            <ac:picMk id="5" creationId="{F06F7709-F0E0-41E4-AD6F-867450B4CE2D}"/>
          </ac:picMkLst>
        </pc:picChg>
        <pc:picChg chg="add">
          <ac:chgData name="suh g" userId="5f1953df9e247b43" providerId="LiveId" clId="{1BAE48E3-F543-4D3A-85A9-5922C8B11FFA}" dt="2019-02-28T01:00:52.948" v="753" actId="26606"/>
          <ac:picMkLst>
            <pc:docMk/>
            <pc:sldMk cId="2813536862" sldId="260"/>
            <ac:picMk id="8" creationId="{F06F7709-F0E0-41E4-AD6F-867450B4CE2D}"/>
          </ac:picMkLst>
        </pc:picChg>
      </pc:sldChg>
      <pc:sldChg chg="addSp delSp modSp add mod setBg">
        <pc:chgData name="suh g" userId="5f1953df9e247b43" providerId="LiveId" clId="{1BAE48E3-F543-4D3A-85A9-5922C8B11FFA}" dt="2019-02-28T17:35:18.429" v="6901" actId="1076"/>
        <pc:sldMkLst>
          <pc:docMk/>
          <pc:sldMk cId="340463353" sldId="261"/>
        </pc:sldMkLst>
        <pc:spChg chg="mod">
          <ac:chgData name="suh g" userId="5f1953df9e247b43" providerId="LiveId" clId="{1BAE48E3-F543-4D3A-85A9-5922C8B11FFA}" dt="2019-02-28T01:33:58.707" v="1389" actId="26606"/>
          <ac:spMkLst>
            <pc:docMk/>
            <pc:sldMk cId="340463353" sldId="261"/>
            <ac:spMk id="2" creationId="{6DE6D4F0-E02D-4648-8CA0-5B2FC893856F}"/>
          </ac:spMkLst>
        </pc:spChg>
        <pc:spChg chg="del">
          <ac:chgData name="suh g" userId="5f1953df9e247b43" providerId="LiveId" clId="{1BAE48E3-F543-4D3A-85A9-5922C8B11FFA}" dt="2019-02-28T01:31:44.915" v="1375"/>
          <ac:spMkLst>
            <pc:docMk/>
            <pc:sldMk cId="340463353" sldId="261"/>
            <ac:spMk id="3" creationId="{2DC1A58C-C96E-4BBB-BCB9-1D3CB2852121}"/>
          </ac:spMkLst>
        </pc:spChg>
        <pc:spChg chg="add del">
          <ac:chgData name="suh g" userId="5f1953df9e247b43" providerId="LiveId" clId="{1BAE48E3-F543-4D3A-85A9-5922C8B11FFA}" dt="2019-02-28T01:33:51.699" v="1386" actId="26606"/>
          <ac:spMkLst>
            <pc:docMk/>
            <pc:sldMk cId="340463353" sldId="261"/>
            <ac:spMk id="16" creationId="{09302EE2-A27C-4233-861F-4AFF2A5D118D}"/>
          </ac:spMkLst>
        </pc:spChg>
        <pc:spChg chg="add del">
          <ac:chgData name="suh g" userId="5f1953df9e247b43" providerId="LiveId" clId="{1BAE48E3-F543-4D3A-85A9-5922C8B11FFA}" dt="2019-02-28T01:33:51.699" v="1386" actId="26606"/>
          <ac:spMkLst>
            <pc:docMk/>
            <pc:sldMk cId="340463353" sldId="261"/>
            <ac:spMk id="19" creationId="{1B1DE017-B4DB-462C-9348-31728A7B1853}"/>
          </ac:spMkLst>
        </pc:spChg>
        <pc:spChg chg="add del">
          <ac:chgData name="suh g" userId="5f1953df9e247b43" providerId="LiveId" clId="{1BAE48E3-F543-4D3A-85A9-5922C8B11FFA}" dt="2019-02-28T01:33:51.699" v="1386" actId="26606"/>
          <ac:spMkLst>
            <pc:docMk/>
            <pc:sldMk cId="340463353" sldId="261"/>
            <ac:spMk id="21" creationId="{B120E39F-B169-44FB-A5CB-16356A48FD53}"/>
          </ac:spMkLst>
        </pc:spChg>
        <pc:spChg chg="add del">
          <ac:chgData name="suh g" userId="5f1953df9e247b43" providerId="LiveId" clId="{1BAE48E3-F543-4D3A-85A9-5922C8B11FFA}" dt="2019-02-28T01:33:51.699" v="1386" actId="26606"/>
          <ac:spMkLst>
            <pc:docMk/>
            <pc:sldMk cId="340463353" sldId="261"/>
            <ac:spMk id="23" creationId="{F21FF7C4-F900-405C-8767-8C3773DCCED0}"/>
          </ac:spMkLst>
        </pc:spChg>
        <pc:spChg chg="add del">
          <ac:chgData name="suh g" userId="5f1953df9e247b43" providerId="LiveId" clId="{1BAE48E3-F543-4D3A-85A9-5922C8B11FFA}" dt="2019-02-28T01:33:51.699" v="1386" actId="26606"/>
          <ac:spMkLst>
            <pc:docMk/>
            <pc:sldMk cId="340463353" sldId="261"/>
            <ac:spMk id="25" creationId="{70CEECEE-052A-492C-9E58-4D2BC092E680}"/>
          </ac:spMkLst>
        </pc:spChg>
        <pc:spChg chg="add del">
          <ac:chgData name="suh g" userId="5f1953df9e247b43" providerId="LiveId" clId="{1BAE48E3-F543-4D3A-85A9-5922C8B11FFA}" dt="2019-02-28T01:33:58.583" v="1388" actId="26606"/>
          <ac:spMkLst>
            <pc:docMk/>
            <pc:sldMk cId="340463353" sldId="261"/>
            <ac:spMk id="27" creationId="{FB3CC782-FC17-4ED3-AF44-A7EB1BAC43E9}"/>
          </ac:spMkLst>
        </pc:spChg>
        <pc:spChg chg="add del">
          <ac:chgData name="suh g" userId="5f1953df9e247b43" providerId="LiveId" clId="{1BAE48E3-F543-4D3A-85A9-5922C8B11FFA}" dt="2019-02-28T01:33:58.583" v="1388" actId="26606"/>
          <ac:spMkLst>
            <pc:docMk/>
            <pc:sldMk cId="340463353" sldId="261"/>
            <ac:spMk id="28" creationId="{063EA3DC-4249-4062-B7BA-9C3FE070CB7C}"/>
          </ac:spMkLst>
        </pc:spChg>
        <pc:spChg chg="add">
          <ac:chgData name="suh g" userId="5f1953df9e247b43" providerId="LiveId" clId="{1BAE48E3-F543-4D3A-85A9-5922C8B11FFA}" dt="2019-02-28T01:33:58.707" v="1389" actId="26606"/>
          <ac:spMkLst>
            <pc:docMk/>
            <pc:sldMk cId="340463353" sldId="261"/>
            <ac:spMk id="33" creationId="{1B1DE017-B4DB-462C-9348-31728A7B1853}"/>
          </ac:spMkLst>
        </pc:spChg>
        <pc:spChg chg="add">
          <ac:chgData name="suh g" userId="5f1953df9e247b43" providerId="LiveId" clId="{1BAE48E3-F543-4D3A-85A9-5922C8B11FFA}" dt="2019-02-28T01:33:58.707" v="1389" actId="26606"/>
          <ac:spMkLst>
            <pc:docMk/>
            <pc:sldMk cId="340463353" sldId="261"/>
            <ac:spMk id="34" creationId="{B120E39F-B169-44FB-A5CB-16356A48FD53}"/>
          </ac:spMkLst>
        </pc:spChg>
        <pc:spChg chg="add">
          <ac:chgData name="suh g" userId="5f1953df9e247b43" providerId="LiveId" clId="{1BAE48E3-F543-4D3A-85A9-5922C8B11FFA}" dt="2019-02-28T01:33:58.707" v="1389" actId="26606"/>
          <ac:spMkLst>
            <pc:docMk/>
            <pc:sldMk cId="340463353" sldId="261"/>
            <ac:spMk id="35" creationId="{F21FF7C4-F900-405C-8767-8C3773DCCED0}"/>
          </ac:spMkLst>
        </pc:spChg>
        <pc:spChg chg="add">
          <ac:chgData name="suh g" userId="5f1953df9e247b43" providerId="LiveId" clId="{1BAE48E3-F543-4D3A-85A9-5922C8B11FFA}" dt="2019-02-28T01:33:58.707" v="1389" actId="26606"/>
          <ac:spMkLst>
            <pc:docMk/>
            <pc:sldMk cId="340463353" sldId="261"/>
            <ac:spMk id="36" creationId="{70CEECEE-052A-492C-9E58-4D2BC092E680}"/>
          </ac:spMkLst>
        </pc:spChg>
        <pc:spChg chg="add mod">
          <ac:chgData name="suh g" userId="5f1953df9e247b43" providerId="LiveId" clId="{1BAE48E3-F543-4D3A-85A9-5922C8B11FFA}" dt="2019-02-28T04:41:15.285" v="6811" actId="20577"/>
          <ac:spMkLst>
            <pc:docMk/>
            <pc:sldMk cId="340463353" sldId="261"/>
            <ac:spMk id="37" creationId="{09302EE2-A27C-4233-861F-4AFF2A5D118D}"/>
          </ac:spMkLst>
        </pc:spChg>
        <pc:picChg chg="add mod">
          <ac:chgData name="suh g" userId="5f1953df9e247b43" providerId="LiveId" clId="{1BAE48E3-F543-4D3A-85A9-5922C8B11FFA}" dt="2019-02-28T17:35:13.170" v="6898" actId="1076"/>
          <ac:picMkLst>
            <pc:docMk/>
            <pc:sldMk cId="340463353" sldId="261"/>
            <ac:picMk id="4" creationId="{217DF26D-A28D-47E7-9473-53DC134904CA}"/>
          </ac:picMkLst>
        </pc:picChg>
        <pc:picChg chg="add del mod">
          <ac:chgData name="suh g" userId="5f1953df9e247b43" providerId="LiveId" clId="{1BAE48E3-F543-4D3A-85A9-5922C8B11FFA}" dt="2019-02-28T01:33:58.707" v="1389" actId="26606"/>
          <ac:picMkLst>
            <pc:docMk/>
            <pc:sldMk cId="340463353" sldId="261"/>
            <ac:picMk id="5" creationId="{DBFD74E4-0507-48BA-A632-A2E01EC99E8C}"/>
          </ac:picMkLst>
        </pc:picChg>
        <pc:picChg chg="add mod ord">
          <ac:chgData name="suh g" userId="5f1953df9e247b43" providerId="LiveId" clId="{1BAE48E3-F543-4D3A-85A9-5922C8B11FFA}" dt="2019-02-28T17:35:18.429" v="6901" actId="1076"/>
          <ac:picMkLst>
            <pc:docMk/>
            <pc:sldMk cId="340463353" sldId="261"/>
            <ac:picMk id="7" creationId="{B95DAE0D-AE7A-46AB-9213-AD9A08BA9E62}"/>
          </ac:picMkLst>
        </pc:picChg>
        <pc:picChg chg="add mod ord">
          <ac:chgData name="suh g" userId="5f1953df9e247b43" providerId="LiveId" clId="{1BAE48E3-F543-4D3A-85A9-5922C8B11FFA}" dt="2019-02-28T17:35:10.795" v="6897" actId="1076"/>
          <ac:picMkLst>
            <pc:docMk/>
            <pc:sldMk cId="340463353" sldId="261"/>
            <ac:picMk id="9" creationId="{FA955BBD-B974-49EF-858C-8EE4805C5980}"/>
          </ac:picMkLst>
        </pc:picChg>
        <pc:picChg chg="add mod">
          <ac:chgData name="suh g" userId="5f1953df9e247b43" providerId="LiveId" clId="{1BAE48E3-F543-4D3A-85A9-5922C8B11FFA}" dt="2019-02-28T17:35:03.283" v="6895" actId="1076"/>
          <ac:picMkLst>
            <pc:docMk/>
            <pc:sldMk cId="340463353" sldId="261"/>
            <ac:picMk id="11" creationId="{36AE8691-0986-401E-90E6-C7C38140CC3C}"/>
          </ac:picMkLst>
        </pc:picChg>
        <pc:picChg chg="add del">
          <ac:chgData name="suh g" userId="5f1953df9e247b43" providerId="LiveId" clId="{1BAE48E3-F543-4D3A-85A9-5922C8B11FFA}" dt="2019-02-28T01:33:51.699" v="1386" actId="26606"/>
          <ac:picMkLst>
            <pc:docMk/>
            <pc:sldMk cId="340463353" sldId="261"/>
            <ac:picMk id="14" creationId="{DBFD74E4-0507-48BA-A632-A2E01EC99E8C}"/>
          </ac:picMkLst>
        </pc:picChg>
        <pc:picChg chg="add del">
          <ac:chgData name="suh g" userId="5f1953df9e247b43" providerId="LiveId" clId="{1BAE48E3-F543-4D3A-85A9-5922C8B11FFA}" dt="2019-02-28T01:33:58.583" v="1388" actId="26606"/>
          <ac:picMkLst>
            <pc:docMk/>
            <pc:sldMk cId="340463353" sldId="261"/>
            <ac:picMk id="29" creationId="{DBFD74E4-0507-48BA-A632-A2E01EC99E8C}"/>
          </ac:picMkLst>
        </pc:picChg>
        <pc:picChg chg="add mod">
          <ac:chgData name="suh g" userId="5f1953df9e247b43" providerId="LiveId" clId="{1BAE48E3-F543-4D3A-85A9-5922C8B11FFA}" dt="2019-02-28T17:34:54.968" v="6892" actId="1076"/>
          <ac:picMkLst>
            <pc:docMk/>
            <pc:sldMk cId="340463353" sldId="261"/>
            <ac:picMk id="38" creationId="{DBFD74E4-0507-48BA-A632-A2E01EC99E8C}"/>
          </ac:picMkLst>
        </pc:picChg>
        <pc:cxnChg chg="add del">
          <ac:chgData name="suh g" userId="5f1953df9e247b43" providerId="LiveId" clId="{1BAE48E3-F543-4D3A-85A9-5922C8B11FFA}" dt="2019-02-28T01:33:58.583" v="1388" actId="26606"/>
          <ac:cxnSpMkLst>
            <pc:docMk/>
            <pc:sldMk cId="340463353" sldId="261"/>
            <ac:cxnSpMk id="30" creationId="{F2726655-8077-455B-A1C8-12A1FC7147A9}"/>
          </ac:cxnSpMkLst>
        </pc:cxnChg>
        <pc:cxnChg chg="add del">
          <ac:chgData name="suh g" userId="5f1953df9e247b43" providerId="LiveId" clId="{1BAE48E3-F543-4D3A-85A9-5922C8B11FFA}" dt="2019-02-28T01:33:58.583" v="1388" actId="26606"/>
          <ac:cxnSpMkLst>
            <pc:docMk/>
            <pc:sldMk cId="340463353" sldId="261"/>
            <ac:cxnSpMk id="31" creationId="{C9BE2D22-A74E-4C63-A4F4-ECC2146CEEB4}"/>
          </ac:cxnSpMkLst>
        </pc:cxnChg>
      </pc:sldChg>
      <pc:sldChg chg="modSp add">
        <pc:chgData name="suh g" userId="5f1953df9e247b43" providerId="LiveId" clId="{1BAE48E3-F543-4D3A-85A9-5922C8B11FFA}" dt="2019-02-28T01:53:50.488" v="1907" actId="20577"/>
        <pc:sldMkLst>
          <pc:docMk/>
          <pc:sldMk cId="1310705949" sldId="262"/>
        </pc:sldMkLst>
        <pc:spChg chg="mod">
          <ac:chgData name="suh g" userId="5f1953df9e247b43" providerId="LiveId" clId="{1BAE48E3-F543-4D3A-85A9-5922C8B11FFA}" dt="2019-02-28T01:41:35.938" v="1718" actId="20577"/>
          <ac:spMkLst>
            <pc:docMk/>
            <pc:sldMk cId="1310705949" sldId="262"/>
            <ac:spMk id="2" creationId="{78D2B717-F3DC-4556-A9EB-7A8135945262}"/>
          </ac:spMkLst>
        </pc:spChg>
        <pc:spChg chg="mod">
          <ac:chgData name="suh g" userId="5f1953df9e247b43" providerId="LiveId" clId="{1BAE48E3-F543-4D3A-85A9-5922C8B11FFA}" dt="2019-02-28T01:53:50.488" v="1907" actId="20577"/>
          <ac:spMkLst>
            <pc:docMk/>
            <pc:sldMk cId="1310705949" sldId="262"/>
            <ac:spMk id="3" creationId="{DE22FCE9-4508-4DFC-B039-8F04B01AEE85}"/>
          </ac:spMkLst>
        </pc:spChg>
      </pc:sldChg>
      <pc:sldChg chg="addSp delSp modSp add mod setBg">
        <pc:chgData name="suh g" userId="5f1953df9e247b43" providerId="LiveId" clId="{1BAE48E3-F543-4D3A-85A9-5922C8B11FFA}" dt="2019-02-28T02:03:46.340" v="2719" actId="26606"/>
        <pc:sldMkLst>
          <pc:docMk/>
          <pc:sldMk cId="49862660" sldId="263"/>
        </pc:sldMkLst>
        <pc:spChg chg="mod">
          <ac:chgData name="suh g" userId="5f1953df9e247b43" providerId="LiveId" clId="{1BAE48E3-F543-4D3A-85A9-5922C8B11FFA}" dt="2019-02-28T02:03:46.340" v="2719" actId="26606"/>
          <ac:spMkLst>
            <pc:docMk/>
            <pc:sldMk cId="49862660" sldId="263"/>
            <ac:spMk id="2" creationId="{A3449B6F-A050-4216-B84B-0D42A55344F3}"/>
          </ac:spMkLst>
        </pc:spChg>
        <pc:spChg chg="mod ord">
          <ac:chgData name="suh g" userId="5f1953df9e247b43" providerId="LiveId" clId="{1BAE48E3-F543-4D3A-85A9-5922C8B11FFA}" dt="2019-02-28T02:03:46.340" v="2719" actId="26606"/>
          <ac:spMkLst>
            <pc:docMk/>
            <pc:sldMk cId="49862660" sldId="263"/>
            <ac:spMk id="3" creationId="{986E8872-062F-4E5C-B272-44EAC466EB7D}"/>
          </ac:spMkLst>
        </pc:spChg>
        <pc:spChg chg="add del">
          <ac:chgData name="suh g" userId="5f1953df9e247b43" providerId="LiveId" clId="{1BAE48E3-F543-4D3A-85A9-5922C8B11FFA}" dt="2019-02-28T02:03:46.227" v="2718" actId="26606"/>
          <ac:spMkLst>
            <pc:docMk/>
            <pc:sldMk cId="49862660" sldId="263"/>
            <ac:spMk id="10" creationId="{0A01F2A2-AEDD-47DC-AFB5-B97CEB9A5328}"/>
          </ac:spMkLst>
        </pc:spChg>
        <pc:spChg chg="add del">
          <ac:chgData name="suh g" userId="5f1953df9e247b43" providerId="LiveId" clId="{1BAE48E3-F543-4D3A-85A9-5922C8B11FFA}" dt="2019-02-28T02:03:46.227" v="2718" actId="26606"/>
          <ac:spMkLst>
            <pc:docMk/>
            <pc:sldMk cId="49862660" sldId="263"/>
            <ac:spMk id="12" creationId="{DB5AF5F3-AD0A-4EFA-854A-47C780F26264}"/>
          </ac:spMkLst>
        </pc:spChg>
        <pc:spChg chg="add del">
          <ac:chgData name="suh g" userId="5f1953df9e247b43" providerId="LiveId" clId="{1BAE48E3-F543-4D3A-85A9-5922C8B11FFA}" dt="2019-02-28T02:03:46.227" v="2718" actId="26606"/>
          <ac:spMkLst>
            <pc:docMk/>
            <pc:sldMk cId="49862660" sldId="263"/>
            <ac:spMk id="14" creationId="{1E3D6D6C-E192-4135-B1DB-17C71EEBC946}"/>
          </ac:spMkLst>
        </pc:spChg>
        <pc:spChg chg="add">
          <ac:chgData name="suh g" userId="5f1953df9e247b43" providerId="LiveId" clId="{1BAE48E3-F543-4D3A-85A9-5922C8B11FFA}" dt="2019-02-28T02:03:46.340" v="2719" actId="26606"/>
          <ac:spMkLst>
            <pc:docMk/>
            <pc:sldMk cId="49862660" sldId="263"/>
            <ac:spMk id="16" creationId="{7527E565-DE8D-445C-9879-AD1D04415A78}"/>
          </ac:spMkLst>
        </pc:spChg>
        <pc:picChg chg="add mod">
          <ac:chgData name="suh g" userId="5f1953df9e247b43" providerId="LiveId" clId="{1BAE48E3-F543-4D3A-85A9-5922C8B11FFA}" dt="2019-02-28T02:03:46.340" v="2719" actId="26606"/>
          <ac:picMkLst>
            <pc:docMk/>
            <pc:sldMk cId="49862660" sldId="263"/>
            <ac:picMk id="5" creationId="{83EA1F88-B2AA-4CA1-B956-AD26DFDCC170}"/>
          </ac:picMkLst>
        </pc:picChg>
      </pc:sldChg>
      <pc:sldChg chg="addSp modSp add mod setBg">
        <pc:chgData name="suh g" userId="5f1953df9e247b43" providerId="LiveId" clId="{1BAE48E3-F543-4D3A-85A9-5922C8B11FFA}" dt="2019-02-28T02:20:00.523" v="3266" actId="26606"/>
        <pc:sldMkLst>
          <pc:docMk/>
          <pc:sldMk cId="1669485066" sldId="264"/>
        </pc:sldMkLst>
        <pc:spChg chg="mod">
          <ac:chgData name="suh g" userId="5f1953df9e247b43" providerId="LiveId" clId="{1BAE48E3-F543-4D3A-85A9-5922C8B11FFA}" dt="2019-02-28T02:20:00.523" v="3266" actId="26606"/>
          <ac:spMkLst>
            <pc:docMk/>
            <pc:sldMk cId="1669485066" sldId="264"/>
            <ac:spMk id="2" creationId="{DE3EFAA8-C31A-4420-97FB-55D1AA7DBA1B}"/>
          </ac:spMkLst>
        </pc:spChg>
        <pc:spChg chg="mod">
          <ac:chgData name="suh g" userId="5f1953df9e247b43" providerId="LiveId" clId="{1BAE48E3-F543-4D3A-85A9-5922C8B11FFA}" dt="2019-02-28T02:20:00.523" v="3266" actId="26606"/>
          <ac:spMkLst>
            <pc:docMk/>
            <pc:sldMk cId="1669485066" sldId="264"/>
            <ac:spMk id="3" creationId="{A064AA47-C5C0-4BCB-A20C-D45D4C5A991E}"/>
          </ac:spMkLst>
        </pc:spChg>
        <pc:picChg chg="add mod">
          <ac:chgData name="suh g" userId="5f1953df9e247b43" providerId="LiveId" clId="{1BAE48E3-F543-4D3A-85A9-5922C8B11FFA}" dt="2019-02-28T02:20:00.523" v="3266" actId="26606"/>
          <ac:picMkLst>
            <pc:docMk/>
            <pc:sldMk cId="1669485066" sldId="264"/>
            <ac:picMk id="5" creationId="{8D9C6518-F297-4997-8ABA-B5C8B772597A}"/>
          </ac:picMkLst>
        </pc:picChg>
      </pc:sldChg>
      <pc:sldChg chg="addSp modSp add mod setBg">
        <pc:chgData name="suh g" userId="5f1953df9e247b43" providerId="LiveId" clId="{1BAE48E3-F543-4D3A-85A9-5922C8B11FFA}" dt="2019-02-28T02:27:00.289" v="3743" actId="20577"/>
        <pc:sldMkLst>
          <pc:docMk/>
          <pc:sldMk cId="1585119278" sldId="265"/>
        </pc:sldMkLst>
        <pc:spChg chg="mod">
          <ac:chgData name="suh g" userId="5f1953df9e247b43" providerId="LiveId" clId="{1BAE48E3-F543-4D3A-85A9-5922C8B11FFA}" dt="2019-02-28T02:26:38.226" v="3741" actId="26606"/>
          <ac:spMkLst>
            <pc:docMk/>
            <pc:sldMk cId="1585119278" sldId="265"/>
            <ac:spMk id="2" creationId="{F52B76EF-0965-4AB4-9B76-E1B9A6E7F4B8}"/>
          </ac:spMkLst>
        </pc:spChg>
        <pc:spChg chg="mod ord">
          <ac:chgData name="suh g" userId="5f1953df9e247b43" providerId="LiveId" clId="{1BAE48E3-F543-4D3A-85A9-5922C8B11FFA}" dt="2019-02-28T02:27:00.289" v="3743" actId="20577"/>
          <ac:spMkLst>
            <pc:docMk/>
            <pc:sldMk cId="1585119278" sldId="265"/>
            <ac:spMk id="3" creationId="{6A976470-F55F-458B-8B83-347B21B2D51E}"/>
          </ac:spMkLst>
        </pc:spChg>
        <pc:spChg chg="add">
          <ac:chgData name="suh g" userId="5f1953df9e247b43" providerId="LiveId" clId="{1BAE48E3-F543-4D3A-85A9-5922C8B11FFA}" dt="2019-02-28T02:26:38.226" v="3741" actId="26606"/>
          <ac:spMkLst>
            <pc:docMk/>
            <pc:sldMk cId="1585119278" sldId="265"/>
            <ac:spMk id="10" creationId="{7527E565-DE8D-445C-9879-AD1D04415A78}"/>
          </ac:spMkLst>
        </pc:spChg>
        <pc:picChg chg="add mod">
          <ac:chgData name="suh g" userId="5f1953df9e247b43" providerId="LiveId" clId="{1BAE48E3-F543-4D3A-85A9-5922C8B11FFA}" dt="2019-02-28T02:26:38.226" v="3741" actId="26606"/>
          <ac:picMkLst>
            <pc:docMk/>
            <pc:sldMk cId="1585119278" sldId="265"/>
            <ac:picMk id="5" creationId="{26CD156B-D763-49CA-AE3D-DE2D5E45460E}"/>
          </ac:picMkLst>
        </pc:picChg>
      </pc:sldChg>
      <pc:sldChg chg="addSp modSp add mod setBg">
        <pc:chgData name="suh g" userId="5f1953df9e247b43" providerId="LiveId" clId="{1BAE48E3-F543-4D3A-85A9-5922C8B11FFA}" dt="2019-02-28T02:41:38.122" v="4238" actId="26606"/>
        <pc:sldMkLst>
          <pc:docMk/>
          <pc:sldMk cId="770886628" sldId="266"/>
        </pc:sldMkLst>
        <pc:spChg chg="mod">
          <ac:chgData name="suh g" userId="5f1953df9e247b43" providerId="LiveId" clId="{1BAE48E3-F543-4D3A-85A9-5922C8B11FFA}" dt="2019-02-28T02:41:38.122" v="4238" actId="26606"/>
          <ac:spMkLst>
            <pc:docMk/>
            <pc:sldMk cId="770886628" sldId="266"/>
            <ac:spMk id="2" creationId="{7A5574C8-A73D-4AC2-981F-655D37FD2C91}"/>
          </ac:spMkLst>
        </pc:spChg>
        <pc:spChg chg="mod ord">
          <ac:chgData name="suh g" userId="5f1953df9e247b43" providerId="LiveId" clId="{1BAE48E3-F543-4D3A-85A9-5922C8B11FFA}" dt="2019-02-28T02:41:38.122" v="4238" actId="26606"/>
          <ac:spMkLst>
            <pc:docMk/>
            <pc:sldMk cId="770886628" sldId="266"/>
            <ac:spMk id="3" creationId="{BDF62666-C48B-489E-AA52-13EEA9907306}"/>
          </ac:spMkLst>
        </pc:spChg>
        <pc:spChg chg="add">
          <ac:chgData name="suh g" userId="5f1953df9e247b43" providerId="LiveId" clId="{1BAE48E3-F543-4D3A-85A9-5922C8B11FFA}" dt="2019-02-28T02:41:38.122" v="4238" actId="26606"/>
          <ac:spMkLst>
            <pc:docMk/>
            <pc:sldMk cId="770886628" sldId="266"/>
            <ac:spMk id="10" creationId="{7527E565-DE8D-445C-9879-AD1D04415A78}"/>
          </ac:spMkLst>
        </pc:spChg>
        <pc:picChg chg="add mod">
          <ac:chgData name="suh g" userId="5f1953df9e247b43" providerId="LiveId" clId="{1BAE48E3-F543-4D3A-85A9-5922C8B11FFA}" dt="2019-02-28T02:41:38.122" v="4238" actId="26606"/>
          <ac:picMkLst>
            <pc:docMk/>
            <pc:sldMk cId="770886628" sldId="266"/>
            <ac:picMk id="5" creationId="{105D9634-A602-48E0-838D-EA7FA19CC0B8}"/>
          </ac:picMkLst>
        </pc:picChg>
      </pc:sldChg>
      <pc:sldChg chg="addSp modSp add mod setBg">
        <pc:chgData name="suh g" userId="5f1953df9e247b43" providerId="LiveId" clId="{1BAE48E3-F543-4D3A-85A9-5922C8B11FFA}" dt="2019-02-28T17:14:11.172" v="6827" actId="26606"/>
        <pc:sldMkLst>
          <pc:docMk/>
          <pc:sldMk cId="2582016129" sldId="267"/>
        </pc:sldMkLst>
        <pc:spChg chg="mod">
          <ac:chgData name="suh g" userId="5f1953df9e247b43" providerId="LiveId" clId="{1BAE48E3-F543-4D3A-85A9-5922C8B11FFA}" dt="2019-02-28T17:14:11.172" v="6827" actId="26606"/>
          <ac:spMkLst>
            <pc:docMk/>
            <pc:sldMk cId="2582016129" sldId="267"/>
            <ac:spMk id="2" creationId="{8F8958BE-10BE-4BF0-B9F8-EF04A597C30D}"/>
          </ac:spMkLst>
        </pc:spChg>
        <pc:spChg chg="mod">
          <ac:chgData name="suh g" userId="5f1953df9e247b43" providerId="LiveId" clId="{1BAE48E3-F543-4D3A-85A9-5922C8B11FFA}" dt="2019-02-28T17:14:11.172" v="6827" actId="26606"/>
          <ac:spMkLst>
            <pc:docMk/>
            <pc:sldMk cId="2582016129" sldId="267"/>
            <ac:spMk id="3" creationId="{9D94785F-F162-49B0-8BFC-DB17AA5BD96E}"/>
          </ac:spMkLst>
        </pc:spChg>
        <pc:picChg chg="add mod">
          <ac:chgData name="suh g" userId="5f1953df9e247b43" providerId="LiveId" clId="{1BAE48E3-F543-4D3A-85A9-5922C8B11FFA}" dt="2019-02-28T17:14:11.172" v="6827" actId="26606"/>
          <ac:picMkLst>
            <pc:docMk/>
            <pc:sldMk cId="2582016129" sldId="267"/>
            <ac:picMk id="5" creationId="{A9C96C57-4040-4525-AE33-4BC4088CBD3A}"/>
          </ac:picMkLst>
        </pc:picChg>
      </pc:sldChg>
      <pc:sldChg chg="addSp modSp add mod setBg">
        <pc:chgData name="suh g" userId="5f1953df9e247b43" providerId="LiveId" clId="{1BAE48E3-F543-4D3A-85A9-5922C8B11FFA}" dt="2019-02-28T17:29:11.508" v="6856" actId="255"/>
        <pc:sldMkLst>
          <pc:docMk/>
          <pc:sldMk cId="4229089562" sldId="268"/>
        </pc:sldMkLst>
        <pc:spChg chg="mod">
          <ac:chgData name="suh g" userId="5f1953df9e247b43" providerId="LiveId" clId="{1BAE48E3-F543-4D3A-85A9-5922C8B11FFA}" dt="2019-02-28T17:28:38.244" v="6855" actId="26606"/>
          <ac:spMkLst>
            <pc:docMk/>
            <pc:sldMk cId="4229089562" sldId="268"/>
            <ac:spMk id="2" creationId="{43A9F523-859E-4505-9B8C-93F7BFFDB606}"/>
          </ac:spMkLst>
        </pc:spChg>
        <pc:spChg chg="mod ord">
          <ac:chgData name="suh g" userId="5f1953df9e247b43" providerId="LiveId" clId="{1BAE48E3-F543-4D3A-85A9-5922C8B11FFA}" dt="2019-02-28T17:29:11.508" v="6856" actId="255"/>
          <ac:spMkLst>
            <pc:docMk/>
            <pc:sldMk cId="4229089562" sldId="268"/>
            <ac:spMk id="3" creationId="{4F9A6A71-FAAC-4E7E-8312-3DCCC5B2C7DA}"/>
          </ac:spMkLst>
        </pc:spChg>
        <pc:spChg chg="add">
          <ac:chgData name="suh g" userId="5f1953df9e247b43" providerId="LiveId" clId="{1BAE48E3-F543-4D3A-85A9-5922C8B11FFA}" dt="2019-02-28T17:28:38.244" v="6855" actId="26606"/>
          <ac:spMkLst>
            <pc:docMk/>
            <pc:sldMk cId="4229089562" sldId="268"/>
            <ac:spMk id="14" creationId="{037E309E-2C29-4B9D-B966-31610C2F3ED3}"/>
          </ac:spMkLst>
        </pc:spChg>
        <pc:picChg chg="add mod">
          <ac:chgData name="suh g" userId="5f1953df9e247b43" providerId="LiveId" clId="{1BAE48E3-F543-4D3A-85A9-5922C8B11FFA}" dt="2019-02-28T17:28:38.244" v="6855" actId="26606"/>
          <ac:picMkLst>
            <pc:docMk/>
            <pc:sldMk cId="4229089562" sldId="268"/>
            <ac:picMk id="5" creationId="{399D6190-40A7-4DCF-9822-6413C2591A24}"/>
          </ac:picMkLst>
        </pc:picChg>
        <pc:picChg chg="add mod">
          <ac:chgData name="suh g" userId="5f1953df9e247b43" providerId="LiveId" clId="{1BAE48E3-F543-4D3A-85A9-5922C8B11FFA}" dt="2019-02-28T17:28:38.244" v="6855" actId="26606"/>
          <ac:picMkLst>
            <pc:docMk/>
            <pc:sldMk cId="4229089562" sldId="268"/>
            <ac:picMk id="7" creationId="{33ADE611-0D68-4F53-9EF7-AECC7C94C62B}"/>
          </ac:picMkLst>
        </pc:picChg>
        <pc:picChg chg="add mod">
          <ac:chgData name="suh g" userId="5f1953df9e247b43" providerId="LiveId" clId="{1BAE48E3-F543-4D3A-85A9-5922C8B11FFA}" dt="2019-02-28T17:28:38.244" v="6855" actId="26606"/>
          <ac:picMkLst>
            <pc:docMk/>
            <pc:sldMk cId="4229089562" sldId="268"/>
            <ac:picMk id="9" creationId="{8942ED47-27E8-40E4-89B1-8209A26C5AA3}"/>
          </ac:picMkLst>
        </pc:picChg>
        <pc:cxnChg chg="add">
          <ac:chgData name="suh g" userId="5f1953df9e247b43" providerId="LiveId" clId="{1BAE48E3-F543-4D3A-85A9-5922C8B11FFA}" dt="2019-02-28T17:28:38.244" v="6855" actId="26606"/>
          <ac:cxnSpMkLst>
            <pc:docMk/>
            <pc:sldMk cId="4229089562" sldId="268"/>
            <ac:cxnSpMk id="16" creationId="{D32713D2-6FAA-4B02-974E-12F71E55B0BC}"/>
          </ac:cxnSpMkLst>
        </pc:cxnChg>
        <pc:cxnChg chg="add">
          <ac:chgData name="suh g" userId="5f1953df9e247b43" providerId="LiveId" clId="{1BAE48E3-F543-4D3A-85A9-5922C8B11FFA}" dt="2019-02-28T17:28:38.244" v="6855" actId="26606"/>
          <ac:cxnSpMkLst>
            <pc:docMk/>
            <pc:sldMk cId="4229089562" sldId="268"/>
            <ac:cxnSpMk id="18" creationId="{79F20D13-AC22-43A5-BBBC-42122BC54186}"/>
          </ac:cxnSpMkLst>
        </pc:cxnChg>
      </pc:sldChg>
      <pc:sldChg chg="addSp delSp modSp add mod setBg">
        <pc:chgData name="suh g" userId="5f1953df9e247b43" providerId="LiveId" clId="{1BAE48E3-F543-4D3A-85A9-5922C8B11FFA}" dt="2019-02-28T03:50:06.647" v="5373" actId="962"/>
        <pc:sldMkLst>
          <pc:docMk/>
          <pc:sldMk cId="2414912056" sldId="269"/>
        </pc:sldMkLst>
        <pc:spChg chg="mod">
          <ac:chgData name="suh g" userId="5f1953df9e247b43" providerId="LiveId" clId="{1BAE48E3-F543-4D3A-85A9-5922C8B11FFA}" dt="2019-02-28T03:49:59.854" v="5371" actId="26606"/>
          <ac:spMkLst>
            <pc:docMk/>
            <pc:sldMk cId="2414912056" sldId="269"/>
            <ac:spMk id="2" creationId="{F6C97FA7-E988-40E1-AFAA-97601BA7437E}"/>
          </ac:spMkLst>
        </pc:spChg>
        <pc:spChg chg="mod ord">
          <ac:chgData name="suh g" userId="5f1953df9e247b43" providerId="LiveId" clId="{1BAE48E3-F543-4D3A-85A9-5922C8B11FFA}" dt="2019-02-28T03:49:59.854" v="5371" actId="26606"/>
          <ac:spMkLst>
            <pc:docMk/>
            <pc:sldMk cId="2414912056" sldId="269"/>
            <ac:spMk id="3" creationId="{959254B3-BF4B-4650-AA33-EB37BA941BA3}"/>
          </ac:spMkLst>
        </pc:spChg>
        <pc:spChg chg="add del">
          <ac:chgData name="suh g" userId="5f1953df9e247b43" providerId="LiveId" clId="{1BAE48E3-F543-4D3A-85A9-5922C8B11FFA}" dt="2019-02-28T03:49:59.854" v="5371" actId="26606"/>
          <ac:spMkLst>
            <pc:docMk/>
            <pc:sldMk cId="2414912056" sldId="269"/>
            <ac:spMk id="10" creationId="{DC111578-7105-4228-B481-A1CA45D1888E}"/>
          </ac:spMkLst>
        </pc:spChg>
        <pc:spChg chg="add">
          <ac:chgData name="suh g" userId="5f1953df9e247b43" providerId="LiveId" clId="{1BAE48E3-F543-4D3A-85A9-5922C8B11FFA}" dt="2019-02-28T03:49:59.854" v="5371" actId="26606"/>
          <ac:spMkLst>
            <pc:docMk/>
            <pc:sldMk cId="2414912056" sldId="269"/>
            <ac:spMk id="15" creationId="{70DECFDC-70B6-456C-B489-DECCDFD2DF7F}"/>
          </ac:spMkLst>
        </pc:spChg>
        <pc:picChg chg="add mod ord">
          <ac:chgData name="suh g" userId="5f1953df9e247b43" providerId="LiveId" clId="{1BAE48E3-F543-4D3A-85A9-5922C8B11FFA}" dt="2019-02-28T03:49:59.854" v="5371" actId="26606"/>
          <ac:picMkLst>
            <pc:docMk/>
            <pc:sldMk cId="2414912056" sldId="269"/>
            <ac:picMk id="5" creationId="{A6F80443-E75C-4A2E-A1BD-9CCB00193FB8}"/>
          </ac:picMkLst>
        </pc:picChg>
        <pc:picChg chg="add mod">
          <ac:chgData name="suh g" userId="5f1953df9e247b43" providerId="LiveId" clId="{1BAE48E3-F543-4D3A-85A9-5922C8B11FFA}" dt="2019-02-28T03:50:06.647" v="5373" actId="962"/>
          <ac:picMkLst>
            <pc:docMk/>
            <pc:sldMk cId="2414912056" sldId="269"/>
            <ac:picMk id="7" creationId="{AF3D6C46-EF87-43BD-B042-6BFF852CA136}"/>
          </ac:picMkLst>
        </pc:picChg>
      </pc:sldChg>
      <pc:sldChg chg="addSp modSp add mod ord setBg">
        <pc:chgData name="suh g" userId="5f1953df9e247b43" providerId="LiveId" clId="{1BAE48E3-F543-4D3A-85A9-5922C8B11FFA}" dt="2019-02-28T17:15:08.111" v="6831" actId="20577"/>
        <pc:sldMkLst>
          <pc:docMk/>
          <pc:sldMk cId="1651054425" sldId="270"/>
        </pc:sldMkLst>
        <pc:spChg chg="mod">
          <ac:chgData name="suh g" userId="5f1953df9e247b43" providerId="LiveId" clId="{1BAE48E3-F543-4D3A-85A9-5922C8B11FFA}" dt="2019-02-28T04:05:52.946" v="5913" actId="26606"/>
          <ac:spMkLst>
            <pc:docMk/>
            <pc:sldMk cId="1651054425" sldId="270"/>
            <ac:spMk id="2" creationId="{5FAAB73D-FD9F-4A3F-87E0-0B5DCD5CB39A}"/>
          </ac:spMkLst>
        </pc:spChg>
        <pc:spChg chg="mod">
          <ac:chgData name="suh g" userId="5f1953df9e247b43" providerId="LiveId" clId="{1BAE48E3-F543-4D3A-85A9-5922C8B11FFA}" dt="2019-02-28T17:15:08.111" v="6831" actId="20577"/>
          <ac:spMkLst>
            <pc:docMk/>
            <pc:sldMk cId="1651054425" sldId="270"/>
            <ac:spMk id="3" creationId="{324F4012-635A-45BF-A72A-E00F75CD4094}"/>
          </ac:spMkLst>
        </pc:spChg>
        <pc:spChg chg="add">
          <ac:chgData name="suh g" userId="5f1953df9e247b43" providerId="LiveId" clId="{1BAE48E3-F543-4D3A-85A9-5922C8B11FFA}" dt="2019-02-28T04:05:52.946" v="5913" actId="26606"/>
          <ac:spMkLst>
            <pc:docMk/>
            <pc:sldMk cId="1651054425" sldId="270"/>
            <ac:spMk id="12" creationId="{CF6A01C6-A042-42B0-99DC-981834787FC7}"/>
          </ac:spMkLst>
        </pc:spChg>
        <pc:picChg chg="add mod">
          <ac:chgData name="suh g" userId="5f1953df9e247b43" providerId="LiveId" clId="{1BAE48E3-F543-4D3A-85A9-5922C8B11FFA}" dt="2019-02-28T04:05:52.946" v="5913" actId="26606"/>
          <ac:picMkLst>
            <pc:docMk/>
            <pc:sldMk cId="1651054425" sldId="270"/>
            <ac:picMk id="5" creationId="{032CEBEF-C95D-469D-85A0-099E8CEE08EA}"/>
          </ac:picMkLst>
        </pc:picChg>
        <pc:picChg chg="add mod ord">
          <ac:chgData name="suh g" userId="5f1953df9e247b43" providerId="LiveId" clId="{1BAE48E3-F543-4D3A-85A9-5922C8B11FFA}" dt="2019-02-28T04:05:52.946" v="5913" actId="26606"/>
          <ac:picMkLst>
            <pc:docMk/>
            <pc:sldMk cId="1651054425" sldId="270"/>
            <ac:picMk id="7" creationId="{C22EA21B-5CF1-4BC8-A6D6-AC4FC55D8F0F}"/>
          </ac:picMkLst>
        </pc:picChg>
      </pc:sldChg>
      <pc:sldChg chg="addSp modSp add mod setBg">
        <pc:chgData name="suh g" userId="5f1953df9e247b43" providerId="LiveId" clId="{1BAE48E3-F543-4D3A-85A9-5922C8B11FFA}" dt="2019-02-28T17:15:29.784" v="6832" actId="1076"/>
        <pc:sldMkLst>
          <pc:docMk/>
          <pc:sldMk cId="3371167613" sldId="271"/>
        </pc:sldMkLst>
        <pc:spChg chg="mod">
          <ac:chgData name="suh g" userId="5f1953df9e247b43" providerId="LiveId" clId="{1BAE48E3-F543-4D3A-85A9-5922C8B11FFA}" dt="2019-02-28T17:15:29.784" v="6832" actId="1076"/>
          <ac:spMkLst>
            <pc:docMk/>
            <pc:sldMk cId="3371167613" sldId="271"/>
            <ac:spMk id="2" creationId="{54432B89-4D14-4479-9FFF-BFECE15B2EB4}"/>
          </ac:spMkLst>
        </pc:spChg>
        <pc:spChg chg="mod ord">
          <ac:chgData name="suh g" userId="5f1953df9e247b43" providerId="LiveId" clId="{1BAE48E3-F543-4D3A-85A9-5922C8B11FFA}" dt="2019-02-28T04:43:26.164" v="6813" actId="20577"/>
          <ac:spMkLst>
            <pc:docMk/>
            <pc:sldMk cId="3371167613" sldId="271"/>
            <ac:spMk id="3" creationId="{4DFBBB9E-66AC-4428-A170-598C641FA834}"/>
          </ac:spMkLst>
        </pc:spChg>
        <pc:spChg chg="add">
          <ac:chgData name="suh g" userId="5f1953df9e247b43" providerId="LiveId" clId="{1BAE48E3-F543-4D3A-85A9-5922C8B11FFA}" dt="2019-02-28T04:15:50.270" v="6553" actId="26606"/>
          <ac:spMkLst>
            <pc:docMk/>
            <pc:sldMk cId="3371167613" sldId="271"/>
            <ac:spMk id="14" creationId="{ADD45ADE-A3FD-4347-8EA1-1AEAE13748C2}"/>
          </ac:spMkLst>
        </pc:spChg>
        <pc:picChg chg="add mod ord">
          <ac:chgData name="suh g" userId="5f1953df9e247b43" providerId="LiveId" clId="{1BAE48E3-F543-4D3A-85A9-5922C8B11FFA}" dt="2019-02-28T04:15:50.270" v="6553" actId="26606"/>
          <ac:picMkLst>
            <pc:docMk/>
            <pc:sldMk cId="3371167613" sldId="271"/>
            <ac:picMk id="5" creationId="{9116FB6A-46EC-4CA2-9954-E86545639433}"/>
          </ac:picMkLst>
        </pc:picChg>
        <pc:picChg chg="add mod">
          <ac:chgData name="suh g" userId="5f1953df9e247b43" providerId="LiveId" clId="{1BAE48E3-F543-4D3A-85A9-5922C8B11FFA}" dt="2019-02-28T04:15:50.270" v="6553" actId="26606"/>
          <ac:picMkLst>
            <pc:docMk/>
            <pc:sldMk cId="3371167613" sldId="271"/>
            <ac:picMk id="7" creationId="{A30762D2-5037-448E-9534-BCEF32292512}"/>
          </ac:picMkLst>
        </pc:picChg>
        <pc:picChg chg="add mod">
          <ac:chgData name="suh g" userId="5f1953df9e247b43" providerId="LiveId" clId="{1BAE48E3-F543-4D3A-85A9-5922C8B11FFA}" dt="2019-02-28T04:15:50.270" v="6553" actId="26606"/>
          <ac:picMkLst>
            <pc:docMk/>
            <pc:sldMk cId="3371167613" sldId="271"/>
            <ac:picMk id="9" creationId="{E2768CAB-BBB4-4917-A512-970C4314D4BA}"/>
          </ac:picMkLst>
        </pc:picChg>
        <pc:cxnChg chg="add">
          <ac:chgData name="suh g" userId="5f1953df9e247b43" providerId="LiveId" clId="{1BAE48E3-F543-4D3A-85A9-5922C8B11FFA}" dt="2019-02-28T04:15:50.270" v="6553" actId="26606"/>
          <ac:cxnSpMkLst>
            <pc:docMk/>
            <pc:sldMk cId="3371167613" sldId="271"/>
            <ac:cxnSpMk id="16" creationId="{C5B893B6-3536-4763-A5A0-07B7DFA2913F}"/>
          </ac:cxnSpMkLst>
        </pc:cxnChg>
        <pc:cxnChg chg="add">
          <ac:chgData name="suh g" userId="5f1953df9e247b43" providerId="LiveId" clId="{1BAE48E3-F543-4D3A-85A9-5922C8B11FFA}" dt="2019-02-28T04:15:50.270" v="6553" actId="26606"/>
          <ac:cxnSpMkLst>
            <pc:docMk/>
            <pc:sldMk cId="3371167613" sldId="271"/>
            <ac:cxnSpMk id="18" creationId="{4A2A655D-DD6A-431B-84B5-B5278B1AF6D1}"/>
          </ac:cxnSpMkLst>
        </pc:cxnChg>
      </pc:sldChg>
      <pc:sldChg chg="addSp modSp add mod setBg">
        <pc:chgData name="suh g" userId="5f1953df9e247b43" providerId="LiveId" clId="{1BAE48E3-F543-4D3A-85A9-5922C8B11FFA}" dt="2019-02-28T17:22:58.173" v="6842" actId="26606"/>
        <pc:sldMkLst>
          <pc:docMk/>
          <pc:sldMk cId="223531398" sldId="272"/>
        </pc:sldMkLst>
        <pc:spChg chg="mod">
          <ac:chgData name="suh g" userId="5f1953df9e247b43" providerId="LiveId" clId="{1BAE48E3-F543-4D3A-85A9-5922C8B11FFA}" dt="2019-02-28T17:22:58.173" v="6842" actId="26606"/>
          <ac:spMkLst>
            <pc:docMk/>
            <pc:sldMk cId="223531398" sldId="272"/>
            <ac:spMk id="2" creationId="{5A43D257-C5D1-407F-9D0F-D753BEBF56C8}"/>
          </ac:spMkLst>
        </pc:spChg>
        <pc:spChg chg="mod ord">
          <ac:chgData name="suh g" userId="5f1953df9e247b43" providerId="LiveId" clId="{1BAE48E3-F543-4D3A-85A9-5922C8B11FFA}" dt="2019-02-28T17:22:58.173" v="6842" actId="26606"/>
          <ac:spMkLst>
            <pc:docMk/>
            <pc:sldMk cId="223531398" sldId="272"/>
            <ac:spMk id="3" creationId="{1B94E648-08E7-4D41-92B4-CE51044BB07B}"/>
          </ac:spMkLst>
        </pc:spChg>
        <pc:spChg chg="add">
          <ac:chgData name="suh g" userId="5f1953df9e247b43" providerId="LiveId" clId="{1BAE48E3-F543-4D3A-85A9-5922C8B11FFA}" dt="2019-02-28T17:22:58.173" v="6842" actId="26606"/>
          <ac:spMkLst>
            <pc:docMk/>
            <pc:sldMk cId="223531398" sldId="272"/>
            <ac:spMk id="14" creationId="{171D947F-E060-4314-98D6-5C59DC549447}"/>
          </ac:spMkLst>
        </pc:spChg>
        <pc:picChg chg="add mod">
          <ac:chgData name="suh g" userId="5f1953df9e247b43" providerId="LiveId" clId="{1BAE48E3-F543-4D3A-85A9-5922C8B11FFA}" dt="2019-02-28T17:22:58.173" v="6842" actId="26606"/>
          <ac:picMkLst>
            <pc:docMk/>
            <pc:sldMk cId="223531398" sldId="272"/>
            <ac:picMk id="5" creationId="{93A8BC61-9916-4394-8D0C-84C6DAE9D9E8}"/>
          </ac:picMkLst>
        </pc:picChg>
        <pc:picChg chg="add mod">
          <ac:chgData name="suh g" userId="5f1953df9e247b43" providerId="LiveId" clId="{1BAE48E3-F543-4D3A-85A9-5922C8B11FFA}" dt="2019-02-28T17:22:58.173" v="6842" actId="26606"/>
          <ac:picMkLst>
            <pc:docMk/>
            <pc:sldMk cId="223531398" sldId="272"/>
            <ac:picMk id="7" creationId="{C74552AB-3906-4219-BD7D-3A45199DDFF8}"/>
          </ac:picMkLst>
        </pc:picChg>
        <pc:picChg chg="add mod">
          <ac:chgData name="suh g" userId="5f1953df9e247b43" providerId="LiveId" clId="{1BAE48E3-F543-4D3A-85A9-5922C8B11FFA}" dt="2019-02-28T17:22:58.173" v="6842" actId="26606"/>
          <ac:picMkLst>
            <pc:docMk/>
            <pc:sldMk cId="223531398" sldId="272"/>
            <ac:picMk id="9" creationId="{25D98EEE-57B7-48C5-B2D8-96DCD666E71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EDFF49-6033-4057-97CE-86E02C2BD45E}" type="datetimeFigureOut">
              <a:rPr lang="en-CA" smtClean="0"/>
              <a:t>2019-02-28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47721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EDFF49-6033-4057-97CE-86E02C2BD45E}" type="datetimeFigureOut">
              <a:rPr lang="en-CA" smtClean="0"/>
              <a:t>2019-02-28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365780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EDFF49-6033-4057-97CE-86E02C2BD45E}" type="datetimeFigureOut">
              <a:rPr lang="en-CA" smtClean="0"/>
              <a:t>2019-02-28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571216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EDFF49-6033-4057-97CE-86E02C2BD45E}" type="datetimeFigureOut">
              <a:rPr lang="en-CA" smtClean="0"/>
              <a:t>2019-02-28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FCD02-F396-4133-AD07-AB13A4A50E9D}" type="slidenum">
              <a:rPr lang="en-CA" smtClean="0"/>
              <a:t>‹#›</a:t>
            </a:fld>
            <a:endParaRPr lang="en-C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97203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DFF49-6033-4057-97CE-86E02C2BD45E}" type="datetimeFigureOut">
              <a:rPr lang="en-CA" smtClean="0"/>
              <a:t>2019-02-28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1677692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DFF49-6033-4057-97CE-86E02C2BD45E}" type="datetimeFigureOut">
              <a:rPr lang="en-CA" smtClean="0"/>
              <a:t>2019-02-28</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2155834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DFF49-6033-4057-97CE-86E02C2BD45E}" type="datetimeFigureOut">
              <a:rPr lang="en-CA" smtClean="0"/>
              <a:t>2019-02-28</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2328168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DFF49-6033-4057-97CE-86E02C2BD45E}" type="datetimeFigureOut">
              <a:rPr lang="en-CA" smtClean="0"/>
              <a:t>2019-02-28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2561321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DFF49-6033-4057-97CE-86E02C2BD45E}" type="datetimeFigureOut">
              <a:rPr lang="en-CA" smtClean="0"/>
              <a:t>2019-02-28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139962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DFF49-6033-4057-97CE-86E02C2BD45E}" type="datetimeFigureOut">
              <a:rPr lang="en-CA" smtClean="0"/>
              <a:t>2019-02-28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37600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DFF49-6033-4057-97CE-86E02C2BD45E}" type="datetimeFigureOut">
              <a:rPr lang="en-CA" smtClean="0"/>
              <a:t>2019-02-28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311922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EDFF49-6033-4057-97CE-86E02C2BD45E}" type="datetimeFigureOut">
              <a:rPr lang="en-CA" smtClean="0"/>
              <a:t>2019-02-28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22163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EDFF49-6033-4057-97CE-86E02C2BD45E}" type="datetimeFigureOut">
              <a:rPr lang="en-CA" smtClean="0"/>
              <a:t>2019-02-28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303964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BEDFF49-6033-4057-97CE-86E02C2BD45E}" type="datetimeFigureOut">
              <a:rPr lang="en-CA" smtClean="0"/>
              <a:t>2019-02-28</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232091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EDFF49-6033-4057-97CE-86E02C2BD45E}" type="datetimeFigureOut">
              <a:rPr lang="en-CA" smtClean="0"/>
              <a:t>2019-02-28</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170538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EDFF49-6033-4057-97CE-86E02C2BD45E}" type="datetimeFigureOut">
              <a:rPr lang="en-CA" smtClean="0"/>
              <a:t>2019-02-28</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27108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EDFF49-6033-4057-97CE-86E02C2BD45E}" type="datetimeFigureOut">
              <a:rPr lang="en-CA" smtClean="0"/>
              <a:t>2019-02-28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2FCD02-F396-4133-AD07-AB13A4A50E9D}" type="slidenum">
              <a:rPr lang="en-CA" smtClean="0"/>
              <a:t>‹#›</a:t>
            </a:fld>
            <a:endParaRPr lang="en-CA"/>
          </a:p>
        </p:txBody>
      </p:sp>
    </p:spTree>
    <p:extLst>
      <p:ext uri="{BB962C8B-B14F-4D97-AF65-F5344CB8AC3E}">
        <p14:creationId xmlns:p14="http://schemas.microsoft.com/office/powerpoint/2010/main" val="399168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DFF49-6033-4057-97CE-86E02C2BD45E}" type="datetimeFigureOut">
              <a:rPr lang="en-CA" smtClean="0"/>
              <a:t>2019-02-28</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F2FCD02-F396-4133-AD07-AB13A4A50E9D}" type="slidenum">
              <a:rPr lang="en-CA" smtClean="0"/>
              <a:t>‹#›</a:t>
            </a:fld>
            <a:endParaRPr lang="en-CA"/>
          </a:p>
        </p:txBody>
      </p:sp>
    </p:spTree>
    <p:extLst>
      <p:ext uri="{BB962C8B-B14F-4D97-AF65-F5344CB8AC3E}">
        <p14:creationId xmlns:p14="http://schemas.microsoft.com/office/powerpoint/2010/main" val="241622624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363E-74D3-413B-8285-DE1F1F116C75}"/>
              </a:ext>
            </a:extLst>
          </p:cNvPr>
          <p:cNvSpPr>
            <a:spLocks noGrp="1"/>
          </p:cNvSpPr>
          <p:nvPr>
            <p:ph type="ctrTitle"/>
          </p:nvPr>
        </p:nvSpPr>
        <p:spPr>
          <a:xfrm>
            <a:off x="6742111" y="1447800"/>
            <a:ext cx="4802187" cy="3329581"/>
          </a:xfrm>
        </p:spPr>
        <p:txBody>
          <a:bodyPr>
            <a:normAutofit/>
          </a:bodyPr>
          <a:lstStyle/>
          <a:p>
            <a:r>
              <a:rPr lang="en-CA" dirty="0">
                <a:latin typeface="Yu Gothic UI Semibold" panose="020B0700000000000000" pitchFamily="34" charset="-128"/>
                <a:ea typeface="Yu Gothic UI Semibold" panose="020B0700000000000000" pitchFamily="34" charset="-128"/>
              </a:rPr>
              <a:t>Cuba</a:t>
            </a:r>
          </a:p>
        </p:txBody>
      </p:sp>
      <p:sp>
        <p:nvSpPr>
          <p:cNvPr id="3" name="Subtitle 2">
            <a:extLst>
              <a:ext uri="{FF2B5EF4-FFF2-40B4-BE49-F238E27FC236}">
                <a16:creationId xmlns:a16="http://schemas.microsoft.com/office/drawing/2014/main" id="{BE8D5407-1F1E-429B-9777-E45E117E3807}"/>
              </a:ext>
            </a:extLst>
          </p:cNvPr>
          <p:cNvSpPr>
            <a:spLocks noGrp="1"/>
          </p:cNvSpPr>
          <p:nvPr>
            <p:ph type="subTitle" idx="1"/>
          </p:nvPr>
        </p:nvSpPr>
        <p:spPr>
          <a:xfrm>
            <a:off x="6742111" y="4777379"/>
            <a:ext cx="4802187" cy="1471019"/>
          </a:xfrm>
        </p:spPr>
        <p:txBody>
          <a:bodyPr>
            <a:normAutofit/>
          </a:bodyPr>
          <a:lstStyle/>
          <a:p>
            <a:r>
              <a:rPr lang="en-CA"/>
              <a:t>BY: cLEON</a:t>
            </a:r>
          </a:p>
        </p:txBody>
      </p:sp>
      <p:pic>
        <p:nvPicPr>
          <p:cNvPr id="5" name="Picture 4" descr="A group of people walking on a city street&#10;&#10;Description automatically generated">
            <a:extLst>
              <a:ext uri="{FF2B5EF4-FFF2-40B4-BE49-F238E27FC236}">
                <a16:creationId xmlns:a16="http://schemas.microsoft.com/office/drawing/2014/main" id="{BA469B29-5520-47BD-9CEE-BC04B56D72EB}"/>
              </a:ext>
            </a:extLst>
          </p:cNvPr>
          <p:cNvPicPr>
            <a:picLocks noChangeAspect="1"/>
          </p:cNvPicPr>
          <p:nvPr/>
        </p:nvPicPr>
        <p:blipFill rotWithShape="1">
          <a:blip r:embed="rId3">
            <a:extLst>
              <a:ext uri="{28A0092B-C50C-407E-A947-70E740481C1C}">
                <a14:useLocalDpi xmlns:a14="http://schemas.microsoft.com/office/drawing/2010/main" val="0"/>
              </a:ext>
            </a:extLst>
          </a:blip>
          <a:srcRect l="147"/>
          <a:stretch/>
        </p:blipFill>
        <p:spPr>
          <a:xfrm>
            <a:off x="-1" y="-1"/>
            <a:ext cx="6087038" cy="3429001"/>
          </a:xfrm>
          <a:prstGeom prst="rect">
            <a:avLst/>
          </a:prstGeom>
        </p:spPr>
      </p:pic>
      <p:pic>
        <p:nvPicPr>
          <p:cNvPr id="7" name="Picture 6" descr="A view of a city&#10;&#10;Description automatically generated">
            <a:extLst>
              <a:ext uri="{FF2B5EF4-FFF2-40B4-BE49-F238E27FC236}">
                <a16:creationId xmlns:a16="http://schemas.microsoft.com/office/drawing/2014/main" id="{636D01A4-19AD-451F-A383-5E5F7C2885F1}"/>
              </a:ext>
            </a:extLst>
          </p:cNvPr>
          <p:cNvPicPr>
            <a:picLocks noChangeAspect="1"/>
          </p:cNvPicPr>
          <p:nvPr/>
        </p:nvPicPr>
        <p:blipFill rotWithShape="1">
          <a:blip r:embed="rId4">
            <a:extLst>
              <a:ext uri="{28A0092B-C50C-407E-A947-70E740481C1C}">
                <a14:useLocalDpi xmlns:a14="http://schemas.microsoft.com/office/drawing/2010/main" val="0"/>
              </a:ext>
            </a:extLst>
          </a:blip>
          <a:srcRect t="15617" r="3" b="3"/>
          <a:stretch/>
        </p:blipFill>
        <p:spPr>
          <a:xfrm>
            <a:off x="7372" y="3428999"/>
            <a:ext cx="6087038" cy="3428539"/>
          </a:xfrm>
          <a:prstGeom prst="rect">
            <a:avLst/>
          </a:prstGeom>
        </p:spPr>
      </p:pic>
    </p:spTree>
    <p:extLst>
      <p:ext uri="{BB962C8B-B14F-4D97-AF65-F5344CB8AC3E}">
        <p14:creationId xmlns:p14="http://schemas.microsoft.com/office/powerpoint/2010/main" val="3654909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76EF-0965-4AB4-9B76-E1B9A6E7F4B8}"/>
              </a:ext>
            </a:extLst>
          </p:cNvPr>
          <p:cNvSpPr>
            <a:spLocks noGrp="1"/>
          </p:cNvSpPr>
          <p:nvPr>
            <p:ph type="title"/>
          </p:nvPr>
        </p:nvSpPr>
        <p:spPr>
          <a:xfrm>
            <a:off x="650668" y="629266"/>
            <a:ext cx="4802031" cy="1641986"/>
          </a:xfrm>
        </p:spPr>
        <p:txBody>
          <a:bodyPr>
            <a:normAutofit/>
          </a:bodyPr>
          <a:lstStyle/>
          <a:p>
            <a:r>
              <a:rPr lang="en-CA" dirty="0" err="1"/>
              <a:t>Cubadisco</a:t>
            </a:r>
            <a:r>
              <a:rPr lang="en-CA" dirty="0"/>
              <a:t> Festival</a:t>
            </a:r>
          </a:p>
        </p:txBody>
      </p:sp>
      <p:pic>
        <p:nvPicPr>
          <p:cNvPr id="5" name="Picture 4" descr="A group of people on a stage&#10;&#10;Description automatically generated">
            <a:extLst>
              <a:ext uri="{FF2B5EF4-FFF2-40B4-BE49-F238E27FC236}">
                <a16:creationId xmlns:a16="http://schemas.microsoft.com/office/drawing/2014/main" id="{26CD156B-D763-49CA-AE3D-DE2D5E45460E}"/>
              </a:ext>
            </a:extLst>
          </p:cNvPr>
          <p:cNvPicPr>
            <a:picLocks noChangeAspect="1"/>
          </p:cNvPicPr>
          <p:nvPr/>
        </p:nvPicPr>
        <p:blipFill rotWithShape="1">
          <a:blip r:embed="rId3">
            <a:extLst>
              <a:ext uri="{28A0092B-C50C-407E-A947-70E740481C1C}">
                <a14:useLocalDpi xmlns:a14="http://schemas.microsoft.com/office/drawing/2010/main" val="0"/>
              </a:ext>
            </a:extLst>
          </a:blip>
          <a:srcRect l="15404" r="34609"/>
          <a:stretch/>
        </p:blipFill>
        <p:spPr>
          <a:xfrm>
            <a:off x="6100398" y="10"/>
            <a:ext cx="6094412" cy="6857990"/>
          </a:xfrm>
          <a:prstGeom prst="rect">
            <a:avLst/>
          </a:prstGeom>
        </p:spPr>
      </p:pic>
      <p:sp>
        <p:nvSpPr>
          <p:cNvPr id="10" name="Rectangle 9">
            <a:extLst>
              <a:ext uri="{FF2B5EF4-FFF2-40B4-BE49-F238E27FC236}">
                <a16:creationId xmlns:a16="http://schemas.microsoft.com/office/drawing/2014/main" id="{7527E565-DE8D-445C-9879-AD1D04415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A976470-F55F-458B-8B83-347B21B2D51E}"/>
              </a:ext>
            </a:extLst>
          </p:cNvPr>
          <p:cNvSpPr>
            <a:spLocks noGrp="1"/>
          </p:cNvSpPr>
          <p:nvPr>
            <p:ph idx="1"/>
          </p:nvPr>
        </p:nvSpPr>
        <p:spPr>
          <a:xfrm>
            <a:off x="650668" y="2438400"/>
            <a:ext cx="4802031" cy="3809999"/>
          </a:xfrm>
        </p:spPr>
        <p:txBody>
          <a:bodyPr>
            <a:normAutofit/>
          </a:bodyPr>
          <a:lstStyle/>
          <a:p>
            <a:r>
              <a:rPr lang="en-CA" dirty="0"/>
              <a:t>In mid May, this international fair brings together singers, composers and artists. It includes awards and celebrations. Live music by different Caribbean music artists is what makes this event so special. The exhibitions, concerts and awards gathers locals and foreigners together to enjoy the event. </a:t>
            </a:r>
            <a:r>
              <a:rPr lang="en-CA" dirty="0" err="1"/>
              <a:t>Cubadisco</a:t>
            </a:r>
            <a:r>
              <a:rPr lang="en-CA" dirty="0"/>
              <a:t> is similar to the Grammy music awards for Cuban musicians.</a:t>
            </a:r>
          </a:p>
        </p:txBody>
      </p:sp>
    </p:spTree>
    <p:extLst>
      <p:ext uri="{BB962C8B-B14F-4D97-AF65-F5344CB8AC3E}">
        <p14:creationId xmlns:p14="http://schemas.microsoft.com/office/powerpoint/2010/main" val="158511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74C8-A73D-4AC2-981F-655D37FD2C91}"/>
              </a:ext>
            </a:extLst>
          </p:cNvPr>
          <p:cNvSpPr>
            <a:spLocks noGrp="1"/>
          </p:cNvSpPr>
          <p:nvPr>
            <p:ph type="title"/>
          </p:nvPr>
        </p:nvSpPr>
        <p:spPr>
          <a:xfrm>
            <a:off x="650668" y="629266"/>
            <a:ext cx="4802031" cy="1641986"/>
          </a:xfrm>
        </p:spPr>
        <p:txBody>
          <a:bodyPr>
            <a:normAutofit/>
          </a:bodyPr>
          <a:lstStyle/>
          <a:p>
            <a:r>
              <a:rPr lang="en-CA" dirty="0"/>
              <a:t>La comida </a:t>
            </a:r>
            <a:r>
              <a:rPr lang="en-CA" dirty="0" err="1"/>
              <a:t>típica</a:t>
            </a:r>
            <a:br>
              <a:rPr lang="en-CA" dirty="0"/>
            </a:br>
            <a:r>
              <a:rPr lang="en-CA" dirty="0"/>
              <a:t>Typical Food</a:t>
            </a:r>
          </a:p>
        </p:txBody>
      </p:sp>
      <p:pic>
        <p:nvPicPr>
          <p:cNvPr id="5" name="Picture 4" descr="A plate of food&#10;&#10;Description automatically generated">
            <a:extLst>
              <a:ext uri="{FF2B5EF4-FFF2-40B4-BE49-F238E27FC236}">
                <a16:creationId xmlns:a16="http://schemas.microsoft.com/office/drawing/2014/main" id="{105D9634-A602-48E0-838D-EA7FA19CC0B8}"/>
              </a:ext>
            </a:extLst>
          </p:cNvPr>
          <p:cNvPicPr>
            <a:picLocks noChangeAspect="1"/>
          </p:cNvPicPr>
          <p:nvPr/>
        </p:nvPicPr>
        <p:blipFill rotWithShape="1">
          <a:blip r:embed="rId3">
            <a:extLst>
              <a:ext uri="{28A0092B-C50C-407E-A947-70E740481C1C}">
                <a14:useLocalDpi xmlns:a14="http://schemas.microsoft.com/office/drawing/2010/main" val="0"/>
              </a:ext>
            </a:extLst>
          </a:blip>
          <a:srcRect l="38268" r="11745"/>
          <a:stretch/>
        </p:blipFill>
        <p:spPr>
          <a:xfrm>
            <a:off x="6100398" y="10"/>
            <a:ext cx="6094412" cy="6857990"/>
          </a:xfrm>
          <a:prstGeom prst="rect">
            <a:avLst/>
          </a:prstGeom>
        </p:spPr>
      </p:pic>
      <p:sp>
        <p:nvSpPr>
          <p:cNvPr id="10" name="Rectangle 9">
            <a:extLst>
              <a:ext uri="{FF2B5EF4-FFF2-40B4-BE49-F238E27FC236}">
                <a16:creationId xmlns:a16="http://schemas.microsoft.com/office/drawing/2014/main" id="{7527E565-DE8D-445C-9879-AD1D04415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DF62666-C48B-489E-AA52-13EEA9907306}"/>
              </a:ext>
            </a:extLst>
          </p:cNvPr>
          <p:cNvSpPr>
            <a:spLocks noGrp="1"/>
          </p:cNvSpPr>
          <p:nvPr>
            <p:ph idx="1"/>
          </p:nvPr>
        </p:nvSpPr>
        <p:spPr>
          <a:xfrm>
            <a:off x="650668" y="2438400"/>
            <a:ext cx="4802031" cy="3809999"/>
          </a:xfrm>
        </p:spPr>
        <p:txBody>
          <a:bodyPr>
            <a:normAutofit/>
          </a:bodyPr>
          <a:lstStyle/>
          <a:p>
            <a:pPr>
              <a:lnSpc>
                <a:spcPct val="90000"/>
              </a:lnSpc>
            </a:pPr>
            <a:r>
              <a:rPr lang="en-CA" dirty="0"/>
              <a:t>A national and common dish in Cuba is called </a:t>
            </a:r>
            <a:r>
              <a:rPr lang="en-CA" dirty="0" err="1"/>
              <a:t>Ropa</a:t>
            </a:r>
            <a:r>
              <a:rPr lang="en-CA" dirty="0"/>
              <a:t> </a:t>
            </a:r>
            <a:r>
              <a:rPr lang="en-CA" dirty="0" err="1"/>
              <a:t>Vieja</a:t>
            </a:r>
            <a:r>
              <a:rPr lang="en-CA" dirty="0"/>
              <a:t>. This dish is made of crushed beef tomato paste, red peppers, onions, and garlic. Rice is also part of the recipe, rice is almost in every dish in Cuba. You can order white rice, but Cubans prefer to eat it flavored. So brown rice and </a:t>
            </a:r>
            <a:r>
              <a:rPr lang="en-CA" dirty="0" err="1"/>
              <a:t>congri</a:t>
            </a:r>
            <a:r>
              <a:rPr lang="en-CA" dirty="0"/>
              <a:t> is very common. Boiled potatoes and fried plantains can also </a:t>
            </a:r>
            <a:r>
              <a:rPr lang="en-CA" dirty="0" err="1"/>
              <a:t>also</a:t>
            </a:r>
            <a:r>
              <a:rPr lang="en-CA" dirty="0"/>
              <a:t> be a complement of the </a:t>
            </a:r>
            <a:r>
              <a:rPr lang="en-CA" dirty="0" err="1"/>
              <a:t>Ropa</a:t>
            </a:r>
            <a:r>
              <a:rPr lang="en-CA" dirty="0"/>
              <a:t> </a:t>
            </a:r>
            <a:r>
              <a:rPr lang="en-CA" dirty="0" err="1"/>
              <a:t>Vieja</a:t>
            </a:r>
            <a:r>
              <a:rPr lang="en-CA" dirty="0"/>
              <a:t> recipe</a:t>
            </a:r>
            <a:endParaRPr lang="en-CA"/>
          </a:p>
        </p:txBody>
      </p:sp>
    </p:spTree>
    <p:extLst>
      <p:ext uri="{BB962C8B-B14F-4D97-AF65-F5344CB8AC3E}">
        <p14:creationId xmlns:p14="http://schemas.microsoft.com/office/powerpoint/2010/main" val="77088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58BE-10BE-4BF0-B9F8-EF04A597C30D}"/>
              </a:ext>
            </a:extLst>
          </p:cNvPr>
          <p:cNvSpPr>
            <a:spLocks noGrp="1"/>
          </p:cNvSpPr>
          <p:nvPr>
            <p:ph type="title"/>
          </p:nvPr>
        </p:nvSpPr>
        <p:spPr>
          <a:xfrm>
            <a:off x="648930" y="629266"/>
            <a:ext cx="9252154" cy="1223983"/>
          </a:xfrm>
        </p:spPr>
        <p:txBody>
          <a:bodyPr>
            <a:normAutofit/>
          </a:bodyPr>
          <a:lstStyle/>
          <a:p>
            <a:pPr>
              <a:lnSpc>
                <a:spcPct val="90000"/>
              </a:lnSpc>
            </a:pPr>
            <a:r>
              <a:rPr lang="en-CA" sz="3900"/>
              <a:t>Dessert</a:t>
            </a:r>
            <a:br>
              <a:rPr lang="en-CA" sz="3900"/>
            </a:br>
            <a:r>
              <a:rPr lang="en-CA" sz="3900"/>
              <a:t>Arroz con leche</a:t>
            </a:r>
          </a:p>
        </p:txBody>
      </p:sp>
      <p:sp>
        <p:nvSpPr>
          <p:cNvPr id="3" name="Content Placeholder 2">
            <a:extLst>
              <a:ext uri="{FF2B5EF4-FFF2-40B4-BE49-F238E27FC236}">
                <a16:creationId xmlns:a16="http://schemas.microsoft.com/office/drawing/2014/main" id="{9D94785F-F162-49B0-8BFC-DB17AA5BD96E}"/>
              </a:ext>
            </a:extLst>
          </p:cNvPr>
          <p:cNvSpPr>
            <a:spLocks noGrp="1"/>
          </p:cNvSpPr>
          <p:nvPr>
            <p:ph idx="1"/>
          </p:nvPr>
        </p:nvSpPr>
        <p:spPr>
          <a:xfrm>
            <a:off x="1103311" y="2052214"/>
            <a:ext cx="4338409" cy="4196185"/>
          </a:xfrm>
        </p:spPr>
        <p:txBody>
          <a:bodyPr>
            <a:normAutofit/>
          </a:bodyPr>
          <a:lstStyle/>
          <a:p>
            <a:r>
              <a:rPr lang="en-CA"/>
              <a:t>The rice pudding or arroz con leche was introduced by the Spanish and its found in many Latin American countries. It is created with boiling rice, evaporated and condensed milk, cinnamon sticks, and lemon. It is sweet, simple and delicious</a:t>
            </a:r>
          </a:p>
        </p:txBody>
      </p:sp>
      <p:pic>
        <p:nvPicPr>
          <p:cNvPr id="5" name="Picture 4">
            <a:extLst>
              <a:ext uri="{FF2B5EF4-FFF2-40B4-BE49-F238E27FC236}">
                <a16:creationId xmlns:a16="http://schemas.microsoft.com/office/drawing/2014/main" id="{A9C96C57-4040-4525-AE33-4BC4088CBD3A}"/>
              </a:ext>
            </a:extLst>
          </p:cNvPr>
          <p:cNvPicPr>
            <a:picLocks noChangeAspect="1"/>
          </p:cNvPicPr>
          <p:nvPr/>
        </p:nvPicPr>
        <p:blipFill rotWithShape="1">
          <a:blip r:embed="rId3">
            <a:extLst>
              <a:ext uri="{28A0092B-C50C-407E-A947-70E740481C1C}">
                <a14:useLocalDpi xmlns:a14="http://schemas.microsoft.com/office/drawing/2010/main" val="0"/>
              </a:ext>
            </a:extLst>
          </a:blip>
          <a:srcRect l="9144" r="4401"/>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58201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F523-859E-4505-9B8C-93F7BFFDB606}"/>
              </a:ext>
            </a:extLst>
          </p:cNvPr>
          <p:cNvSpPr>
            <a:spLocks noGrp="1"/>
          </p:cNvSpPr>
          <p:nvPr>
            <p:ph type="title"/>
          </p:nvPr>
        </p:nvSpPr>
        <p:spPr>
          <a:xfrm>
            <a:off x="647701" y="452718"/>
            <a:ext cx="4765226" cy="1400530"/>
          </a:xfrm>
        </p:spPr>
        <p:txBody>
          <a:bodyPr>
            <a:normAutofit/>
          </a:bodyPr>
          <a:lstStyle/>
          <a:p>
            <a:pPr>
              <a:lnSpc>
                <a:spcPct val="90000"/>
              </a:lnSpc>
            </a:pPr>
            <a:r>
              <a:rPr lang="en-CA" sz="2900"/>
              <a:t>Las 3 </a:t>
            </a:r>
            <a:r>
              <a:rPr lang="en-CA" sz="2900" err="1"/>
              <a:t>mejores</a:t>
            </a:r>
            <a:r>
              <a:rPr lang="en-CA" sz="2900"/>
              <a:t> </a:t>
            </a:r>
            <a:r>
              <a:rPr lang="en-CA" sz="2900" err="1"/>
              <a:t>lugares</a:t>
            </a:r>
            <a:r>
              <a:rPr lang="en-CA" sz="2900"/>
              <a:t> a </a:t>
            </a:r>
            <a:r>
              <a:rPr lang="en-CA" sz="2900" err="1"/>
              <a:t>vistar</a:t>
            </a:r>
            <a:br>
              <a:rPr lang="en-CA" sz="2900"/>
            </a:br>
            <a:r>
              <a:rPr lang="en-CA" sz="2900"/>
              <a:t>3 best place to visit</a:t>
            </a:r>
          </a:p>
        </p:txBody>
      </p:sp>
      <p:pic>
        <p:nvPicPr>
          <p:cNvPr id="5" name="Picture 4" descr="A body of water&#10;&#10;Description automatically generated">
            <a:extLst>
              <a:ext uri="{FF2B5EF4-FFF2-40B4-BE49-F238E27FC236}">
                <a16:creationId xmlns:a16="http://schemas.microsoft.com/office/drawing/2014/main" id="{399D6190-40A7-4DCF-9822-6413C2591A24}"/>
              </a:ext>
            </a:extLst>
          </p:cNvPr>
          <p:cNvPicPr>
            <a:picLocks noChangeAspect="1"/>
          </p:cNvPicPr>
          <p:nvPr/>
        </p:nvPicPr>
        <p:blipFill rotWithShape="1">
          <a:blip r:embed="rId3">
            <a:extLst>
              <a:ext uri="{28A0092B-C50C-407E-A947-70E740481C1C}">
                <a14:useLocalDpi xmlns:a14="http://schemas.microsoft.com/office/drawing/2010/main" val="0"/>
              </a:ext>
            </a:extLst>
          </a:blip>
          <a:srcRect r="13011"/>
          <a:stretch/>
        </p:blipFill>
        <p:spPr>
          <a:xfrm>
            <a:off x="6097587" y="10"/>
            <a:ext cx="3047208" cy="2623857"/>
          </a:xfrm>
          <a:prstGeom prst="rect">
            <a:avLst/>
          </a:prstGeom>
        </p:spPr>
      </p:pic>
      <p:pic>
        <p:nvPicPr>
          <p:cNvPr id="7" name="Picture 6" descr="A large building&#10;&#10;Description automatically generated">
            <a:extLst>
              <a:ext uri="{FF2B5EF4-FFF2-40B4-BE49-F238E27FC236}">
                <a16:creationId xmlns:a16="http://schemas.microsoft.com/office/drawing/2014/main" id="{33ADE611-0D68-4F53-9EF7-AECC7C94C62B}"/>
              </a:ext>
            </a:extLst>
          </p:cNvPr>
          <p:cNvPicPr>
            <a:picLocks noChangeAspect="1"/>
          </p:cNvPicPr>
          <p:nvPr/>
        </p:nvPicPr>
        <p:blipFill rotWithShape="1">
          <a:blip r:embed="rId4">
            <a:extLst>
              <a:ext uri="{28A0092B-C50C-407E-A947-70E740481C1C}">
                <a14:useLocalDpi xmlns:a14="http://schemas.microsoft.com/office/drawing/2010/main" val="0"/>
              </a:ext>
            </a:extLst>
          </a:blip>
          <a:srcRect l="7488" r="11132" b="2"/>
          <a:stretch/>
        </p:blipFill>
        <p:spPr>
          <a:xfrm>
            <a:off x="9148019" y="10"/>
            <a:ext cx="3043981" cy="2623857"/>
          </a:xfrm>
          <a:prstGeom prst="rect">
            <a:avLst/>
          </a:prstGeom>
        </p:spPr>
      </p:pic>
      <p:sp>
        <p:nvSpPr>
          <p:cNvPr id="14" name="Rectangle 13">
            <a:extLst>
              <a:ext uri="{FF2B5EF4-FFF2-40B4-BE49-F238E27FC236}">
                <a16:creationId xmlns:a16="http://schemas.microsoft.com/office/drawing/2014/main" id="{037E309E-2C29-4B9D-B966-31610C2F3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F9A6A71-FAAC-4E7E-8312-3DCCC5B2C7DA}"/>
              </a:ext>
            </a:extLst>
          </p:cNvPr>
          <p:cNvSpPr>
            <a:spLocks noGrp="1"/>
          </p:cNvSpPr>
          <p:nvPr>
            <p:ph idx="1"/>
          </p:nvPr>
        </p:nvSpPr>
        <p:spPr>
          <a:xfrm>
            <a:off x="647701" y="2052918"/>
            <a:ext cx="4764245" cy="4195481"/>
          </a:xfrm>
        </p:spPr>
        <p:txBody>
          <a:bodyPr>
            <a:normAutofit/>
          </a:bodyPr>
          <a:lstStyle/>
          <a:p>
            <a:r>
              <a:rPr lang="en-CA" sz="6600" dirty="0"/>
              <a:t>Havana</a:t>
            </a:r>
          </a:p>
          <a:p>
            <a:r>
              <a:rPr lang="en-CA" sz="6600" dirty="0"/>
              <a:t>Varadero</a:t>
            </a:r>
          </a:p>
          <a:p>
            <a:r>
              <a:rPr lang="en-CA" sz="6600" dirty="0"/>
              <a:t>Trinidad</a:t>
            </a:r>
          </a:p>
        </p:txBody>
      </p:sp>
      <p:pic>
        <p:nvPicPr>
          <p:cNvPr id="9" name="Picture 8" descr="A view of a city&#10;&#10;Description automatically generated">
            <a:extLst>
              <a:ext uri="{FF2B5EF4-FFF2-40B4-BE49-F238E27FC236}">
                <a16:creationId xmlns:a16="http://schemas.microsoft.com/office/drawing/2014/main" id="{8942ED47-27E8-40E4-89B1-8209A26C5AA3}"/>
              </a:ext>
            </a:extLst>
          </p:cNvPr>
          <p:cNvPicPr>
            <a:picLocks noChangeAspect="1"/>
          </p:cNvPicPr>
          <p:nvPr/>
        </p:nvPicPr>
        <p:blipFill rotWithShape="1">
          <a:blip r:embed="rId5">
            <a:extLst>
              <a:ext uri="{28A0092B-C50C-407E-A947-70E740481C1C}">
                <a14:useLocalDpi xmlns:a14="http://schemas.microsoft.com/office/drawing/2010/main" val="0"/>
              </a:ext>
            </a:extLst>
          </a:blip>
          <a:srcRect l="6288" r="12738" b="-2"/>
          <a:stretch/>
        </p:blipFill>
        <p:spPr>
          <a:xfrm>
            <a:off x="6097590" y="2624333"/>
            <a:ext cx="6094409" cy="4233667"/>
          </a:xfrm>
          <a:prstGeom prst="rect">
            <a:avLst/>
          </a:prstGeom>
        </p:spPr>
      </p:pic>
      <p:cxnSp>
        <p:nvCxnSpPr>
          <p:cNvPr id="16" name="Straight Connector 15">
            <a:extLst>
              <a:ext uri="{FF2B5EF4-FFF2-40B4-BE49-F238E27FC236}">
                <a16:creationId xmlns:a16="http://schemas.microsoft.com/office/drawing/2014/main" id="{D32713D2-6FAA-4B02-974E-12F71E55B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144792" y="-467"/>
            <a:ext cx="1" cy="26243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F20D13-AC22-43A5-BBBC-42122BC541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589" y="2624200"/>
            <a:ext cx="609440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08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7FA7-E988-40E1-AFAA-97601BA7437E}"/>
              </a:ext>
            </a:extLst>
          </p:cNvPr>
          <p:cNvSpPr>
            <a:spLocks noGrp="1"/>
          </p:cNvSpPr>
          <p:nvPr>
            <p:ph type="title"/>
          </p:nvPr>
        </p:nvSpPr>
        <p:spPr>
          <a:xfrm>
            <a:off x="647701" y="452718"/>
            <a:ext cx="4765226" cy="1400530"/>
          </a:xfrm>
        </p:spPr>
        <p:txBody>
          <a:bodyPr>
            <a:normAutofit/>
          </a:bodyPr>
          <a:lstStyle/>
          <a:p>
            <a:r>
              <a:rPr lang="en-CA" dirty="0"/>
              <a:t>Havana, Cuba</a:t>
            </a:r>
          </a:p>
        </p:txBody>
      </p:sp>
      <p:pic>
        <p:nvPicPr>
          <p:cNvPr id="7" name="Picture 6">
            <a:extLst>
              <a:ext uri="{FF2B5EF4-FFF2-40B4-BE49-F238E27FC236}">
                <a16:creationId xmlns:a16="http://schemas.microsoft.com/office/drawing/2014/main" id="{AF3D6C46-EF87-43BD-B042-6BFF852CA136}"/>
              </a:ext>
            </a:extLst>
          </p:cNvPr>
          <p:cNvPicPr>
            <a:picLocks noChangeAspect="1"/>
          </p:cNvPicPr>
          <p:nvPr/>
        </p:nvPicPr>
        <p:blipFill rotWithShape="1">
          <a:blip r:embed="rId3">
            <a:extLst>
              <a:ext uri="{28A0092B-C50C-407E-A947-70E740481C1C}">
                <a14:useLocalDpi xmlns:a14="http://schemas.microsoft.com/office/drawing/2010/main" val="0"/>
              </a:ext>
            </a:extLst>
          </a:blip>
          <a:srcRect t="19886" r="3" b="22641"/>
          <a:stretch/>
        </p:blipFill>
        <p:spPr>
          <a:xfrm>
            <a:off x="6103423" y="-1"/>
            <a:ext cx="6087038" cy="2623867"/>
          </a:xfrm>
          <a:prstGeom prst="rect">
            <a:avLst/>
          </a:prstGeom>
        </p:spPr>
      </p:pic>
      <p:sp>
        <p:nvSpPr>
          <p:cNvPr id="15" name="Rectangle 14">
            <a:extLst>
              <a:ext uri="{FF2B5EF4-FFF2-40B4-BE49-F238E27FC236}">
                <a16:creationId xmlns:a16="http://schemas.microsoft.com/office/drawing/2014/main" id="{70DECFDC-70B6-456C-B489-DECCDFD2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59254B3-BF4B-4650-AA33-EB37BA941BA3}"/>
              </a:ext>
            </a:extLst>
          </p:cNvPr>
          <p:cNvSpPr>
            <a:spLocks noGrp="1"/>
          </p:cNvSpPr>
          <p:nvPr>
            <p:ph idx="1"/>
          </p:nvPr>
        </p:nvSpPr>
        <p:spPr>
          <a:xfrm>
            <a:off x="647701" y="2052918"/>
            <a:ext cx="4764245" cy="4195481"/>
          </a:xfrm>
        </p:spPr>
        <p:txBody>
          <a:bodyPr>
            <a:normAutofit/>
          </a:bodyPr>
          <a:lstStyle/>
          <a:p>
            <a:pPr>
              <a:lnSpc>
                <a:spcPct val="90000"/>
              </a:lnSpc>
            </a:pPr>
            <a:r>
              <a:rPr lang="en-CA" sz="1600" dirty="0"/>
              <a:t>Havana is a place full of wonder and one of the best things to do in Cuba. Things ranging from crumbling buildings to narrow streets full with life and ingenuity, Havana is Cuba’s capital for a reason.</a:t>
            </a:r>
          </a:p>
          <a:p>
            <a:pPr>
              <a:lnSpc>
                <a:spcPct val="90000"/>
              </a:lnSpc>
            </a:pPr>
            <a:r>
              <a:rPr lang="en-CA" sz="1600" dirty="0"/>
              <a:t>Things you can see in Havana, Cuba:</a:t>
            </a:r>
          </a:p>
          <a:p>
            <a:pPr>
              <a:lnSpc>
                <a:spcPct val="90000"/>
              </a:lnSpc>
            </a:pPr>
            <a:r>
              <a:rPr lang="en-CA" sz="1600" dirty="0"/>
              <a:t>El </a:t>
            </a:r>
            <a:r>
              <a:rPr lang="en-CA" sz="1600" dirty="0" err="1"/>
              <a:t>Capitolio</a:t>
            </a:r>
            <a:r>
              <a:rPr lang="en-CA" sz="1600" dirty="0"/>
              <a:t> – National Capitol Building</a:t>
            </a:r>
          </a:p>
          <a:p>
            <a:pPr>
              <a:lnSpc>
                <a:spcPct val="90000"/>
              </a:lnSpc>
            </a:pPr>
            <a:r>
              <a:rPr lang="en-CA" sz="1600" dirty="0"/>
              <a:t>Rooftop bar of Hotel Ambos </a:t>
            </a:r>
            <a:r>
              <a:rPr lang="en-CA" sz="1600" dirty="0" err="1"/>
              <a:t>Mundos</a:t>
            </a:r>
            <a:endParaRPr lang="en-CA" sz="1600" dirty="0"/>
          </a:p>
          <a:p>
            <a:pPr>
              <a:lnSpc>
                <a:spcPct val="90000"/>
              </a:lnSpc>
            </a:pPr>
            <a:r>
              <a:rPr lang="en-CA" sz="1600" dirty="0"/>
              <a:t>The Malecon – esplanade and see wall</a:t>
            </a:r>
          </a:p>
          <a:p>
            <a:pPr>
              <a:lnSpc>
                <a:spcPct val="90000"/>
              </a:lnSpc>
            </a:pPr>
            <a:r>
              <a:rPr lang="en-CA" sz="1600" dirty="0" err="1"/>
              <a:t>Almacenes</a:t>
            </a:r>
            <a:r>
              <a:rPr lang="en-CA" sz="1600" dirty="0"/>
              <a:t> San Jose market</a:t>
            </a:r>
          </a:p>
          <a:p>
            <a:pPr>
              <a:lnSpc>
                <a:spcPct val="90000"/>
              </a:lnSpc>
            </a:pPr>
            <a:r>
              <a:rPr lang="en-CA" sz="1600" dirty="0"/>
              <a:t>The </a:t>
            </a:r>
            <a:r>
              <a:rPr lang="en-CA" sz="1600" dirty="0" err="1"/>
              <a:t>Catherdral</a:t>
            </a:r>
            <a:r>
              <a:rPr lang="en-CA" sz="1600" dirty="0"/>
              <a:t> Havana  ----------------------</a:t>
            </a:r>
            <a:r>
              <a:rPr lang="en-CA" sz="1600" dirty="0">
                <a:sym typeface="Wingdings" panose="05000000000000000000" pitchFamily="2" charset="2"/>
              </a:rPr>
              <a:t></a:t>
            </a:r>
            <a:endParaRPr lang="en-CA" sz="1600" dirty="0"/>
          </a:p>
          <a:p>
            <a:pPr>
              <a:lnSpc>
                <a:spcPct val="90000"/>
              </a:lnSpc>
            </a:pPr>
            <a:r>
              <a:rPr lang="en-CA" sz="1600" dirty="0"/>
              <a:t>Castillo el Morro</a:t>
            </a:r>
          </a:p>
        </p:txBody>
      </p:sp>
      <p:pic>
        <p:nvPicPr>
          <p:cNvPr id="5" name="Picture 4" descr="&#10;">
            <a:extLst>
              <a:ext uri="{FF2B5EF4-FFF2-40B4-BE49-F238E27FC236}">
                <a16:creationId xmlns:a16="http://schemas.microsoft.com/office/drawing/2014/main" id="{A6F80443-E75C-4A2E-A1BD-9CCB00193FB8}"/>
              </a:ex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Lst>
          </a:blip>
          <a:srcRect l="13903" r="4505" b="2"/>
          <a:stretch/>
        </p:blipFill>
        <p:spPr>
          <a:xfrm>
            <a:off x="6103423" y="2623867"/>
            <a:ext cx="6087038" cy="4233672"/>
          </a:xfrm>
          <a:prstGeom prst="rect">
            <a:avLst/>
          </a:prstGeom>
        </p:spPr>
      </p:pic>
    </p:spTree>
    <p:extLst>
      <p:ext uri="{BB962C8B-B14F-4D97-AF65-F5344CB8AC3E}">
        <p14:creationId xmlns:p14="http://schemas.microsoft.com/office/powerpoint/2010/main" val="241491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B73D-FD9F-4A3F-87E0-0B5DCD5CB39A}"/>
              </a:ext>
            </a:extLst>
          </p:cNvPr>
          <p:cNvSpPr>
            <a:spLocks noGrp="1"/>
          </p:cNvSpPr>
          <p:nvPr>
            <p:ph type="title"/>
          </p:nvPr>
        </p:nvSpPr>
        <p:spPr>
          <a:xfrm>
            <a:off x="646111" y="609601"/>
            <a:ext cx="4793473" cy="1675975"/>
          </a:xfrm>
        </p:spPr>
        <p:txBody>
          <a:bodyPr>
            <a:normAutofit/>
          </a:bodyPr>
          <a:lstStyle/>
          <a:p>
            <a:r>
              <a:rPr lang="en-CA" dirty="0"/>
              <a:t>Varadero</a:t>
            </a:r>
          </a:p>
        </p:txBody>
      </p:sp>
      <p:pic>
        <p:nvPicPr>
          <p:cNvPr id="7" name="Picture 6" descr="A picture containing nature&#10;&#10;Description automatically generated">
            <a:extLst>
              <a:ext uri="{FF2B5EF4-FFF2-40B4-BE49-F238E27FC236}">
                <a16:creationId xmlns:a16="http://schemas.microsoft.com/office/drawing/2014/main" id="{C22EA21B-5CF1-4BC8-A6D6-AC4FC55D8F0F}"/>
              </a:ext>
            </a:extLst>
          </p:cNvPr>
          <p:cNvPicPr>
            <a:picLocks noChangeAspect="1"/>
          </p:cNvPicPr>
          <p:nvPr/>
        </p:nvPicPr>
        <p:blipFill rotWithShape="1">
          <a:blip r:embed="rId3">
            <a:extLst>
              <a:ext uri="{28A0092B-C50C-407E-A947-70E740481C1C}">
                <a14:useLocalDpi xmlns:a14="http://schemas.microsoft.com/office/drawing/2010/main" val="0"/>
              </a:ext>
            </a:extLst>
          </a:blip>
          <a:srcRect t="1809" r="1" b="21915"/>
          <a:stretch/>
        </p:blipFill>
        <p:spPr>
          <a:xfrm>
            <a:off x="6094412" y="609137"/>
            <a:ext cx="5449888" cy="2766290"/>
          </a:xfrm>
          <a:prstGeom prst="rect">
            <a:avLst/>
          </a:prstGeom>
          <a:effectLst>
            <a:outerShdw blurRad="50800" dist="38100" dir="5400000" algn="t" rotWithShape="0">
              <a:prstClr val="black">
                <a:alpha val="43000"/>
              </a:prstClr>
            </a:outerShdw>
          </a:effectLst>
        </p:spPr>
      </p:pic>
      <p:sp>
        <p:nvSpPr>
          <p:cNvPr id="12" name="Rectangle 11">
            <a:extLst>
              <a:ext uri="{FF2B5EF4-FFF2-40B4-BE49-F238E27FC236}">
                <a16:creationId xmlns:a16="http://schemas.microsoft.com/office/drawing/2014/main" id="{CF6A01C6-A042-42B0-99DC-981834787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24F4012-635A-45BF-A72A-E00F75CD4094}"/>
              </a:ext>
            </a:extLst>
          </p:cNvPr>
          <p:cNvSpPr>
            <a:spLocks noGrp="1"/>
          </p:cNvSpPr>
          <p:nvPr>
            <p:ph idx="1"/>
          </p:nvPr>
        </p:nvSpPr>
        <p:spPr>
          <a:xfrm>
            <a:off x="289750" y="1789219"/>
            <a:ext cx="4799145" cy="3763855"/>
          </a:xfrm>
        </p:spPr>
        <p:txBody>
          <a:bodyPr>
            <a:normAutofit/>
          </a:bodyPr>
          <a:lstStyle/>
          <a:p>
            <a:pPr>
              <a:lnSpc>
                <a:spcPct val="90000"/>
              </a:lnSpc>
            </a:pPr>
            <a:r>
              <a:rPr lang="en-CA" sz="1900" dirty="0"/>
              <a:t>Varadero is one of Cuba’s most famous beach destinations, and home to one of the best beaches in the </a:t>
            </a:r>
            <a:r>
              <a:rPr lang="en-CA" sz="1900" dirty="0" err="1"/>
              <a:t>Ccaribbean</a:t>
            </a:r>
            <a:r>
              <a:rPr lang="en-CA" sz="1900" dirty="0"/>
              <a:t>. It is along the Peninsula de </a:t>
            </a:r>
            <a:r>
              <a:rPr lang="en-CA" sz="1900" dirty="0" err="1"/>
              <a:t>hicacos</a:t>
            </a:r>
            <a:r>
              <a:rPr lang="en-CA" sz="1900" dirty="0"/>
              <a:t>, which goes into the sea off the north coast where a drawbridge connects in to the mainland. This magnificent white sand beach's includes Parque Natural Punta </a:t>
            </a:r>
            <a:r>
              <a:rPr lang="en-CA" sz="1900" dirty="0" err="1"/>
              <a:t>Hicacos</a:t>
            </a:r>
            <a:r>
              <a:rPr lang="en-CA" sz="1900" dirty="0"/>
              <a:t>, a nature reserve with a pretty beach, and the two caves, Cueva de Ambrosio and Cueva de </a:t>
            </a:r>
            <a:r>
              <a:rPr lang="en-CA" sz="1900" dirty="0" err="1"/>
              <a:t>Musulmanes</a:t>
            </a:r>
            <a:r>
              <a:rPr lang="en-CA" sz="1900" dirty="0"/>
              <a:t>. </a:t>
            </a:r>
          </a:p>
        </p:txBody>
      </p:sp>
      <p:pic>
        <p:nvPicPr>
          <p:cNvPr id="5" name="Picture 4" descr="A group of people on a beach&#10;&#10;Description automatically generated">
            <a:extLst>
              <a:ext uri="{FF2B5EF4-FFF2-40B4-BE49-F238E27FC236}">
                <a16:creationId xmlns:a16="http://schemas.microsoft.com/office/drawing/2014/main" id="{032CEBEF-C95D-469D-85A0-099E8CEE08EA}"/>
              </a:ext>
            </a:extLst>
          </p:cNvPr>
          <p:cNvPicPr>
            <a:picLocks noChangeAspect="1"/>
          </p:cNvPicPr>
          <p:nvPr/>
        </p:nvPicPr>
        <p:blipFill rotWithShape="1">
          <a:blip r:embed="rId4">
            <a:extLst>
              <a:ext uri="{28A0092B-C50C-407E-A947-70E740481C1C}">
                <a14:useLocalDpi xmlns:a14="http://schemas.microsoft.com/office/drawing/2010/main" val="0"/>
              </a:ext>
            </a:extLst>
          </a:blip>
          <a:srcRect r="2" b="9764"/>
          <a:stretch/>
        </p:blipFill>
        <p:spPr>
          <a:xfrm>
            <a:off x="6094412" y="3482108"/>
            <a:ext cx="5449888" cy="276629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65105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32B89-4D14-4479-9FFF-BFECE15B2EB4}"/>
              </a:ext>
            </a:extLst>
          </p:cNvPr>
          <p:cNvSpPr>
            <a:spLocks noGrp="1"/>
          </p:cNvSpPr>
          <p:nvPr>
            <p:ph type="title"/>
          </p:nvPr>
        </p:nvSpPr>
        <p:spPr>
          <a:xfrm>
            <a:off x="992375" y="786093"/>
            <a:ext cx="3978790" cy="1400530"/>
          </a:xfrm>
        </p:spPr>
        <p:txBody>
          <a:bodyPr>
            <a:normAutofit/>
          </a:bodyPr>
          <a:lstStyle/>
          <a:p>
            <a:r>
              <a:rPr lang="en-CA" dirty="0"/>
              <a:t>Trinidad</a:t>
            </a:r>
          </a:p>
        </p:txBody>
      </p:sp>
      <p:pic>
        <p:nvPicPr>
          <p:cNvPr id="7" name="Picture 6" descr="A large white building&#10;&#10;Description automatically generated">
            <a:extLst>
              <a:ext uri="{FF2B5EF4-FFF2-40B4-BE49-F238E27FC236}">
                <a16:creationId xmlns:a16="http://schemas.microsoft.com/office/drawing/2014/main" id="{A30762D2-5037-448E-9534-BCEF32292512}"/>
              </a:ext>
            </a:extLst>
          </p:cNvPr>
          <p:cNvPicPr>
            <a:picLocks noChangeAspect="1"/>
          </p:cNvPicPr>
          <p:nvPr/>
        </p:nvPicPr>
        <p:blipFill rotWithShape="1">
          <a:blip r:embed="rId3">
            <a:extLst>
              <a:ext uri="{28A0092B-C50C-407E-A947-70E740481C1C}">
                <a14:useLocalDpi xmlns:a14="http://schemas.microsoft.com/office/drawing/2010/main" val="0"/>
              </a:ext>
            </a:extLst>
          </a:blip>
          <a:srcRect t="23298" r="1" b="1739"/>
          <a:stretch/>
        </p:blipFill>
        <p:spPr>
          <a:xfrm>
            <a:off x="5316658" y="10"/>
            <a:ext cx="6873804" cy="3428988"/>
          </a:xfrm>
          <a:prstGeom prst="rect">
            <a:avLst/>
          </a:prstGeom>
        </p:spPr>
      </p:pic>
      <p:sp>
        <p:nvSpPr>
          <p:cNvPr id="14" name="Rectangle 13">
            <a:extLst>
              <a:ext uri="{FF2B5EF4-FFF2-40B4-BE49-F238E27FC236}">
                <a16:creationId xmlns:a16="http://schemas.microsoft.com/office/drawing/2014/main" id="{ADD45ADE-A3FD-4347-8EA1-1AEAE1374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DFBBB9E-66AC-4428-A170-598C641FA834}"/>
              </a:ext>
            </a:extLst>
          </p:cNvPr>
          <p:cNvSpPr>
            <a:spLocks noGrp="1"/>
          </p:cNvSpPr>
          <p:nvPr>
            <p:ph idx="1"/>
          </p:nvPr>
        </p:nvSpPr>
        <p:spPr>
          <a:xfrm>
            <a:off x="647701" y="2052918"/>
            <a:ext cx="3977971" cy="4195481"/>
          </a:xfrm>
        </p:spPr>
        <p:txBody>
          <a:bodyPr>
            <a:normAutofit/>
          </a:bodyPr>
          <a:lstStyle/>
          <a:p>
            <a:pPr>
              <a:lnSpc>
                <a:spcPct val="90000"/>
              </a:lnSpc>
            </a:pPr>
            <a:r>
              <a:rPr lang="en-CA" sz="1700" dirty="0"/>
              <a:t>Trinidad is a UNESCO world Heritage site, and is like going back in time. The beautifully restored buildings and cobblestone streets in the city create a colonial feel. The architecture dates from the 17</a:t>
            </a:r>
            <a:r>
              <a:rPr lang="en-CA" sz="1700" baseline="30000" dirty="0"/>
              <a:t>th</a:t>
            </a:r>
            <a:r>
              <a:rPr lang="en-CA" sz="1700" dirty="0"/>
              <a:t> to the 19</a:t>
            </a:r>
            <a:r>
              <a:rPr lang="en-CA" sz="1700" baseline="30000" dirty="0"/>
              <a:t>th</a:t>
            </a:r>
            <a:r>
              <a:rPr lang="en-CA" sz="1700" dirty="0"/>
              <a:t> centuries. Some buildings you could visits are the cobble Plaza Mayor, Neoclassical Church of the Holy Trinity, Church and Monastery of Saint Francis, the Museum of Colonial Architecture, the art gallery at the Casa de </a:t>
            </a:r>
            <a:r>
              <a:rPr lang="en-CA" sz="1700" dirty="0" err="1"/>
              <a:t>Aldeman</a:t>
            </a:r>
            <a:r>
              <a:rPr lang="en-CA" sz="1700" dirty="0"/>
              <a:t> Ortiz, and the Palacio Brunet.</a:t>
            </a:r>
          </a:p>
        </p:txBody>
      </p:sp>
      <p:pic>
        <p:nvPicPr>
          <p:cNvPr id="9" name="Picture 8" descr="A large stone building&#10;&#10;Description automatically generated">
            <a:extLst>
              <a:ext uri="{FF2B5EF4-FFF2-40B4-BE49-F238E27FC236}">
                <a16:creationId xmlns:a16="http://schemas.microsoft.com/office/drawing/2014/main" id="{E2768CAB-BBB4-4917-A512-970C4314D4BA}"/>
              </a:ext>
            </a:extLst>
          </p:cNvPr>
          <p:cNvPicPr>
            <a:picLocks noChangeAspect="1"/>
          </p:cNvPicPr>
          <p:nvPr/>
        </p:nvPicPr>
        <p:blipFill rotWithShape="1">
          <a:blip r:embed="rId4">
            <a:extLst>
              <a:ext uri="{28A0092B-C50C-407E-A947-70E740481C1C}">
                <a14:useLocalDpi xmlns:a14="http://schemas.microsoft.com/office/drawing/2010/main" val="0"/>
              </a:ext>
            </a:extLst>
          </a:blip>
          <a:srcRect l="24910" r="22471" b="3"/>
          <a:stretch/>
        </p:blipFill>
        <p:spPr>
          <a:xfrm>
            <a:off x="5316658" y="3428998"/>
            <a:ext cx="3436902" cy="3428998"/>
          </a:xfrm>
          <a:prstGeom prst="rect">
            <a:avLst/>
          </a:prstGeom>
        </p:spPr>
      </p:pic>
      <p:pic>
        <p:nvPicPr>
          <p:cNvPr id="5" name="Picture 4" descr="A palm tree in front of a building&#10;&#10;Description automatically generated">
            <a:extLst>
              <a:ext uri="{FF2B5EF4-FFF2-40B4-BE49-F238E27FC236}">
                <a16:creationId xmlns:a16="http://schemas.microsoft.com/office/drawing/2014/main" id="{9116FB6A-46EC-4CA2-9954-E86545639433}"/>
              </a:ext>
            </a:extLst>
          </p:cNvPr>
          <p:cNvPicPr>
            <a:picLocks noChangeAspect="1"/>
          </p:cNvPicPr>
          <p:nvPr/>
        </p:nvPicPr>
        <p:blipFill rotWithShape="1">
          <a:blip r:embed="rId5">
            <a:extLst>
              <a:ext uri="{28A0092B-C50C-407E-A947-70E740481C1C}">
                <a14:useLocalDpi xmlns:a14="http://schemas.microsoft.com/office/drawing/2010/main" val="0"/>
              </a:ext>
            </a:extLst>
          </a:blip>
          <a:srcRect l="17759" r="16090" b="3"/>
          <a:stretch/>
        </p:blipFill>
        <p:spPr>
          <a:xfrm>
            <a:off x="8753560" y="3428998"/>
            <a:ext cx="3436902" cy="3428996"/>
          </a:xfrm>
          <a:prstGeom prst="rect">
            <a:avLst/>
          </a:prstGeom>
        </p:spPr>
      </p:pic>
      <p:cxnSp>
        <p:nvCxnSpPr>
          <p:cNvPr id="16" name="Straight Connector 15">
            <a:extLst>
              <a:ext uri="{FF2B5EF4-FFF2-40B4-BE49-F238E27FC236}">
                <a16:creationId xmlns:a16="http://schemas.microsoft.com/office/drawing/2014/main" id="{C5B893B6-3536-4763-A5A0-07B7DFA291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3560" y="3428998"/>
            <a:ext cx="0" cy="342899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A655D-DD6A-431B-84B5-B5278B1AF6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16658" y="3428998"/>
            <a:ext cx="68738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16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D257-C5D1-407F-9D0F-D753BEBF56C8}"/>
              </a:ext>
            </a:extLst>
          </p:cNvPr>
          <p:cNvSpPr>
            <a:spLocks noGrp="1"/>
          </p:cNvSpPr>
          <p:nvPr>
            <p:ph type="title"/>
          </p:nvPr>
        </p:nvSpPr>
        <p:spPr>
          <a:xfrm>
            <a:off x="646111" y="609601"/>
            <a:ext cx="3325731" cy="1675975"/>
          </a:xfrm>
        </p:spPr>
        <p:txBody>
          <a:bodyPr>
            <a:normAutofit/>
          </a:bodyPr>
          <a:lstStyle/>
          <a:p>
            <a:pPr>
              <a:lnSpc>
                <a:spcPct val="90000"/>
              </a:lnSpc>
            </a:pPr>
            <a:r>
              <a:rPr lang="en-CA" sz="2600"/>
              <a:t>What are the important products of your country?</a:t>
            </a:r>
          </a:p>
        </p:txBody>
      </p:sp>
      <p:pic>
        <p:nvPicPr>
          <p:cNvPr id="5" name="Picture 4" descr="A close up of a green field&#10;&#10;Description automatically generated">
            <a:extLst>
              <a:ext uri="{FF2B5EF4-FFF2-40B4-BE49-F238E27FC236}">
                <a16:creationId xmlns:a16="http://schemas.microsoft.com/office/drawing/2014/main" id="{93A8BC61-9916-4394-8D0C-84C6DAE9D9E8}"/>
              </a:ext>
            </a:extLst>
          </p:cNvPr>
          <p:cNvPicPr>
            <a:picLocks noChangeAspect="1"/>
          </p:cNvPicPr>
          <p:nvPr/>
        </p:nvPicPr>
        <p:blipFill rotWithShape="1">
          <a:blip r:embed="rId3">
            <a:extLst>
              <a:ext uri="{28A0092B-C50C-407E-A947-70E740481C1C}">
                <a14:useLocalDpi xmlns:a14="http://schemas.microsoft.com/office/drawing/2010/main" val="0"/>
              </a:ext>
            </a:extLst>
          </a:blip>
          <a:srcRect l="37749" r="25977"/>
          <a:stretch/>
        </p:blipFill>
        <p:spPr>
          <a:xfrm>
            <a:off x="4613644" y="609368"/>
            <a:ext cx="3409037" cy="5638797"/>
          </a:xfrm>
          <a:prstGeom prst="rect">
            <a:avLst/>
          </a:prstGeom>
          <a:effectLst>
            <a:outerShdw blurRad="50800" dist="38100" dir="5400000" algn="t" rotWithShape="0">
              <a:prstClr val="black">
                <a:alpha val="43000"/>
              </a:prstClr>
            </a:outerShdw>
          </a:effectLst>
        </p:spPr>
      </p:pic>
      <p:pic>
        <p:nvPicPr>
          <p:cNvPr id="7" name="Picture 6" descr="A group of people in a field&#10;&#10;Description automatically generated">
            <a:extLst>
              <a:ext uri="{FF2B5EF4-FFF2-40B4-BE49-F238E27FC236}">
                <a16:creationId xmlns:a16="http://schemas.microsoft.com/office/drawing/2014/main" id="{C74552AB-3906-4219-BD7D-3A45199DDFF8}"/>
              </a:ext>
            </a:extLst>
          </p:cNvPr>
          <p:cNvPicPr>
            <a:picLocks noChangeAspect="1"/>
          </p:cNvPicPr>
          <p:nvPr/>
        </p:nvPicPr>
        <p:blipFill rotWithShape="1">
          <a:blip r:embed="rId4">
            <a:extLst>
              <a:ext uri="{28A0092B-C50C-407E-A947-70E740481C1C}">
                <a14:useLocalDpi xmlns:a14="http://schemas.microsoft.com/office/drawing/2010/main" val="0"/>
              </a:ext>
            </a:extLst>
          </a:blip>
          <a:srcRect l="8149" r="10505" b="-5"/>
          <a:stretch/>
        </p:blipFill>
        <p:spPr>
          <a:xfrm>
            <a:off x="8135262" y="609602"/>
            <a:ext cx="3409037" cy="2766058"/>
          </a:xfrm>
          <a:prstGeom prst="rect">
            <a:avLst/>
          </a:prstGeom>
          <a:effectLst>
            <a:outerShdw blurRad="50800" dist="38100" dir="5400000" algn="t" rotWithShape="0">
              <a:prstClr val="black">
                <a:alpha val="43000"/>
              </a:prstClr>
            </a:outerShdw>
          </a:effectLst>
        </p:spPr>
      </p:pic>
      <p:sp>
        <p:nvSpPr>
          <p:cNvPr id="14" name="Rectangle 13">
            <a:extLst>
              <a:ext uri="{FF2B5EF4-FFF2-40B4-BE49-F238E27FC236}">
                <a16:creationId xmlns:a16="http://schemas.microsoft.com/office/drawing/2014/main" id="{171D947F-E060-4314-98D6-5C59DC549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B94E648-08E7-4D41-92B4-CE51044BB07B}"/>
              </a:ext>
            </a:extLst>
          </p:cNvPr>
          <p:cNvSpPr>
            <a:spLocks noGrp="1"/>
          </p:cNvSpPr>
          <p:nvPr>
            <p:ph idx="1"/>
          </p:nvPr>
        </p:nvSpPr>
        <p:spPr>
          <a:xfrm>
            <a:off x="642176" y="2484544"/>
            <a:ext cx="3329666" cy="3763855"/>
          </a:xfrm>
        </p:spPr>
        <p:txBody>
          <a:bodyPr>
            <a:normAutofit/>
          </a:bodyPr>
          <a:lstStyle/>
          <a:p>
            <a:r>
              <a:rPr lang="en-CA" dirty="0"/>
              <a:t>Sugar, sugar confectionery: US$556.4 million (29.7% of total exports)</a:t>
            </a:r>
          </a:p>
          <a:p>
            <a:r>
              <a:rPr lang="en-CA" dirty="0"/>
              <a:t>Tobacco, manufactured substitutes: $24.3 million (13%)</a:t>
            </a:r>
          </a:p>
          <a:p>
            <a:r>
              <a:rPr lang="en-CA" dirty="0"/>
              <a:t>Nickel: $140.8 million (7.5%)</a:t>
            </a:r>
          </a:p>
        </p:txBody>
      </p:sp>
      <p:pic>
        <p:nvPicPr>
          <p:cNvPr id="9" name="Picture 8" descr="A picture containing outdoor, sky, fence, building&#10;&#10;Description automatically generated">
            <a:extLst>
              <a:ext uri="{FF2B5EF4-FFF2-40B4-BE49-F238E27FC236}">
                <a16:creationId xmlns:a16="http://schemas.microsoft.com/office/drawing/2014/main" id="{25D98EEE-57B7-48C5-B2D8-96DCD666E710}"/>
              </a:ext>
            </a:extLst>
          </p:cNvPr>
          <p:cNvPicPr>
            <a:picLocks noChangeAspect="1"/>
          </p:cNvPicPr>
          <p:nvPr/>
        </p:nvPicPr>
        <p:blipFill rotWithShape="1">
          <a:blip r:embed="rId5">
            <a:extLst>
              <a:ext uri="{28A0092B-C50C-407E-A947-70E740481C1C}">
                <a14:useLocalDpi xmlns:a14="http://schemas.microsoft.com/office/drawing/2010/main" val="0"/>
              </a:ext>
            </a:extLst>
          </a:blip>
          <a:srcRect t="18860" r="5" b="5"/>
          <a:stretch/>
        </p:blipFill>
        <p:spPr>
          <a:xfrm>
            <a:off x="8135262" y="3482340"/>
            <a:ext cx="3409037" cy="276605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2353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70FF-B92A-4386-8085-3B1F9C535360}"/>
              </a:ext>
            </a:extLst>
          </p:cNvPr>
          <p:cNvSpPr>
            <a:spLocks noGrp="1"/>
          </p:cNvSpPr>
          <p:nvPr>
            <p:ph type="title"/>
          </p:nvPr>
        </p:nvSpPr>
        <p:spPr>
          <a:xfrm>
            <a:off x="647701" y="452718"/>
            <a:ext cx="4765226" cy="1400530"/>
          </a:xfrm>
        </p:spPr>
        <p:txBody>
          <a:bodyPr vert="horz" lIns="91440" tIns="45720" rIns="91440" bIns="45720" rtlCol="0">
            <a:normAutofit/>
          </a:bodyPr>
          <a:lstStyle/>
          <a:p>
            <a:r>
              <a:rPr lang="en-US" dirty="0"/>
              <a:t>La Población</a:t>
            </a:r>
            <a:br>
              <a:rPr lang="en-US" dirty="0"/>
            </a:br>
            <a:r>
              <a:rPr lang="en-US" dirty="0"/>
              <a:t>Population</a:t>
            </a:r>
          </a:p>
        </p:txBody>
      </p:sp>
      <p:pic>
        <p:nvPicPr>
          <p:cNvPr id="7" name="Picture 6" descr="A group of people standing in front of a crowd&#10;&#10;Description automatically generated">
            <a:extLst>
              <a:ext uri="{FF2B5EF4-FFF2-40B4-BE49-F238E27FC236}">
                <a16:creationId xmlns:a16="http://schemas.microsoft.com/office/drawing/2014/main" id="{E9D620D5-953C-49EE-B19A-AA95B1E0CB22}"/>
              </a:ext>
            </a:extLst>
          </p:cNvPr>
          <p:cNvPicPr>
            <a:picLocks noChangeAspect="1"/>
          </p:cNvPicPr>
          <p:nvPr/>
        </p:nvPicPr>
        <p:blipFill rotWithShape="1">
          <a:blip r:embed="rId3">
            <a:extLst>
              <a:ext uri="{28A0092B-C50C-407E-A947-70E740481C1C}">
                <a14:useLocalDpi xmlns:a14="http://schemas.microsoft.com/office/drawing/2010/main" val="0"/>
              </a:ext>
            </a:extLst>
          </a:blip>
          <a:srcRect t="5764" r="3" b="9527"/>
          <a:stretch/>
        </p:blipFill>
        <p:spPr>
          <a:xfrm>
            <a:off x="6103423" y="-1"/>
            <a:ext cx="6087038" cy="3428998"/>
          </a:xfrm>
          <a:prstGeom prst="rect">
            <a:avLst/>
          </a:prstGeom>
        </p:spPr>
      </p:pic>
      <p:sp>
        <p:nvSpPr>
          <p:cNvPr id="29" name="Rectangle 26">
            <a:extLst>
              <a:ext uri="{FF2B5EF4-FFF2-40B4-BE49-F238E27FC236}">
                <a16:creationId xmlns:a16="http://schemas.microsoft.com/office/drawing/2014/main" id="{CE14FBD6-A8E7-4AAF-914D-B7E8BE596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00DDFC5-9F5B-4257-AE60-E9DB977633DF}"/>
              </a:ext>
            </a:extLst>
          </p:cNvPr>
          <p:cNvSpPr>
            <a:spLocks noGrp="1"/>
          </p:cNvSpPr>
          <p:nvPr>
            <p:ph idx="1"/>
          </p:nvPr>
        </p:nvSpPr>
        <p:spPr>
          <a:xfrm>
            <a:off x="647701" y="2052918"/>
            <a:ext cx="4764245" cy="4195481"/>
          </a:xfrm>
        </p:spPr>
        <p:txBody>
          <a:bodyPr vert="horz" lIns="91440" tIns="45720" rIns="91440" bIns="45720" rtlCol="0">
            <a:normAutofit/>
          </a:bodyPr>
          <a:lstStyle/>
          <a:p>
            <a:pPr marL="0" indent="0">
              <a:buNone/>
            </a:pPr>
            <a:r>
              <a:rPr lang="en-US" cap="all" dirty="0"/>
              <a:t>The population in Cuba is 11.48 million as of 2018</a:t>
            </a:r>
          </a:p>
          <a:p>
            <a:pPr marL="0" indent="0">
              <a:buNone/>
            </a:pPr>
            <a:r>
              <a:rPr lang="en-US" cap="all" dirty="0"/>
              <a:t>And the estimated growth of the population in further years will slowly decrease</a:t>
            </a:r>
          </a:p>
        </p:txBody>
      </p:sp>
      <p:pic>
        <p:nvPicPr>
          <p:cNvPr id="5" name="Picture 4" descr="A close up of a map&#10;&#10;Description automatically generated">
            <a:extLst>
              <a:ext uri="{FF2B5EF4-FFF2-40B4-BE49-F238E27FC236}">
                <a16:creationId xmlns:a16="http://schemas.microsoft.com/office/drawing/2014/main" id="{8F74530D-52A8-4547-BE8C-2C1A12E8B227}"/>
              </a:ext>
            </a:extLst>
          </p:cNvPr>
          <p:cNvPicPr>
            <a:picLocks noChangeAspect="1"/>
          </p:cNvPicPr>
          <p:nvPr/>
        </p:nvPicPr>
        <p:blipFill rotWithShape="1">
          <a:blip r:embed="rId4">
            <a:extLst>
              <a:ext uri="{28A0092B-C50C-407E-A947-70E740481C1C}">
                <a14:useLocalDpi xmlns:a14="http://schemas.microsoft.com/office/drawing/2010/main" val="0"/>
              </a:ext>
            </a:extLst>
          </a:blip>
          <a:srcRect r="3" b="4130"/>
          <a:stretch/>
        </p:blipFill>
        <p:spPr>
          <a:xfrm>
            <a:off x="6103423" y="3428999"/>
            <a:ext cx="6087038" cy="3428540"/>
          </a:xfrm>
          <a:prstGeom prst="rect">
            <a:avLst/>
          </a:prstGeom>
        </p:spPr>
      </p:pic>
    </p:spTree>
    <p:extLst>
      <p:ext uri="{BB962C8B-B14F-4D97-AF65-F5344CB8AC3E}">
        <p14:creationId xmlns:p14="http://schemas.microsoft.com/office/powerpoint/2010/main" val="385722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3" name="Picture 12" descr="A group of clouds in the sky&#10;&#10;Description automatically generated">
            <a:extLst>
              <a:ext uri="{FF2B5EF4-FFF2-40B4-BE49-F238E27FC236}">
                <a16:creationId xmlns:a16="http://schemas.microsoft.com/office/drawing/2014/main" id="{5281EA81-69C4-4DA0-83C8-0D3DD8569CB3}"/>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72485" y="3482339"/>
            <a:ext cx="4128578" cy="2765825"/>
          </a:xfrm>
          <a:prstGeom prst="rect">
            <a:avLst/>
          </a:prstGeom>
        </p:spPr>
      </p:pic>
      <p:sp>
        <p:nvSpPr>
          <p:cNvPr id="2" name="Title 1">
            <a:extLst>
              <a:ext uri="{FF2B5EF4-FFF2-40B4-BE49-F238E27FC236}">
                <a16:creationId xmlns:a16="http://schemas.microsoft.com/office/drawing/2014/main" id="{3C664314-1C13-49C9-967D-2C479DBDCB6D}"/>
              </a:ext>
            </a:extLst>
          </p:cNvPr>
          <p:cNvSpPr>
            <a:spLocks noGrp="1"/>
          </p:cNvSpPr>
          <p:nvPr>
            <p:ph type="title"/>
          </p:nvPr>
        </p:nvSpPr>
        <p:spPr>
          <a:xfrm>
            <a:off x="646111" y="609601"/>
            <a:ext cx="3325731" cy="1675975"/>
          </a:xfrm>
        </p:spPr>
        <p:txBody>
          <a:bodyPr>
            <a:normAutofit fontScale="90000"/>
          </a:bodyPr>
          <a:lstStyle/>
          <a:p>
            <a:r>
              <a:rPr lang="en-CA" dirty="0"/>
              <a:t>La Geografía</a:t>
            </a:r>
            <a:br>
              <a:rPr lang="en-CA" dirty="0"/>
            </a:br>
            <a:r>
              <a:rPr lang="en-CA" dirty="0"/>
              <a:t>Geography</a:t>
            </a:r>
          </a:p>
        </p:txBody>
      </p:sp>
      <p:pic>
        <p:nvPicPr>
          <p:cNvPr id="14" name="Content Placeholder 4" descr="A close up of a map&#10;&#10;Description automatically generated">
            <a:extLst>
              <a:ext uri="{FF2B5EF4-FFF2-40B4-BE49-F238E27FC236}">
                <a16:creationId xmlns:a16="http://schemas.microsoft.com/office/drawing/2014/main" id="{AB52ED88-7B9D-406F-B6BB-42D29815ACF2}"/>
              </a:ext>
            </a:extLst>
          </p:cNvPr>
          <p:cNvPicPr>
            <a:picLocks noChangeAspect="1"/>
          </p:cNvPicPr>
          <p:nvPr/>
        </p:nvPicPr>
        <p:blipFill rotWithShape="1">
          <a:blip r:embed="rId4">
            <a:extLst>
              <a:ext uri="{28A0092B-C50C-407E-A947-70E740481C1C}">
                <a14:useLocalDpi xmlns:a14="http://schemas.microsoft.com/office/drawing/2010/main" val="0"/>
              </a:ext>
            </a:extLst>
          </a:blip>
          <a:srcRect l="18353" r="7692" b="-2"/>
          <a:stretch/>
        </p:blipFill>
        <p:spPr>
          <a:xfrm>
            <a:off x="4613643" y="609601"/>
            <a:ext cx="3409037" cy="2765825"/>
          </a:xfrm>
          <a:prstGeom prst="rect">
            <a:avLst/>
          </a:prstGeom>
          <a:effectLst>
            <a:outerShdw blurRad="50800" dist="38100" dir="5400000" algn="t" rotWithShape="0">
              <a:prstClr val="black">
                <a:alpha val="43000"/>
              </a:prstClr>
            </a:outerShdw>
          </a:effectLst>
        </p:spPr>
      </p:pic>
      <p:pic>
        <p:nvPicPr>
          <p:cNvPr id="7" name="Picture 6" descr="A picture containing text, map&#10;&#10;Description automatically generated">
            <a:extLst>
              <a:ext uri="{FF2B5EF4-FFF2-40B4-BE49-F238E27FC236}">
                <a16:creationId xmlns:a16="http://schemas.microsoft.com/office/drawing/2014/main" id="{5771D445-FBD2-44C7-9415-3CB5DC1D3E1D}"/>
              </a:ext>
            </a:extLst>
          </p:cNvPr>
          <p:cNvPicPr>
            <a:picLocks noChangeAspect="1"/>
          </p:cNvPicPr>
          <p:nvPr/>
        </p:nvPicPr>
        <p:blipFill rotWithShape="1">
          <a:blip r:embed="rId5">
            <a:extLst>
              <a:ext uri="{28A0092B-C50C-407E-A947-70E740481C1C}">
                <a14:useLocalDpi xmlns:a14="http://schemas.microsoft.com/office/drawing/2010/main" val="0"/>
              </a:ext>
            </a:extLst>
          </a:blip>
          <a:srcRect l="9851" r="16507" b="-4"/>
          <a:stretch/>
        </p:blipFill>
        <p:spPr>
          <a:xfrm>
            <a:off x="8135262" y="609602"/>
            <a:ext cx="3409037" cy="2766058"/>
          </a:xfrm>
          <a:prstGeom prst="rect">
            <a:avLst/>
          </a:prstGeom>
          <a:effectLst>
            <a:outerShdw blurRad="50800" dist="38100" dir="5400000" algn="t" rotWithShape="0">
              <a:prstClr val="black">
                <a:alpha val="43000"/>
              </a:prstClr>
            </a:outerShdw>
          </a:effectLst>
        </p:spPr>
      </p:pic>
      <p:sp>
        <p:nvSpPr>
          <p:cNvPr id="19" name="Rectangle 18">
            <a:extLst>
              <a:ext uri="{FF2B5EF4-FFF2-40B4-BE49-F238E27FC236}">
                <a16:creationId xmlns:a16="http://schemas.microsoft.com/office/drawing/2014/main" id="{FE7E68A8-D9AC-41E0-84F5-3122CE152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Content Placeholder 15">
            <a:extLst>
              <a:ext uri="{FF2B5EF4-FFF2-40B4-BE49-F238E27FC236}">
                <a16:creationId xmlns:a16="http://schemas.microsoft.com/office/drawing/2014/main" id="{F27C6699-DFE4-4420-8EA8-CF0C83730712}"/>
              </a:ext>
            </a:extLst>
          </p:cNvPr>
          <p:cNvSpPr>
            <a:spLocks noGrp="1"/>
          </p:cNvSpPr>
          <p:nvPr>
            <p:ph idx="1"/>
          </p:nvPr>
        </p:nvSpPr>
        <p:spPr>
          <a:xfrm>
            <a:off x="642176" y="2484544"/>
            <a:ext cx="3329666" cy="3763855"/>
          </a:xfrm>
        </p:spPr>
        <p:txBody>
          <a:bodyPr>
            <a:normAutofit fontScale="70000" lnSpcReduction="20000"/>
          </a:bodyPr>
          <a:lstStyle/>
          <a:p>
            <a:r>
              <a:rPr lang="en-US" dirty="0"/>
              <a:t>The pictures on the right is a geographic picture of Cuba and where Cuba is on the world map.</a:t>
            </a:r>
          </a:p>
          <a:p>
            <a:endParaRPr lang="en-US" dirty="0"/>
          </a:p>
          <a:p>
            <a:r>
              <a:rPr lang="en-US" dirty="0"/>
              <a:t>The pictures on the right is the landscape of Cuba and on the very right is what the cities looks like.</a:t>
            </a:r>
          </a:p>
          <a:p>
            <a:r>
              <a:rPr lang="en-US" dirty="0"/>
              <a:t>The terrain is mostly flat with rolling plains , with rugged hills and mountains in the Southeast.</a:t>
            </a:r>
          </a:p>
          <a:p>
            <a:r>
              <a:rPr lang="en-US" dirty="0"/>
              <a:t>Fact: The lowest point in Cuba is the Caribbean Sea at 0 m (sea level) and the highest point in Cuba is Pico Turquino</a:t>
            </a:r>
          </a:p>
        </p:txBody>
      </p:sp>
      <p:pic>
        <p:nvPicPr>
          <p:cNvPr id="9" name="Picture 8" descr="A picture containing outdoor, nature, sky, grass&#10;&#10;Description automatically generated">
            <a:extLst>
              <a:ext uri="{FF2B5EF4-FFF2-40B4-BE49-F238E27FC236}">
                <a16:creationId xmlns:a16="http://schemas.microsoft.com/office/drawing/2014/main" id="{094F5AD9-5F6E-4DCF-84D3-702FD1D88C09}"/>
              </a:ext>
            </a:extLst>
          </p:cNvPr>
          <p:cNvPicPr>
            <a:picLocks noChangeAspect="1"/>
          </p:cNvPicPr>
          <p:nvPr/>
        </p:nvPicPr>
        <p:blipFill rotWithShape="1">
          <a:blip r:embed="rId6">
            <a:extLst>
              <a:ext uri="{28A0092B-C50C-407E-A947-70E740481C1C}">
                <a14:useLocalDpi xmlns:a14="http://schemas.microsoft.com/office/drawing/2010/main" val="0"/>
              </a:ext>
            </a:extLst>
          </a:blip>
          <a:srcRect l="26813" r="11559" b="-1"/>
          <a:stretch/>
        </p:blipFill>
        <p:spPr>
          <a:xfrm>
            <a:off x="4613644" y="3482340"/>
            <a:ext cx="3409037" cy="2765825"/>
          </a:xfrm>
          <a:prstGeom prst="rect">
            <a:avLst/>
          </a:prstGeom>
          <a:effectLst>
            <a:outerShdw blurRad="50800" dist="38100" dir="5400000" algn="t" rotWithShape="0">
              <a:prstClr val="black">
                <a:alpha val="43000"/>
              </a:prstClr>
            </a:outerShdw>
          </a:effectLst>
        </p:spPr>
      </p:pic>
      <p:pic>
        <p:nvPicPr>
          <p:cNvPr id="11" name="Picture 10" descr="An aerial view of a city&#10;&#10;Description automatically generated">
            <a:extLst>
              <a:ext uri="{FF2B5EF4-FFF2-40B4-BE49-F238E27FC236}">
                <a16:creationId xmlns:a16="http://schemas.microsoft.com/office/drawing/2014/main" id="{A3B1C0B7-1F44-48BF-82B7-2FC264A0F23E}"/>
              </a:ext>
            </a:extLst>
          </p:cNvPr>
          <p:cNvPicPr>
            <a:picLocks noChangeAspect="1"/>
          </p:cNvPicPr>
          <p:nvPr/>
        </p:nvPicPr>
        <p:blipFill rotWithShape="1">
          <a:blip r:embed="rId7">
            <a:extLst>
              <a:ext uri="{28A0092B-C50C-407E-A947-70E740481C1C}">
                <a14:useLocalDpi xmlns:a14="http://schemas.microsoft.com/office/drawing/2010/main" val="0"/>
              </a:ext>
            </a:extLst>
          </a:blip>
          <a:srcRect l="5790" r="11945" b="2"/>
          <a:stretch/>
        </p:blipFill>
        <p:spPr>
          <a:xfrm>
            <a:off x="8135262" y="3482340"/>
            <a:ext cx="3409037" cy="276605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95188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C754-0CC5-48E9-B751-9ADA4AB8256F}"/>
              </a:ext>
            </a:extLst>
          </p:cNvPr>
          <p:cNvSpPr>
            <a:spLocks noGrp="1"/>
          </p:cNvSpPr>
          <p:nvPr>
            <p:ph type="title"/>
          </p:nvPr>
        </p:nvSpPr>
        <p:spPr>
          <a:xfrm>
            <a:off x="647701" y="452718"/>
            <a:ext cx="3978790" cy="1400530"/>
          </a:xfrm>
        </p:spPr>
        <p:txBody>
          <a:bodyPr>
            <a:normAutofit/>
          </a:bodyPr>
          <a:lstStyle/>
          <a:p>
            <a:r>
              <a:rPr lang="en-CA" dirty="0"/>
              <a:t>La Capital</a:t>
            </a:r>
            <a:br>
              <a:rPr lang="en-CA" dirty="0"/>
            </a:br>
            <a:r>
              <a:rPr lang="en-CA" dirty="0" err="1"/>
              <a:t>Capital</a:t>
            </a:r>
            <a:r>
              <a:rPr lang="en-CA" dirty="0"/>
              <a:t> City</a:t>
            </a:r>
          </a:p>
        </p:txBody>
      </p:sp>
      <p:pic>
        <p:nvPicPr>
          <p:cNvPr id="5" name="Picture 4" descr="A picture containing text, map&#10;&#10;Description automatically generated">
            <a:extLst>
              <a:ext uri="{FF2B5EF4-FFF2-40B4-BE49-F238E27FC236}">
                <a16:creationId xmlns:a16="http://schemas.microsoft.com/office/drawing/2014/main" id="{4FA5D93A-F75B-41BB-9D60-FF4EE1F7A170}"/>
              </a:ext>
            </a:extLst>
          </p:cNvPr>
          <p:cNvPicPr>
            <a:picLocks noChangeAspect="1"/>
          </p:cNvPicPr>
          <p:nvPr/>
        </p:nvPicPr>
        <p:blipFill rotWithShape="1">
          <a:blip r:embed="rId3">
            <a:extLst>
              <a:ext uri="{28A0092B-C50C-407E-A947-70E740481C1C}">
                <a14:useLocalDpi xmlns:a14="http://schemas.microsoft.com/office/drawing/2010/main" val="0"/>
              </a:ext>
            </a:extLst>
          </a:blip>
          <a:srcRect b="2084"/>
          <a:stretch/>
        </p:blipFill>
        <p:spPr>
          <a:xfrm>
            <a:off x="5316658" y="10"/>
            <a:ext cx="6873804" cy="3428988"/>
          </a:xfrm>
          <a:prstGeom prst="rect">
            <a:avLst/>
          </a:prstGeom>
        </p:spPr>
      </p:pic>
      <p:sp>
        <p:nvSpPr>
          <p:cNvPr id="14" name="Rectangle 13">
            <a:extLst>
              <a:ext uri="{FF2B5EF4-FFF2-40B4-BE49-F238E27FC236}">
                <a16:creationId xmlns:a16="http://schemas.microsoft.com/office/drawing/2014/main" id="{ADD45ADE-A3FD-4347-8EA1-1AEAE1374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F4665CF-32E0-4FCA-958D-A72CB69FB3C9}"/>
              </a:ext>
            </a:extLst>
          </p:cNvPr>
          <p:cNvSpPr>
            <a:spLocks noGrp="1"/>
          </p:cNvSpPr>
          <p:nvPr>
            <p:ph idx="1"/>
          </p:nvPr>
        </p:nvSpPr>
        <p:spPr>
          <a:xfrm>
            <a:off x="647701" y="2052918"/>
            <a:ext cx="3977971" cy="4195481"/>
          </a:xfrm>
        </p:spPr>
        <p:txBody>
          <a:bodyPr>
            <a:normAutofit lnSpcReduction="10000"/>
          </a:bodyPr>
          <a:lstStyle/>
          <a:p>
            <a:r>
              <a:rPr lang="en-CA" dirty="0"/>
              <a:t>The capital city of Cuba is Havana</a:t>
            </a:r>
          </a:p>
          <a:p>
            <a:r>
              <a:rPr lang="en-CA" dirty="0"/>
              <a:t>In Havana, colourful buildings first appeared in the 16</a:t>
            </a:r>
            <a:r>
              <a:rPr lang="en-CA" baseline="30000" dirty="0"/>
              <a:t>th</a:t>
            </a:r>
            <a:r>
              <a:rPr lang="en-CA" dirty="0"/>
              <a:t> and 17</a:t>
            </a:r>
            <a:r>
              <a:rPr lang="en-CA" baseline="30000" dirty="0"/>
              <a:t>th</a:t>
            </a:r>
            <a:r>
              <a:rPr lang="en-CA" dirty="0"/>
              <a:t> centuries and the city still remains incredibly beautiful</a:t>
            </a:r>
          </a:p>
          <a:p>
            <a:r>
              <a:rPr lang="en-CA" dirty="0"/>
              <a:t>The building on the right is called El </a:t>
            </a:r>
            <a:r>
              <a:rPr lang="en-CA" dirty="0" err="1"/>
              <a:t>Capitolio</a:t>
            </a:r>
            <a:r>
              <a:rPr lang="en-CA" dirty="0"/>
              <a:t> which was where the president stayed. You are allowed to enter the building and have a tour around the place.</a:t>
            </a:r>
          </a:p>
        </p:txBody>
      </p:sp>
      <p:pic>
        <p:nvPicPr>
          <p:cNvPr id="9" name="Picture 8" descr="A large white building&#10;&#10;Description automatically generated">
            <a:extLst>
              <a:ext uri="{FF2B5EF4-FFF2-40B4-BE49-F238E27FC236}">
                <a16:creationId xmlns:a16="http://schemas.microsoft.com/office/drawing/2014/main" id="{A0CDB1D7-16D2-443F-B267-3E21BCD8F398}"/>
              </a:ext>
            </a:extLst>
          </p:cNvPr>
          <p:cNvPicPr>
            <a:picLocks noChangeAspect="1"/>
          </p:cNvPicPr>
          <p:nvPr/>
        </p:nvPicPr>
        <p:blipFill rotWithShape="1">
          <a:blip r:embed="rId4">
            <a:extLst>
              <a:ext uri="{28A0092B-C50C-407E-A947-70E740481C1C}">
                <a14:useLocalDpi xmlns:a14="http://schemas.microsoft.com/office/drawing/2010/main" val="0"/>
              </a:ext>
            </a:extLst>
          </a:blip>
          <a:srcRect l="11658" r="21440" b="2"/>
          <a:stretch/>
        </p:blipFill>
        <p:spPr>
          <a:xfrm>
            <a:off x="5316658" y="3428998"/>
            <a:ext cx="3436902" cy="3428998"/>
          </a:xfrm>
          <a:prstGeom prst="rect">
            <a:avLst/>
          </a:prstGeom>
        </p:spPr>
      </p:pic>
      <p:pic>
        <p:nvPicPr>
          <p:cNvPr id="7" name="Picture 6" descr="A large building with a clock on the side of a road&#10;&#10;Description automatically generated">
            <a:extLst>
              <a:ext uri="{FF2B5EF4-FFF2-40B4-BE49-F238E27FC236}">
                <a16:creationId xmlns:a16="http://schemas.microsoft.com/office/drawing/2014/main" id="{030B618F-60F0-4C14-9BE7-D55919ED7505}"/>
              </a:ext>
            </a:extLst>
          </p:cNvPr>
          <p:cNvPicPr>
            <a:picLocks noChangeAspect="1"/>
          </p:cNvPicPr>
          <p:nvPr/>
        </p:nvPicPr>
        <p:blipFill rotWithShape="1">
          <a:blip r:embed="rId5">
            <a:extLst>
              <a:ext uri="{28A0092B-C50C-407E-A947-70E740481C1C}">
                <a14:useLocalDpi xmlns:a14="http://schemas.microsoft.com/office/drawing/2010/main" val="0"/>
              </a:ext>
            </a:extLst>
          </a:blip>
          <a:srcRect l="10167" r="14661"/>
          <a:stretch/>
        </p:blipFill>
        <p:spPr>
          <a:xfrm>
            <a:off x="8753560" y="3428998"/>
            <a:ext cx="3436902" cy="3428996"/>
          </a:xfrm>
          <a:prstGeom prst="rect">
            <a:avLst/>
          </a:prstGeom>
        </p:spPr>
      </p:pic>
      <p:cxnSp>
        <p:nvCxnSpPr>
          <p:cNvPr id="16" name="Straight Connector 15">
            <a:extLst>
              <a:ext uri="{FF2B5EF4-FFF2-40B4-BE49-F238E27FC236}">
                <a16:creationId xmlns:a16="http://schemas.microsoft.com/office/drawing/2014/main" id="{C5B893B6-3536-4763-A5A0-07B7DFA291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3560" y="3428998"/>
            <a:ext cx="0" cy="342899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A655D-DD6A-431B-84B5-B5278B1AF6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16658" y="3428998"/>
            <a:ext cx="68738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276D-E8E5-44E3-B05B-BDEFF48B10AB}"/>
              </a:ext>
            </a:extLst>
          </p:cNvPr>
          <p:cNvSpPr>
            <a:spLocks noGrp="1"/>
          </p:cNvSpPr>
          <p:nvPr>
            <p:ph type="title"/>
          </p:nvPr>
        </p:nvSpPr>
        <p:spPr>
          <a:xfrm>
            <a:off x="708010" y="838200"/>
            <a:ext cx="3108626" cy="1444752"/>
          </a:xfrm>
        </p:spPr>
        <p:txBody>
          <a:bodyPr anchor="b">
            <a:normAutofit/>
          </a:bodyPr>
          <a:lstStyle/>
          <a:p>
            <a:r>
              <a:rPr lang="en-CA" sz="3200" dirty="0"/>
              <a:t>La Bandera</a:t>
            </a:r>
            <a:br>
              <a:rPr lang="en-CA" sz="3200" dirty="0"/>
            </a:br>
            <a:r>
              <a:rPr lang="en-CA" sz="3200" dirty="0"/>
              <a:t>Flag</a:t>
            </a:r>
          </a:p>
        </p:txBody>
      </p:sp>
      <p:sp>
        <p:nvSpPr>
          <p:cNvPr id="13" name="Freeform 11">
            <a:extLst>
              <a:ext uri="{FF2B5EF4-FFF2-40B4-BE49-F238E27FC236}">
                <a16:creationId xmlns:a16="http://schemas.microsoft.com/office/drawing/2014/main" id="{2FEA51AE-2D18-46BE-B2CA-B90B13168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5E6A537E-C106-45AE-9BBB-3CE559441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F918BA52-E4A7-4EEC-898E-C49023767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9" name="Rectangle 18">
            <a:extLst>
              <a:ext uri="{FF2B5EF4-FFF2-40B4-BE49-F238E27FC236}">
                <a16:creationId xmlns:a16="http://schemas.microsoft.com/office/drawing/2014/main" id="{86D3F3B7-282C-4DDC-AD1B-C497F2942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1B3E7D3C-D15F-4DE2-8F9E-E9444AE0745D}"/>
              </a:ext>
            </a:extLst>
          </p:cNvPr>
          <p:cNvSpPr>
            <a:spLocks noGrp="1"/>
          </p:cNvSpPr>
          <p:nvPr>
            <p:ph idx="1"/>
          </p:nvPr>
        </p:nvSpPr>
        <p:spPr>
          <a:xfrm>
            <a:off x="344718" y="2559038"/>
            <a:ext cx="3108057" cy="2947415"/>
          </a:xfrm>
        </p:spPr>
        <p:txBody>
          <a:bodyPr>
            <a:normAutofit fontScale="92500" lnSpcReduction="10000"/>
          </a:bodyPr>
          <a:lstStyle/>
          <a:p>
            <a:r>
              <a:rPr lang="en-US" sz="1400" dirty="0"/>
              <a:t>The flag was created by Narciso Lopez in 1849 but not officially adopted until May 30, 1902</a:t>
            </a:r>
          </a:p>
          <a:p>
            <a:r>
              <a:rPr lang="en-US" sz="1400" dirty="0"/>
              <a:t>The 3 blue stripes represents the three districts in which Cuba was divided that time. The white strips represents the purity and justices of the patriotic liberators motives.  The red triangle is a masonic symbol that represents the unity and equality of the people upon the blood spilled by their revolutionary heroes, and the white star stands for independence.</a:t>
            </a:r>
          </a:p>
        </p:txBody>
      </p:sp>
      <p:pic>
        <p:nvPicPr>
          <p:cNvPr id="8" name="Content Placeholder 4">
            <a:extLst>
              <a:ext uri="{FF2B5EF4-FFF2-40B4-BE49-F238E27FC236}">
                <a16:creationId xmlns:a16="http://schemas.microsoft.com/office/drawing/2014/main" id="{F06F7709-F0E0-41E4-AD6F-867450B4C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451" y="2109838"/>
            <a:ext cx="6495847" cy="3247923"/>
          </a:xfrm>
          <a:prstGeom prst="rect">
            <a:avLst/>
          </a:prstGeom>
          <a:effectLst/>
        </p:spPr>
      </p:pic>
    </p:spTree>
    <p:extLst>
      <p:ext uri="{BB962C8B-B14F-4D97-AF65-F5344CB8AC3E}">
        <p14:creationId xmlns:p14="http://schemas.microsoft.com/office/powerpoint/2010/main" val="281353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D4F0-E02D-4648-8CA0-5B2FC893856F}"/>
              </a:ext>
            </a:extLst>
          </p:cNvPr>
          <p:cNvSpPr>
            <a:spLocks noGrp="1"/>
          </p:cNvSpPr>
          <p:nvPr>
            <p:ph type="title"/>
          </p:nvPr>
        </p:nvSpPr>
        <p:spPr>
          <a:xfrm>
            <a:off x="646111" y="1447799"/>
            <a:ext cx="3105075" cy="1444750"/>
          </a:xfrm>
        </p:spPr>
        <p:txBody>
          <a:bodyPr anchor="b">
            <a:normAutofit/>
          </a:bodyPr>
          <a:lstStyle/>
          <a:p>
            <a:pPr>
              <a:lnSpc>
                <a:spcPct val="90000"/>
              </a:lnSpc>
            </a:pPr>
            <a:r>
              <a:rPr lang="en-CA" sz="2700"/>
              <a:t>La Moneda</a:t>
            </a:r>
            <a:br>
              <a:rPr lang="en-CA" sz="2700"/>
            </a:br>
            <a:r>
              <a:rPr lang="en-CA" sz="2700"/>
              <a:t>Currency/Money</a:t>
            </a:r>
          </a:p>
        </p:txBody>
      </p:sp>
      <p:sp>
        <p:nvSpPr>
          <p:cNvPr id="33" name="Freeform 23">
            <a:extLst>
              <a:ext uri="{FF2B5EF4-FFF2-40B4-BE49-F238E27FC236}">
                <a16:creationId xmlns:a16="http://schemas.microsoft.com/office/drawing/2014/main" id="{1B1DE017-B4DB-462C-9348-31728A7B1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4" name="Rectangle 20">
            <a:extLst>
              <a:ext uri="{FF2B5EF4-FFF2-40B4-BE49-F238E27FC236}">
                <a16:creationId xmlns:a16="http://schemas.microsoft.com/office/drawing/2014/main" id="{B120E39F-B169-44FB-A5CB-16356A48F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5">
            <a:extLst>
              <a:ext uri="{FF2B5EF4-FFF2-40B4-BE49-F238E27FC236}">
                <a16:creationId xmlns:a16="http://schemas.microsoft.com/office/drawing/2014/main" id="{F21FF7C4-F900-405C-8767-8C3773DCC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6" name="Rectangle 24">
            <a:extLst>
              <a:ext uri="{FF2B5EF4-FFF2-40B4-BE49-F238E27FC236}">
                <a16:creationId xmlns:a16="http://schemas.microsoft.com/office/drawing/2014/main" id="{70CEECEE-052A-492C-9E58-4D2BC092E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Content Placeholder 15">
            <a:extLst>
              <a:ext uri="{FF2B5EF4-FFF2-40B4-BE49-F238E27FC236}">
                <a16:creationId xmlns:a16="http://schemas.microsoft.com/office/drawing/2014/main" id="{09302EE2-A27C-4233-861F-4AFF2A5D118D}"/>
              </a:ext>
            </a:extLst>
          </p:cNvPr>
          <p:cNvSpPr>
            <a:spLocks noGrp="1"/>
          </p:cNvSpPr>
          <p:nvPr>
            <p:ph idx="1"/>
          </p:nvPr>
        </p:nvSpPr>
        <p:spPr>
          <a:xfrm>
            <a:off x="646111" y="3088493"/>
            <a:ext cx="3104751" cy="2931307"/>
          </a:xfrm>
        </p:spPr>
        <p:txBody>
          <a:bodyPr>
            <a:normAutofit/>
          </a:bodyPr>
          <a:lstStyle/>
          <a:p>
            <a:r>
              <a:rPr lang="en-US" sz="1600" dirty="0"/>
              <a:t>Cuba does not use US currency but uses their own currency called Cuban Peso</a:t>
            </a:r>
          </a:p>
          <a:p>
            <a:r>
              <a:rPr lang="en-US" sz="1600" dirty="0"/>
              <a:t>1 Cuban Peso equals to 1.31 Canadian dollars. </a:t>
            </a:r>
          </a:p>
          <a:p>
            <a:r>
              <a:rPr lang="en-US" sz="1600" dirty="0"/>
              <a:t>1 Canadian Dollar equals to 0.76 Cuban Peso’s</a:t>
            </a:r>
          </a:p>
        </p:txBody>
      </p:sp>
      <p:pic>
        <p:nvPicPr>
          <p:cNvPr id="38" name="Content Placeholder 4">
            <a:extLst>
              <a:ext uri="{FF2B5EF4-FFF2-40B4-BE49-F238E27FC236}">
                <a16:creationId xmlns:a16="http://schemas.microsoft.com/office/drawing/2014/main" id="{DBFD74E4-0507-48BA-A632-A2E01EC99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119" y="-65847"/>
            <a:ext cx="4061213" cy="2284432"/>
          </a:xfrm>
          <a:prstGeom prst="rect">
            <a:avLst/>
          </a:prstGeom>
          <a:effectLst/>
        </p:spPr>
      </p:pic>
      <p:pic>
        <p:nvPicPr>
          <p:cNvPr id="9" name="Picture 8" descr="A close up of a sign&#10;&#10;Description automatically generated">
            <a:extLst>
              <a:ext uri="{FF2B5EF4-FFF2-40B4-BE49-F238E27FC236}">
                <a16:creationId xmlns:a16="http://schemas.microsoft.com/office/drawing/2014/main" id="{FA955BBD-B974-49EF-858C-8EE4805C5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522" y="-4034"/>
            <a:ext cx="3659872" cy="1701840"/>
          </a:xfrm>
          <a:prstGeom prst="rect">
            <a:avLst/>
          </a:prstGeom>
          <a:effectLst/>
        </p:spPr>
      </p:pic>
      <p:pic>
        <p:nvPicPr>
          <p:cNvPr id="11" name="Picture 10" descr="A close up of a newspaper&#10;&#10;Description automatically generated">
            <a:extLst>
              <a:ext uri="{FF2B5EF4-FFF2-40B4-BE49-F238E27FC236}">
                <a16:creationId xmlns:a16="http://schemas.microsoft.com/office/drawing/2014/main" id="{36AE8691-0986-401E-90E6-C7C38140C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4435" y="2347949"/>
            <a:ext cx="3595359" cy="1653865"/>
          </a:xfrm>
          <a:prstGeom prst="rect">
            <a:avLst/>
          </a:prstGeom>
          <a:effectLst/>
        </p:spPr>
      </p:pic>
      <p:pic>
        <p:nvPicPr>
          <p:cNvPr id="7" name="Picture 6" descr="A close up of a newspaper&#10;&#10;Description automatically generated">
            <a:extLst>
              <a:ext uri="{FF2B5EF4-FFF2-40B4-BE49-F238E27FC236}">
                <a16:creationId xmlns:a16="http://schemas.microsoft.com/office/drawing/2014/main" id="{B95DAE0D-AE7A-46AB-9213-AD9A08BA9E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0111" y="2081287"/>
            <a:ext cx="3675259" cy="1653865"/>
          </a:xfrm>
          <a:prstGeom prst="rect">
            <a:avLst/>
          </a:prstGeom>
          <a:effectLst/>
        </p:spPr>
      </p:pic>
      <p:pic>
        <p:nvPicPr>
          <p:cNvPr id="4" name="Picture 3">
            <a:extLst>
              <a:ext uri="{FF2B5EF4-FFF2-40B4-BE49-F238E27FC236}">
                <a16:creationId xmlns:a16="http://schemas.microsoft.com/office/drawing/2014/main" id="{217DF26D-A28D-47E7-9473-53DC134904C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7308" r="90000">
                        <a14:foregroundMark x1="15769" y1="73750" x2="15769" y2="73750"/>
                        <a14:foregroundMark x1="7308" y1="70000" x2="7308" y2="70000"/>
                        <a14:foregroundMark x1="11923" y1="33125" x2="11923" y2="33125"/>
                        <a14:foregroundMark x1="33077" y1="33750" x2="33077" y2="33750"/>
                        <a14:foregroundMark x1="40385" y1="65000" x2="40385" y2="65000"/>
                        <a14:foregroundMark x1="25769" y1="67500" x2="25769" y2="67500"/>
                        <a14:foregroundMark x1="47308" y1="28125" x2="47308" y2="28125"/>
                        <a14:foregroundMark x1="68077" y1="36250" x2="68077" y2="36250"/>
                        <a14:foregroundMark x1="85385" y1="41250" x2="85385" y2="41250"/>
                        <a14:foregroundMark x1="83846" y1="30000" x2="83846" y2="30000"/>
                        <a14:foregroundMark x1="83846" y1="30000" x2="83846" y2="30000"/>
                        <a14:foregroundMark x1="85385" y1="30000" x2="85385" y2="30000"/>
                        <a14:foregroundMark x1="85385" y1="30000" x2="85385" y2="30000"/>
                        <a14:foregroundMark x1="81154" y1="31875" x2="81154" y2="31875"/>
                        <a14:foregroundMark x1="79231" y1="31875" x2="79231" y2="31875"/>
                        <a14:foregroundMark x1="79231" y1="31875" x2="79231" y2="31875"/>
                        <a14:foregroundMark x1="85769" y1="76875" x2="85769" y2="76875"/>
                        <a14:foregroundMark x1="82308" y1="68750" x2="82308" y2="68750"/>
                        <a14:foregroundMark x1="82308" y1="68750" x2="82308" y2="68750"/>
                        <a14:foregroundMark x1="82308" y1="68750" x2="82308" y2="68750"/>
                        <a14:foregroundMark x1="82308" y1="68750" x2="82308" y2="68750"/>
                        <a14:foregroundMark x1="82308" y1="68750" x2="82308" y2="68750"/>
                        <a14:foregroundMark x1="82308" y1="68750" x2="82308" y2="68750"/>
                        <a14:foregroundMark x1="82308" y1="68750" x2="82308" y2="68750"/>
                        <a14:foregroundMark x1="82308" y1="68750" x2="82308" y2="68750"/>
                        <a14:foregroundMark x1="82308" y1="68750" x2="82308" y2="68750"/>
                        <a14:foregroundMark x1="82308" y1="68750" x2="82308" y2="68750"/>
                        <a14:foregroundMark x1="81538" y1="25625" x2="81538" y2="25625"/>
                        <a14:foregroundMark x1="81538" y1="25625" x2="81538" y2="25625"/>
                        <a14:foregroundMark x1="81538" y1="25625" x2="81538" y2="25625"/>
                        <a14:foregroundMark x1="81538" y1="25625" x2="81538" y2="25625"/>
                        <a14:foregroundMark x1="81538" y1="73750" x2="81538" y2="73750"/>
                      </a14:backgroundRemoval>
                    </a14:imgEffect>
                  </a14:imgLayer>
                </a14:imgProps>
              </a:ext>
              <a:ext uri="{28A0092B-C50C-407E-A947-70E740481C1C}">
                <a14:useLocalDpi xmlns:a14="http://schemas.microsoft.com/office/drawing/2010/main" val="0"/>
              </a:ext>
            </a:extLst>
          </a:blip>
          <a:stretch>
            <a:fillRect/>
          </a:stretch>
        </p:blipFill>
        <p:spPr>
          <a:xfrm>
            <a:off x="4800708" y="3428999"/>
            <a:ext cx="6190065" cy="3809271"/>
          </a:xfrm>
          <a:prstGeom prst="rect">
            <a:avLst/>
          </a:prstGeom>
        </p:spPr>
      </p:pic>
    </p:spTree>
    <p:extLst>
      <p:ext uri="{BB962C8B-B14F-4D97-AF65-F5344CB8AC3E}">
        <p14:creationId xmlns:p14="http://schemas.microsoft.com/office/powerpoint/2010/main" val="34046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B717-F3DC-4556-A9EB-7A8135945262}"/>
              </a:ext>
            </a:extLst>
          </p:cNvPr>
          <p:cNvSpPr>
            <a:spLocks noGrp="1"/>
          </p:cNvSpPr>
          <p:nvPr>
            <p:ph type="title"/>
          </p:nvPr>
        </p:nvSpPr>
        <p:spPr/>
        <p:txBody>
          <a:bodyPr/>
          <a:lstStyle/>
          <a:p>
            <a:r>
              <a:rPr lang="en-CA" dirty="0"/>
              <a:t>3 </a:t>
            </a:r>
            <a:r>
              <a:rPr lang="en-CA" dirty="0" err="1"/>
              <a:t>Tradiciones</a:t>
            </a:r>
            <a:br>
              <a:rPr lang="en-CA" dirty="0"/>
            </a:br>
            <a:r>
              <a:rPr lang="en-CA" dirty="0"/>
              <a:t>Traditions-detail</a:t>
            </a:r>
          </a:p>
        </p:txBody>
      </p:sp>
      <p:sp>
        <p:nvSpPr>
          <p:cNvPr id="3" name="Content Placeholder 2">
            <a:extLst>
              <a:ext uri="{FF2B5EF4-FFF2-40B4-BE49-F238E27FC236}">
                <a16:creationId xmlns:a16="http://schemas.microsoft.com/office/drawing/2014/main" id="{DE22FCE9-4508-4DFC-B039-8F04B01AEE85}"/>
              </a:ext>
            </a:extLst>
          </p:cNvPr>
          <p:cNvSpPr>
            <a:spLocks noGrp="1"/>
          </p:cNvSpPr>
          <p:nvPr>
            <p:ph idx="1"/>
          </p:nvPr>
        </p:nvSpPr>
        <p:spPr/>
        <p:txBody>
          <a:bodyPr>
            <a:normAutofit/>
          </a:bodyPr>
          <a:lstStyle/>
          <a:p>
            <a:r>
              <a:rPr lang="en-CA" sz="2800" dirty="0"/>
              <a:t>Fire Festival in Santiago de Cuba (early July)</a:t>
            </a:r>
          </a:p>
          <a:p>
            <a:r>
              <a:rPr lang="en-CA" sz="2800" dirty="0"/>
              <a:t>Carnivals in Cuban provinces (late June and throughout July)</a:t>
            </a:r>
          </a:p>
          <a:p>
            <a:r>
              <a:rPr lang="en-CA" sz="2800" dirty="0" err="1"/>
              <a:t>Cubadisco</a:t>
            </a:r>
            <a:r>
              <a:rPr lang="en-CA" sz="2800" dirty="0"/>
              <a:t> Festival (mid-May)</a:t>
            </a:r>
          </a:p>
        </p:txBody>
      </p:sp>
    </p:spTree>
    <p:extLst>
      <p:ext uri="{BB962C8B-B14F-4D97-AF65-F5344CB8AC3E}">
        <p14:creationId xmlns:p14="http://schemas.microsoft.com/office/powerpoint/2010/main" val="131070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9B6F-A050-4216-B84B-0D42A55344F3}"/>
              </a:ext>
            </a:extLst>
          </p:cNvPr>
          <p:cNvSpPr>
            <a:spLocks noGrp="1"/>
          </p:cNvSpPr>
          <p:nvPr>
            <p:ph type="title"/>
          </p:nvPr>
        </p:nvSpPr>
        <p:spPr>
          <a:xfrm>
            <a:off x="650668" y="629266"/>
            <a:ext cx="4802031" cy="1641986"/>
          </a:xfrm>
        </p:spPr>
        <p:txBody>
          <a:bodyPr>
            <a:normAutofit/>
          </a:bodyPr>
          <a:lstStyle/>
          <a:p>
            <a:r>
              <a:rPr lang="en-CA" sz="3900"/>
              <a:t>Fire Festival in Santiago de Cuba</a:t>
            </a:r>
          </a:p>
        </p:txBody>
      </p:sp>
      <p:pic>
        <p:nvPicPr>
          <p:cNvPr id="5" name="Picture 4" descr="A large crowd of people in front of a building&#10;&#10;Description automatically generated">
            <a:extLst>
              <a:ext uri="{FF2B5EF4-FFF2-40B4-BE49-F238E27FC236}">
                <a16:creationId xmlns:a16="http://schemas.microsoft.com/office/drawing/2014/main" id="{83EA1F88-B2AA-4CA1-B956-AD26DFDCC170}"/>
              </a:ext>
            </a:extLst>
          </p:cNvPr>
          <p:cNvPicPr>
            <a:picLocks noChangeAspect="1"/>
          </p:cNvPicPr>
          <p:nvPr/>
        </p:nvPicPr>
        <p:blipFill rotWithShape="1">
          <a:blip r:embed="rId3">
            <a:extLst>
              <a:ext uri="{28A0092B-C50C-407E-A947-70E740481C1C}">
                <a14:useLocalDpi xmlns:a14="http://schemas.microsoft.com/office/drawing/2010/main" val="0"/>
              </a:ext>
            </a:extLst>
          </a:blip>
          <a:srcRect l="26498" r="23516"/>
          <a:stretch/>
        </p:blipFill>
        <p:spPr>
          <a:xfrm>
            <a:off x="6100398" y="10"/>
            <a:ext cx="6094412" cy="6857990"/>
          </a:xfrm>
          <a:prstGeom prst="rect">
            <a:avLst/>
          </a:prstGeom>
        </p:spPr>
      </p:pic>
      <p:sp>
        <p:nvSpPr>
          <p:cNvPr id="16" name="Rectangle 9">
            <a:extLst>
              <a:ext uri="{FF2B5EF4-FFF2-40B4-BE49-F238E27FC236}">
                <a16:creationId xmlns:a16="http://schemas.microsoft.com/office/drawing/2014/main" id="{7527E565-DE8D-445C-9879-AD1D04415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86E8872-062F-4E5C-B272-44EAC466EB7D}"/>
              </a:ext>
            </a:extLst>
          </p:cNvPr>
          <p:cNvSpPr>
            <a:spLocks noGrp="1"/>
          </p:cNvSpPr>
          <p:nvPr>
            <p:ph idx="1"/>
          </p:nvPr>
        </p:nvSpPr>
        <p:spPr>
          <a:xfrm>
            <a:off x="650668" y="2438400"/>
            <a:ext cx="4802031" cy="3809999"/>
          </a:xfrm>
        </p:spPr>
        <p:txBody>
          <a:bodyPr>
            <a:normAutofit/>
          </a:bodyPr>
          <a:lstStyle/>
          <a:p>
            <a:pPr>
              <a:lnSpc>
                <a:spcPct val="90000"/>
              </a:lnSpc>
            </a:pPr>
            <a:r>
              <a:rPr lang="en-CA" sz="1600"/>
              <a:t>This festival is one of the most anticipated festivities in July attended by locals and tourists. The Caribbean festival, as know as “La fiesta del </a:t>
            </a:r>
            <a:r>
              <a:rPr lang="en-CA" sz="1600" err="1"/>
              <a:t>fuego</a:t>
            </a:r>
            <a:r>
              <a:rPr lang="en-CA" sz="1600"/>
              <a:t>”. This traditions started in 1981 to pay tribute to the music, food, dances and traditions of this Caribbean town. The party last around 8 days and is celebrated in Santiago de Cuba, know for being cultural capital on the island. It has dance presentations, fireworks shows, theatrical performances, local crafts, workshops of poetry and acting, cinema series and much more. Other people from Brazil, Dominican Republic, Jamaica, Curacao Island and others will attend.</a:t>
            </a:r>
          </a:p>
        </p:txBody>
      </p:sp>
    </p:spTree>
    <p:extLst>
      <p:ext uri="{BB962C8B-B14F-4D97-AF65-F5344CB8AC3E}">
        <p14:creationId xmlns:p14="http://schemas.microsoft.com/office/powerpoint/2010/main" val="4986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FAA8-C31A-4420-97FB-55D1AA7DBA1B}"/>
              </a:ext>
            </a:extLst>
          </p:cNvPr>
          <p:cNvSpPr>
            <a:spLocks noGrp="1"/>
          </p:cNvSpPr>
          <p:nvPr>
            <p:ph type="title"/>
          </p:nvPr>
        </p:nvSpPr>
        <p:spPr>
          <a:xfrm>
            <a:off x="648930" y="629266"/>
            <a:ext cx="9252154" cy="1223983"/>
          </a:xfrm>
        </p:spPr>
        <p:txBody>
          <a:bodyPr>
            <a:normAutofit/>
          </a:bodyPr>
          <a:lstStyle/>
          <a:p>
            <a:r>
              <a:rPr lang="en-CA" dirty="0"/>
              <a:t>Carnivals in Cuban provinces</a:t>
            </a:r>
          </a:p>
        </p:txBody>
      </p:sp>
      <p:sp>
        <p:nvSpPr>
          <p:cNvPr id="3" name="Content Placeholder 2">
            <a:extLst>
              <a:ext uri="{FF2B5EF4-FFF2-40B4-BE49-F238E27FC236}">
                <a16:creationId xmlns:a16="http://schemas.microsoft.com/office/drawing/2014/main" id="{A064AA47-C5C0-4BCB-A20C-D45D4C5A991E}"/>
              </a:ext>
            </a:extLst>
          </p:cNvPr>
          <p:cNvSpPr>
            <a:spLocks noGrp="1"/>
          </p:cNvSpPr>
          <p:nvPr>
            <p:ph idx="1"/>
          </p:nvPr>
        </p:nvSpPr>
        <p:spPr>
          <a:xfrm>
            <a:off x="1103311" y="2052214"/>
            <a:ext cx="4338409" cy="4196185"/>
          </a:xfrm>
        </p:spPr>
        <p:txBody>
          <a:bodyPr>
            <a:normAutofit/>
          </a:bodyPr>
          <a:lstStyle/>
          <a:p>
            <a:r>
              <a:rPr lang="en-CA" sz="1900"/>
              <a:t>During late June and through out July, Cuban carnivals are held in regions such as Havana, Santiago de Cuba, Pinar del Rio, Las Tunas, Holguin, Matanzas, and Villa Clara. The festivals consist of Parade with floats, typical music such as the conga </a:t>
            </a:r>
            <a:r>
              <a:rPr lang="en-CA" sz="1900" err="1"/>
              <a:t>santaiguera</a:t>
            </a:r>
            <a:r>
              <a:rPr lang="en-CA" sz="1900"/>
              <a:t>, street food offering, typical </a:t>
            </a:r>
            <a:r>
              <a:rPr lang="en-CA" sz="1900" err="1"/>
              <a:t>Cubam</a:t>
            </a:r>
            <a:r>
              <a:rPr lang="en-CA" sz="1900"/>
              <a:t> meals, Fancy dress parades, and live music. There is no set date for the celebration of these carnivals.</a:t>
            </a:r>
          </a:p>
        </p:txBody>
      </p:sp>
      <p:pic>
        <p:nvPicPr>
          <p:cNvPr id="5" name="Picture 4" descr="A picture containing person, sport, outdoor, building&#10;&#10;Description automatically generated">
            <a:extLst>
              <a:ext uri="{FF2B5EF4-FFF2-40B4-BE49-F238E27FC236}">
                <a16:creationId xmlns:a16="http://schemas.microsoft.com/office/drawing/2014/main" id="{8D9C6518-F297-4997-8ABA-B5C8B772597A}"/>
              </a:ext>
            </a:extLst>
          </p:cNvPr>
          <p:cNvPicPr>
            <a:picLocks noChangeAspect="1"/>
          </p:cNvPicPr>
          <p:nvPr/>
        </p:nvPicPr>
        <p:blipFill rotWithShape="1">
          <a:blip r:embed="rId3">
            <a:extLst>
              <a:ext uri="{28A0092B-C50C-407E-A947-70E740481C1C}">
                <a14:useLocalDpi xmlns:a14="http://schemas.microsoft.com/office/drawing/2010/main" val="0"/>
              </a:ext>
            </a:extLst>
          </a:blip>
          <a:srcRect l="8527" r="3907" b="-2"/>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669485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ysClr val="windowText" lastClr="000000"/>
      </a:dk1>
      <a:lt1>
        <a:sysClr val="window" lastClr="FFFFFF"/>
      </a:lt1>
      <a:dk2>
        <a:srgbClr val="0E5580"/>
      </a:dk2>
      <a:lt2>
        <a:srgbClr val="EBEBEB"/>
      </a:lt2>
      <a:accent1>
        <a:srgbClr val="FF0000"/>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Widescreen</PresentationFormat>
  <Paragraphs>57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Yu Gothic UI Semibold</vt:lpstr>
      <vt:lpstr>Arial</vt:lpstr>
      <vt:lpstr>Century Gothic</vt:lpstr>
      <vt:lpstr>Wingdings 3</vt:lpstr>
      <vt:lpstr>Ion</vt:lpstr>
      <vt:lpstr>Cuba</vt:lpstr>
      <vt:lpstr>La Población Population</vt:lpstr>
      <vt:lpstr>La Geografía Geography</vt:lpstr>
      <vt:lpstr>La Capital Capital City</vt:lpstr>
      <vt:lpstr>La Bandera Flag</vt:lpstr>
      <vt:lpstr>La Moneda Currency/Money</vt:lpstr>
      <vt:lpstr>3 Tradiciones Traditions-detail</vt:lpstr>
      <vt:lpstr>Fire Festival in Santiago de Cuba</vt:lpstr>
      <vt:lpstr>Carnivals in Cuban provinces</vt:lpstr>
      <vt:lpstr>Cubadisco Festival</vt:lpstr>
      <vt:lpstr>La comida típica Typical Food</vt:lpstr>
      <vt:lpstr>Dessert Arroz con leche</vt:lpstr>
      <vt:lpstr>Las 3 mejores lugares a vistar 3 best place to visit</vt:lpstr>
      <vt:lpstr>Havana, Cuba</vt:lpstr>
      <vt:lpstr>Varadero</vt:lpstr>
      <vt:lpstr>Trinidad</vt:lpstr>
      <vt:lpstr>What are the important products of your country?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Cuba</dc:title>
  <dc:creator>132S-Liu, Cleon</dc:creator>
  <cp:lastModifiedBy>132S-Liu, Cleon</cp:lastModifiedBy>
  <cp:revision>1</cp:revision>
  <dcterms:created xsi:type="dcterms:W3CDTF">2019-02-28T17:28:38Z</dcterms:created>
  <dcterms:modified xsi:type="dcterms:W3CDTF">2019-02-28T17:35:26Z</dcterms:modified>
</cp:coreProperties>
</file>