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/>
    <p:restoredTop sz="94611"/>
  </p:normalViewPr>
  <p:slideViewPr>
    <p:cSldViewPr snapToGrid="0" snapToObjects="1">
      <p:cViewPr varScale="1">
        <p:scale>
          <a:sx n="84" d="100"/>
          <a:sy n="84" d="100"/>
        </p:scale>
        <p:origin x="1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4/30/19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4/30/19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4/30/19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4/30/19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4/30/19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4/30/19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4/30/19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4/30/19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4/30/19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D40C-3DDA-5746-A572-301B206D8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L’imperatif</a:t>
            </a:r>
            <a:r>
              <a:rPr lang="en-US" dirty="0"/>
              <a:t> present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79BC1-2412-7E43-A82B-BE3DFC0E50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Claire Truong</a:t>
            </a:r>
          </a:p>
        </p:txBody>
      </p:sp>
    </p:spTree>
    <p:extLst>
      <p:ext uri="{BB962C8B-B14F-4D97-AF65-F5344CB8AC3E}">
        <p14:creationId xmlns:p14="http://schemas.microsoft.com/office/powerpoint/2010/main" val="1672536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F871D1AC-75A0-174E-A770-CF8B1B011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82" b="158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26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2B750D1A-F674-9640-ADF2-B2B9F8A7F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66" b="64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83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23AC1038-7073-A84F-A9D0-D3020FFEC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63" b="202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91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1B56239-35FC-3B41-894A-42775BE7E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4051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Macintosh PowerPoint</Application>
  <PresentationFormat>Widescreen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Gill Sans MT</vt:lpstr>
      <vt:lpstr>Parcel</vt:lpstr>
      <vt:lpstr>L’imperatif present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L’imperatif present</dc:title>
  <dc:creator>132S-Truong, Claire</dc:creator>
  <cp:lastModifiedBy>132S-Truong, Claire</cp:lastModifiedBy>
  <cp:revision>1</cp:revision>
  <dcterms:created xsi:type="dcterms:W3CDTF">2019-04-30T17:11:26Z</dcterms:created>
  <dcterms:modified xsi:type="dcterms:W3CDTF">2019-04-30T17:12:11Z</dcterms:modified>
</cp:coreProperties>
</file>