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3" r:id="rId7"/>
    <p:sldId id="281" r:id="rId8"/>
    <p:sldId id="259" r:id="rId9"/>
    <p:sldId id="264" r:id="rId10"/>
    <p:sldId id="265" r:id="rId11"/>
    <p:sldId id="260" r:id="rId12"/>
    <p:sldId id="267" r:id="rId13"/>
    <p:sldId id="268" r:id="rId14"/>
    <p:sldId id="261" r:id="rId15"/>
    <p:sldId id="270" r:id="rId16"/>
    <p:sldId id="269" r:id="rId17"/>
    <p:sldId id="262" r:id="rId18"/>
    <p:sldId id="271" r:id="rId19"/>
    <p:sldId id="272" r:id="rId20"/>
    <p:sldId id="273" r:id="rId21"/>
    <p:sldId id="274" r:id="rId22"/>
    <p:sldId id="275" r:id="rId23"/>
    <p:sldId id="276" r:id="rId24"/>
    <p:sldId id="278" r:id="rId25"/>
    <p:sldId id="279" r:id="rId26"/>
    <p:sldId id="280" r:id="rId27"/>
    <p:sldId id="290" r:id="rId28"/>
    <p:sldId id="291" r:id="rId29"/>
    <p:sldId id="282" r:id="rId30"/>
    <p:sldId id="284" r:id="rId31"/>
    <p:sldId id="288" r:id="rId32"/>
    <p:sldId id="286" r:id="rId33"/>
    <p:sldId id="287" r:id="rId34"/>
    <p:sldId id="292" r:id="rId35"/>
    <p:sldId id="258"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332E4-3873-4ACB-8148-8E7FDEA522C6}" v="417" dt="2020-01-07T22:34:47.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26" autoAdjust="0"/>
    <p:restoredTop sz="94660"/>
  </p:normalViewPr>
  <p:slideViewPr>
    <p:cSldViewPr snapToGrid="0">
      <p:cViewPr varScale="1">
        <p:scale>
          <a:sx n="72" d="100"/>
          <a:sy n="72" d="100"/>
        </p:scale>
        <p:origin x="55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132S-Graff, Chakayla" userId="55369b49-3e9f-4d5b-9927-3201363e70ab" providerId="ADAL" clId="{A1D332E4-3873-4ACB-8148-8E7FDEA522C6}"/>
    <pc:docChg chg="undo redo custSel mod addSld delSld modSld sldOrd">
      <pc:chgData name="132S-Graff, Chakayla" userId="55369b49-3e9f-4d5b-9927-3201363e70ab" providerId="ADAL" clId="{A1D332E4-3873-4ACB-8148-8E7FDEA522C6}" dt="2020-01-07T22:37:49.134" v="9849" actId="20577"/>
      <pc:docMkLst>
        <pc:docMk/>
      </pc:docMkLst>
      <pc:sldChg chg="addSp delSp modSp mod modTransition setBg delAnim modAnim delDesignElem">
        <pc:chgData name="132S-Graff, Chakayla" userId="55369b49-3e9f-4d5b-9927-3201363e70ab" providerId="ADAL" clId="{A1D332E4-3873-4ACB-8148-8E7FDEA522C6}" dt="2020-01-07T22:34:47.112" v="9847"/>
        <pc:sldMkLst>
          <pc:docMk/>
          <pc:sldMk cId="450804014" sldId="256"/>
        </pc:sldMkLst>
        <pc:spChg chg="mod">
          <ac:chgData name="132S-Graff, Chakayla" userId="55369b49-3e9f-4d5b-9927-3201363e70ab" providerId="ADAL" clId="{A1D332E4-3873-4ACB-8148-8E7FDEA522C6}" dt="2020-01-07T21:38:45.208" v="9313" actId="26606"/>
          <ac:spMkLst>
            <pc:docMk/>
            <pc:sldMk cId="450804014" sldId="256"/>
            <ac:spMk id="2" creationId="{EDA3CE78-9143-42E8-B71C-6EA101A4222D}"/>
          </ac:spMkLst>
        </pc:spChg>
        <pc:spChg chg="mod">
          <ac:chgData name="132S-Graff, Chakayla" userId="55369b49-3e9f-4d5b-9927-3201363e70ab" providerId="ADAL" clId="{A1D332E4-3873-4ACB-8148-8E7FDEA522C6}" dt="2020-01-07T21:38:45.208" v="9313" actId="26606"/>
          <ac:spMkLst>
            <pc:docMk/>
            <pc:sldMk cId="450804014" sldId="256"/>
            <ac:spMk id="3" creationId="{C35E21C3-7C99-4C8B-B081-48A40FAB8DEB}"/>
          </ac:spMkLst>
        </pc:spChg>
        <pc:spChg chg="add del">
          <ac:chgData name="132S-Graff, Chakayla" userId="55369b49-3e9f-4d5b-9927-3201363e70ab" providerId="ADAL" clId="{A1D332E4-3873-4ACB-8148-8E7FDEA522C6}" dt="2020-01-07T22:34:47.112" v="9847"/>
          <ac:spMkLst>
            <pc:docMk/>
            <pc:sldMk cId="450804014" sldId="256"/>
            <ac:spMk id="8" creationId="{FEF4E260-B79D-41D8-90EB-C84807CD77EC}"/>
          </ac:spMkLst>
        </pc:spChg>
        <pc:spChg chg="add del">
          <ac:chgData name="132S-Graff, Chakayla" userId="55369b49-3e9f-4d5b-9927-3201363e70ab" providerId="ADAL" clId="{A1D332E4-3873-4ACB-8148-8E7FDEA522C6}" dt="2020-01-07T22:34:47.112" v="9847"/>
          <ac:spMkLst>
            <pc:docMk/>
            <pc:sldMk cId="450804014" sldId="256"/>
            <ac:spMk id="12" creationId="{241208F6-8B1C-4098-9388-150BC8E447B2}"/>
          </ac:spMkLst>
        </pc:spChg>
        <pc:spChg chg="add del">
          <ac:chgData name="132S-Graff, Chakayla" userId="55369b49-3e9f-4d5b-9927-3201363e70ab" providerId="ADAL" clId="{A1D332E4-3873-4ACB-8148-8E7FDEA522C6}" dt="2020-01-07T21:38:45.208" v="9313" actId="26606"/>
          <ac:spMkLst>
            <pc:docMk/>
            <pc:sldMk cId="450804014" sldId="256"/>
            <ac:spMk id="17" creationId="{AB45A142-4255-493C-8284-5D566C121B10}"/>
          </ac:spMkLst>
        </pc:spChg>
        <pc:picChg chg="add mod">
          <ac:chgData name="132S-Graff, Chakayla" userId="55369b49-3e9f-4d5b-9927-3201363e70ab" providerId="ADAL" clId="{A1D332E4-3873-4ACB-8148-8E7FDEA522C6}" dt="2020-01-07T22:19:38.911" v="9321"/>
          <ac:picMkLst>
            <pc:docMk/>
            <pc:sldMk cId="450804014" sldId="256"/>
            <ac:picMk id="4" creationId="{0DC5C7A1-8855-4B4E-9877-428BAA043093}"/>
          </ac:picMkLst>
        </pc:picChg>
        <pc:picChg chg="add del mod">
          <ac:chgData name="132S-Graff, Chakayla" userId="55369b49-3e9f-4d5b-9927-3201363e70ab" providerId="ADAL" clId="{A1D332E4-3873-4ACB-8148-8E7FDEA522C6}" dt="2020-01-07T21:36:09.498" v="9306" actId="21"/>
          <ac:picMkLst>
            <pc:docMk/>
            <pc:sldMk cId="450804014" sldId="256"/>
            <ac:picMk id="4" creationId="{E32C8FC4-D316-4D9D-9DA8-8B5CFEC1954A}"/>
          </ac:picMkLst>
        </pc:picChg>
        <pc:picChg chg="add del mod">
          <ac:chgData name="132S-Graff, Chakayla" userId="55369b49-3e9f-4d5b-9927-3201363e70ab" providerId="ADAL" clId="{A1D332E4-3873-4ACB-8148-8E7FDEA522C6}" dt="2020-01-07T21:55:29.670" v="9317" actId="478"/>
          <ac:picMkLst>
            <pc:docMk/>
            <pc:sldMk cId="450804014" sldId="256"/>
            <ac:picMk id="5" creationId="{2AEF4176-BB3B-403F-9484-33A757212DC8}"/>
          </ac:picMkLst>
        </pc:picChg>
        <pc:picChg chg="del mod">
          <ac:chgData name="132S-Graff, Chakayla" userId="55369b49-3e9f-4d5b-9927-3201363e70ab" providerId="ADAL" clId="{A1D332E4-3873-4ACB-8148-8E7FDEA522C6}" dt="2020-01-07T21:57:33.976" v="9318" actId="478"/>
          <ac:picMkLst>
            <pc:docMk/>
            <pc:sldMk cId="450804014" sldId="256"/>
            <ac:picMk id="6" creationId="{BACFF3DB-8064-40D6-A593-B411BFD5E664}"/>
          </ac:picMkLst>
        </pc:picChg>
        <pc:picChg chg="add del mod">
          <ac:chgData name="132S-Graff, Chakayla" userId="55369b49-3e9f-4d5b-9927-3201363e70ab" providerId="ADAL" clId="{A1D332E4-3873-4ACB-8148-8E7FDEA522C6}" dt="2020-01-07T22:00:47.956" v="9320" actId="478"/>
          <ac:picMkLst>
            <pc:docMk/>
            <pc:sldMk cId="450804014" sldId="256"/>
            <ac:picMk id="7" creationId="{3344DF3A-BC0F-408D-B88F-65A741D308B8}"/>
          </ac:picMkLst>
        </pc:picChg>
        <pc:cxnChg chg="add del">
          <ac:chgData name="132S-Graff, Chakayla" userId="55369b49-3e9f-4d5b-9927-3201363e70ab" providerId="ADAL" clId="{A1D332E4-3873-4ACB-8148-8E7FDEA522C6}" dt="2020-01-07T22:34:47.112" v="9847"/>
          <ac:cxnSpMkLst>
            <pc:docMk/>
            <pc:sldMk cId="450804014" sldId="256"/>
            <ac:cxnSpMk id="10" creationId="{0686AD50-C6DC-4D98-A467-9AC1F3C2D8D0}"/>
          </ac:cxnSpMkLst>
        </pc:cxnChg>
        <pc:cxnChg chg="add del">
          <ac:chgData name="132S-Graff, Chakayla" userId="55369b49-3e9f-4d5b-9927-3201363e70ab" providerId="ADAL" clId="{A1D332E4-3873-4ACB-8148-8E7FDEA522C6}" dt="2020-01-07T21:38:45.208" v="9313" actId="26606"/>
          <ac:cxnSpMkLst>
            <pc:docMk/>
            <pc:sldMk cId="450804014" sldId="256"/>
            <ac:cxnSpMk id="19" creationId="{38FB9660-F42F-4313-BBC4-47C007FE484C}"/>
          </ac:cxnSpMkLst>
        </pc:cxnChg>
      </pc:sldChg>
      <pc:sldChg chg="addSp delSp modSp mod modTransition setBg setClrOvrMap delDesignElem">
        <pc:chgData name="132S-Graff, Chakayla" userId="55369b49-3e9f-4d5b-9927-3201363e70ab" providerId="ADAL" clId="{A1D332E4-3873-4ACB-8148-8E7FDEA522C6}" dt="2020-01-07T14:50:59.174" v="7953"/>
        <pc:sldMkLst>
          <pc:docMk/>
          <pc:sldMk cId="1538328143" sldId="257"/>
        </pc:sldMkLst>
        <pc:spChg chg="mod ord">
          <ac:chgData name="132S-Graff, Chakayla" userId="55369b49-3e9f-4d5b-9927-3201363e70ab" providerId="ADAL" clId="{A1D332E4-3873-4ACB-8148-8E7FDEA522C6}" dt="2020-01-06T18:52:38.582" v="2272" actId="26606"/>
          <ac:spMkLst>
            <pc:docMk/>
            <pc:sldMk cId="1538328143" sldId="257"/>
            <ac:spMk id="2" creationId="{A3235520-86B9-4BDE-B5D0-01B89527BBC8}"/>
          </ac:spMkLst>
        </pc:spChg>
        <pc:spChg chg="add mod">
          <ac:chgData name="132S-Graff, Chakayla" userId="55369b49-3e9f-4d5b-9927-3201363e70ab" providerId="ADAL" clId="{A1D332E4-3873-4ACB-8148-8E7FDEA522C6}" dt="2020-01-06T19:10:58.024" v="3093" actId="1076"/>
          <ac:spMkLst>
            <pc:docMk/>
            <pc:sldMk cId="1538328143" sldId="257"/>
            <ac:spMk id="4" creationId="{DC74CB3F-E297-4B82-B2FB-49255CD125A8}"/>
          </ac:spMkLst>
        </pc:spChg>
        <pc:spChg chg="add del">
          <ac:chgData name="132S-Graff, Chakayla" userId="55369b49-3e9f-4d5b-9927-3201363e70ab" providerId="ADAL" clId="{A1D332E4-3873-4ACB-8148-8E7FDEA522C6}" dt="2020-01-06T18:52:38.582" v="2272" actId="26606"/>
          <ac:spMkLst>
            <pc:docMk/>
            <pc:sldMk cId="1538328143" sldId="257"/>
            <ac:spMk id="6" creationId="{867D4867-5BA7-4462-B2F6-A23F4A622AA7}"/>
          </ac:spMkLst>
        </pc:spChg>
        <pc:spChg chg="add del">
          <ac:chgData name="132S-Graff, Chakayla" userId="55369b49-3e9f-4d5b-9927-3201363e70ab" providerId="ADAL" clId="{A1D332E4-3873-4ACB-8148-8E7FDEA522C6}" dt="2020-01-06T18:52:38.522" v="2271" actId="26606"/>
          <ac:spMkLst>
            <pc:docMk/>
            <pc:sldMk cId="1538328143" sldId="257"/>
            <ac:spMk id="8" creationId="{CB6E2F43-29E9-49D9-91FC-E5FEFAAA70DE}"/>
          </ac:spMkLst>
        </pc:spChg>
        <pc:spChg chg="del">
          <ac:chgData name="132S-Graff, Chakayla" userId="55369b49-3e9f-4d5b-9927-3201363e70ab" providerId="ADAL" clId="{A1D332E4-3873-4ACB-8148-8E7FDEA522C6}" dt="2019-12-20T20:25:39.078" v="0"/>
          <ac:spMkLst>
            <pc:docMk/>
            <pc:sldMk cId="1538328143" sldId="257"/>
            <ac:spMk id="9" creationId="{71E02919-1C86-4E68-A4DB-DF2E085F9E6A}"/>
          </ac:spMkLst>
        </pc:spChg>
        <pc:spChg chg="add del mod ord">
          <ac:chgData name="132S-Graff, Chakayla" userId="55369b49-3e9f-4d5b-9927-3201363e70ab" providerId="ADAL" clId="{A1D332E4-3873-4ACB-8148-8E7FDEA522C6}" dt="2020-01-06T06:15:50.411" v="332" actId="26606"/>
          <ac:spMkLst>
            <pc:docMk/>
            <pc:sldMk cId="1538328143" sldId="257"/>
            <ac:spMk id="11" creationId="{DF61829F-CA2B-4665-8FE2-C5C58C227914}"/>
          </ac:spMkLst>
        </pc:spChg>
        <pc:spChg chg="add del">
          <ac:chgData name="132S-Graff, Chakayla" userId="55369b49-3e9f-4d5b-9927-3201363e70ab" providerId="ADAL" clId="{A1D332E4-3873-4ACB-8148-8E7FDEA522C6}" dt="2020-01-06T18:52:38.522" v="2271" actId="26606"/>
          <ac:spMkLst>
            <pc:docMk/>
            <pc:sldMk cId="1538328143" sldId="257"/>
            <ac:spMk id="13" creationId="{8E63CC27-1C86-4653-8866-79C24C5C51FB}"/>
          </ac:spMkLst>
        </pc:spChg>
        <pc:spChg chg="add del">
          <ac:chgData name="132S-Graff, Chakayla" userId="55369b49-3e9f-4d5b-9927-3201363e70ab" providerId="ADAL" clId="{A1D332E4-3873-4ACB-8148-8E7FDEA522C6}" dt="2020-01-06T18:52:38.522" v="2271" actId="26606"/>
          <ac:spMkLst>
            <pc:docMk/>
            <pc:sldMk cId="1538328143" sldId="257"/>
            <ac:spMk id="15" creationId="{3BA62E19-CD42-4C09-B825-844B4943D49D}"/>
          </ac:spMkLst>
        </pc:spChg>
        <pc:spChg chg="add del">
          <ac:chgData name="132S-Graff, Chakayla" userId="55369b49-3e9f-4d5b-9927-3201363e70ab" providerId="ADAL" clId="{A1D332E4-3873-4ACB-8148-8E7FDEA522C6}" dt="2019-12-31T05:41:42.727" v="218" actId="26606"/>
          <ac:spMkLst>
            <pc:docMk/>
            <pc:sldMk cId="1538328143" sldId="257"/>
            <ac:spMk id="16" creationId="{746E2A38-ACC8-44E6-85E2-A79CBAF15174}"/>
          </ac:spMkLst>
        </pc:spChg>
        <pc:spChg chg="add">
          <ac:chgData name="132S-Graff, Chakayla" userId="55369b49-3e9f-4d5b-9927-3201363e70ab" providerId="ADAL" clId="{A1D332E4-3873-4ACB-8148-8E7FDEA522C6}" dt="2020-01-06T18:52:38.582" v="2272" actId="26606"/>
          <ac:spMkLst>
            <pc:docMk/>
            <pc:sldMk cId="1538328143" sldId="257"/>
            <ac:spMk id="17" creationId="{CEB41C5C-0F34-4DDA-9D7C-5E717F35F60C}"/>
          </ac:spMkLst>
        </pc:spChg>
        <pc:spChg chg="add del">
          <ac:chgData name="132S-Graff, Chakayla" userId="55369b49-3e9f-4d5b-9927-3201363e70ab" providerId="ADAL" clId="{A1D332E4-3873-4ACB-8148-8E7FDEA522C6}" dt="2019-12-31T05:41:45.980" v="220" actId="26606"/>
          <ac:spMkLst>
            <pc:docMk/>
            <pc:sldMk cId="1538328143" sldId="257"/>
            <ac:spMk id="18" creationId="{82BEABD9-E1ED-49C7-8734-5494C88EE5A7}"/>
          </ac:spMkLst>
        </pc:spChg>
        <pc:spChg chg="add del">
          <ac:chgData name="132S-Graff, Chakayla" userId="55369b49-3e9f-4d5b-9927-3201363e70ab" providerId="ADAL" clId="{A1D332E4-3873-4ACB-8148-8E7FDEA522C6}" dt="2019-12-31T05:41:45.980" v="220" actId="26606"/>
          <ac:spMkLst>
            <pc:docMk/>
            <pc:sldMk cId="1538328143" sldId="257"/>
            <ac:spMk id="19" creationId="{2032B1E8-BC40-4380-97A6-14C0320AE1C0}"/>
          </ac:spMkLst>
        </pc:spChg>
        <pc:spChg chg="add del">
          <ac:chgData name="132S-Graff, Chakayla" userId="55369b49-3e9f-4d5b-9927-3201363e70ab" providerId="ADAL" clId="{A1D332E4-3873-4ACB-8148-8E7FDEA522C6}" dt="2019-12-31T05:42:02.459" v="225" actId="26606"/>
          <ac:spMkLst>
            <pc:docMk/>
            <pc:sldMk cId="1538328143" sldId="257"/>
            <ac:spMk id="22" creationId="{8ABFE404-8D65-4573-A3EF-6DF477936BA3}"/>
          </ac:spMkLst>
        </pc:spChg>
        <pc:spChg chg="add del">
          <ac:chgData name="132S-Graff, Chakayla" userId="55369b49-3e9f-4d5b-9927-3201363e70ab" providerId="ADAL" clId="{A1D332E4-3873-4ACB-8148-8E7FDEA522C6}" dt="2019-12-31T05:42:02.407" v="224" actId="26606"/>
          <ac:spMkLst>
            <pc:docMk/>
            <pc:sldMk cId="1538328143" sldId="257"/>
            <ac:spMk id="28" creationId="{8ABFE404-8D65-4573-A3EF-6DF477936BA3}"/>
          </ac:spMkLst>
        </pc:spChg>
        <pc:spChg chg="add del">
          <ac:chgData name="132S-Graff, Chakayla" userId="55369b49-3e9f-4d5b-9927-3201363e70ab" providerId="ADAL" clId="{A1D332E4-3873-4ACB-8148-8E7FDEA522C6}" dt="2020-01-06T06:15:50.411" v="332" actId="26606"/>
          <ac:spMkLst>
            <pc:docMk/>
            <pc:sldMk cId="1538328143" sldId="257"/>
            <ac:spMk id="32" creationId="{746E2A38-ACC8-44E6-85E2-A79CBAF15174}"/>
          </ac:spMkLst>
        </pc:spChg>
        <pc:spChg chg="add del">
          <ac:chgData name="132S-Graff, Chakayla" userId="55369b49-3e9f-4d5b-9927-3201363e70ab" providerId="ADAL" clId="{A1D332E4-3873-4ACB-8148-8E7FDEA522C6}" dt="2020-01-06T06:49:03.288" v="447" actId="26606"/>
          <ac:spMkLst>
            <pc:docMk/>
            <pc:sldMk cId="1538328143" sldId="257"/>
            <ac:spMk id="37" creationId="{37C89E4B-3C9F-44B9-8B86-D9E3D112D8EC}"/>
          </ac:spMkLst>
        </pc:spChg>
        <pc:spChg chg="add del">
          <ac:chgData name="132S-Graff, Chakayla" userId="55369b49-3e9f-4d5b-9927-3201363e70ab" providerId="ADAL" clId="{A1D332E4-3873-4ACB-8148-8E7FDEA522C6}" dt="2020-01-06T06:49:20.168" v="449"/>
          <ac:spMkLst>
            <pc:docMk/>
            <pc:sldMk cId="1538328143" sldId="257"/>
            <ac:spMk id="46" creationId="{AB45A142-4255-493C-8284-5D566C121B10}"/>
          </ac:spMkLst>
        </pc:spChg>
        <pc:picChg chg="add mod ord">
          <ac:chgData name="132S-Graff, Chakayla" userId="55369b49-3e9f-4d5b-9927-3201363e70ab" providerId="ADAL" clId="{A1D332E4-3873-4ACB-8148-8E7FDEA522C6}" dt="2020-01-06T18:52:38.582" v="2272" actId="26606"/>
          <ac:picMkLst>
            <pc:docMk/>
            <pc:sldMk cId="1538328143" sldId="257"/>
            <ac:picMk id="3" creationId="{415D229C-3FB1-47EC-BC36-B6059AF8C2B2}"/>
          </ac:picMkLst>
        </pc:picChg>
        <pc:picChg chg="add del mod">
          <ac:chgData name="132S-Graff, Chakayla" userId="55369b49-3e9f-4d5b-9927-3201363e70ab" providerId="ADAL" clId="{A1D332E4-3873-4ACB-8148-8E7FDEA522C6}" dt="2019-12-31T05:41:07.663" v="214"/>
          <ac:picMkLst>
            <pc:docMk/>
            <pc:sldMk cId="1538328143" sldId="257"/>
            <ac:picMk id="4" creationId="{50F7306E-689B-4CFF-B296-7F6076F1428E}"/>
          </ac:picMkLst>
        </pc:picChg>
        <pc:picChg chg="add del mod ord">
          <ac:chgData name="132S-Graff, Chakayla" userId="55369b49-3e9f-4d5b-9927-3201363e70ab" providerId="ADAL" clId="{A1D332E4-3873-4ACB-8148-8E7FDEA522C6}" dt="2020-01-06T06:15:46.319" v="329"/>
          <ac:picMkLst>
            <pc:docMk/>
            <pc:sldMk cId="1538328143" sldId="257"/>
            <ac:picMk id="5" creationId="{B526A3D5-99AE-4C0E-8666-5C1E0494DFA4}"/>
          </ac:picMkLst>
        </pc:picChg>
        <pc:cxnChg chg="add del">
          <ac:chgData name="132S-Graff, Chakayla" userId="55369b49-3e9f-4d5b-9927-3201363e70ab" providerId="ADAL" clId="{A1D332E4-3873-4ACB-8148-8E7FDEA522C6}" dt="2019-12-31T05:41:45.980" v="220" actId="26606"/>
          <ac:cxnSpMkLst>
            <pc:docMk/>
            <pc:sldMk cId="1538328143" sldId="257"/>
            <ac:cxnSpMk id="20" creationId="{17341211-05E5-4FDD-98B1-F551CD0EAE1C}"/>
          </ac:cxnSpMkLst>
        </pc:cxnChg>
        <pc:cxnChg chg="add">
          <ac:chgData name="132S-Graff, Chakayla" userId="55369b49-3e9f-4d5b-9927-3201363e70ab" providerId="ADAL" clId="{A1D332E4-3873-4ACB-8148-8E7FDEA522C6}" dt="2020-01-06T18:52:38.582" v="2272" actId="26606"/>
          <ac:cxnSpMkLst>
            <pc:docMk/>
            <pc:sldMk cId="1538328143" sldId="257"/>
            <ac:cxnSpMk id="21" creationId="{57E1E5E6-F385-4E9C-B201-BA5BDE5CAD52}"/>
          </ac:cxnSpMkLst>
        </pc:cxnChg>
        <pc:cxnChg chg="add del">
          <ac:chgData name="132S-Graff, Chakayla" userId="55369b49-3e9f-4d5b-9927-3201363e70ab" providerId="ADAL" clId="{A1D332E4-3873-4ACB-8148-8E7FDEA522C6}" dt="2019-12-31T05:42:02.459" v="225" actId="26606"/>
          <ac:cxnSpMkLst>
            <pc:docMk/>
            <pc:sldMk cId="1538328143" sldId="257"/>
            <ac:cxnSpMk id="23" creationId="{AF5191F1-A1C8-4AEE-8007-DF304E42B15E}"/>
          </ac:cxnSpMkLst>
        </pc:cxnChg>
        <pc:cxnChg chg="add del">
          <ac:chgData name="132S-Graff, Chakayla" userId="55369b49-3e9f-4d5b-9927-3201363e70ab" providerId="ADAL" clId="{A1D332E4-3873-4ACB-8148-8E7FDEA522C6}" dt="2019-12-31T05:42:02.407" v="224" actId="26606"/>
          <ac:cxnSpMkLst>
            <pc:docMk/>
            <pc:sldMk cId="1538328143" sldId="257"/>
            <ac:cxnSpMk id="30" creationId="{AF5191F1-A1C8-4AEE-8007-DF304E42B15E}"/>
          </ac:cxnSpMkLst>
        </pc:cxnChg>
        <pc:cxnChg chg="add del">
          <ac:chgData name="132S-Graff, Chakayla" userId="55369b49-3e9f-4d5b-9927-3201363e70ab" providerId="ADAL" clId="{A1D332E4-3873-4ACB-8148-8E7FDEA522C6}" dt="2020-01-06T06:49:03.288" v="447" actId="26606"/>
          <ac:cxnSpMkLst>
            <pc:docMk/>
            <pc:sldMk cId="1538328143" sldId="257"/>
            <ac:cxnSpMk id="39" creationId="{AA2EAA10-076F-46BD-8F0F-B9A2FB77A85C}"/>
          </ac:cxnSpMkLst>
        </pc:cxnChg>
        <pc:cxnChg chg="add del">
          <ac:chgData name="132S-Graff, Chakayla" userId="55369b49-3e9f-4d5b-9927-3201363e70ab" providerId="ADAL" clId="{A1D332E4-3873-4ACB-8148-8E7FDEA522C6}" dt="2020-01-06T06:49:03.288" v="447" actId="26606"/>
          <ac:cxnSpMkLst>
            <pc:docMk/>
            <pc:sldMk cId="1538328143" sldId="257"/>
            <ac:cxnSpMk id="41" creationId="{D891E407-403B-4764-86C9-33A56D3BCAA3}"/>
          </ac:cxnSpMkLst>
        </pc:cxnChg>
        <pc:cxnChg chg="add del">
          <ac:chgData name="132S-Graff, Chakayla" userId="55369b49-3e9f-4d5b-9927-3201363e70ab" providerId="ADAL" clId="{A1D332E4-3873-4ACB-8148-8E7FDEA522C6}" dt="2020-01-06T06:49:20.168" v="449"/>
          <ac:cxnSpMkLst>
            <pc:docMk/>
            <pc:sldMk cId="1538328143" sldId="257"/>
            <ac:cxnSpMk id="48" creationId="{38FB9660-F42F-4313-BBC4-47C007FE484C}"/>
          </ac:cxnSpMkLst>
        </pc:cxnChg>
      </pc:sldChg>
      <pc:sldChg chg="addSp delSp modSp add mod ord modTransition setBg">
        <pc:chgData name="132S-Graff, Chakayla" userId="55369b49-3e9f-4d5b-9927-3201363e70ab" providerId="ADAL" clId="{A1D332E4-3873-4ACB-8148-8E7FDEA522C6}" dt="2020-01-07T22:37:49.134" v="9849" actId="20577"/>
        <pc:sldMkLst>
          <pc:docMk/>
          <pc:sldMk cId="1737676229" sldId="258"/>
        </pc:sldMkLst>
        <pc:spChg chg="del">
          <ac:chgData name="132S-Graff, Chakayla" userId="55369b49-3e9f-4d5b-9927-3201363e70ab" providerId="ADAL" clId="{A1D332E4-3873-4ACB-8148-8E7FDEA522C6}" dt="2019-12-20T20:33:17.394" v="9"/>
          <ac:spMkLst>
            <pc:docMk/>
            <pc:sldMk cId="1737676229" sldId="258"/>
            <ac:spMk id="2" creationId="{69B5D725-45A3-4110-B7B1-A5080886ACDD}"/>
          </ac:spMkLst>
        </pc:spChg>
        <pc:spChg chg="del">
          <ac:chgData name="132S-Graff, Chakayla" userId="55369b49-3e9f-4d5b-9927-3201363e70ab" providerId="ADAL" clId="{A1D332E4-3873-4ACB-8148-8E7FDEA522C6}" dt="2019-12-20T20:33:17.394" v="9"/>
          <ac:spMkLst>
            <pc:docMk/>
            <pc:sldMk cId="1737676229" sldId="258"/>
            <ac:spMk id="3" creationId="{233FED14-37D3-43B8-9D1C-A149E527A77A}"/>
          </ac:spMkLst>
        </pc:spChg>
        <pc:spChg chg="del">
          <ac:chgData name="132S-Graff, Chakayla" userId="55369b49-3e9f-4d5b-9927-3201363e70ab" providerId="ADAL" clId="{A1D332E4-3873-4ACB-8148-8E7FDEA522C6}" dt="2019-12-20T20:33:17.394" v="9"/>
          <ac:spMkLst>
            <pc:docMk/>
            <pc:sldMk cId="1737676229" sldId="258"/>
            <ac:spMk id="4" creationId="{755E12AF-52BB-4EAC-8A5F-8770372D1859}"/>
          </ac:spMkLst>
        </pc:spChg>
        <pc:spChg chg="add mod">
          <ac:chgData name="132S-Graff, Chakayla" userId="55369b49-3e9f-4d5b-9927-3201363e70ab" providerId="ADAL" clId="{A1D332E4-3873-4ACB-8148-8E7FDEA522C6}" dt="2020-01-06T10:19:56.745" v="788" actId="14100"/>
          <ac:spMkLst>
            <pc:docMk/>
            <pc:sldMk cId="1737676229" sldId="258"/>
            <ac:spMk id="5" creationId="{6123AF0E-F84D-49D4-83E9-493DF3DA0208}"/>
          </ac:spMkLst>
        </pc:spChg>
        <pc:spChg chg="add del mod">
          <ac:chgData name="132S-Graff, Chakayla" userId="55369b49-3e9f-4d5b-9927-3201363e70ab" providerId="ADAL" clId="{A1D332E4-3873-4ACB-8148-8E7FDEA522C6}" dt="2020-01-07T22:37:49.134" v="9849" actId="20577"/>
          <ac:spMkLst>
            <pc:docMk/>
            <pc:sldMk cId="1737676229" sldId="258"/>
            <ac:spMk id="6" creationId="{8011B314-D462-45B4-AC7F-BF2D7017A40E}"/>
          </ac:spMkLst>
        </pc:spChg>
        <pc:graphicFrameChg chg="add del">
          <ac:chgData name="132S-Graff, Chakayla" userId="55369b49-3e9f-4d5b-9927-3201363e70ab" providerId="ADAL" clId="{A1D332E4-3873-4ACB-8148-8E7FDEA522C6}" dt="2020-01-06T09:57:49.998" v="647" actId="26606"/>
          <ac:graphicFrameMkLst>
            <pc:docMk/>
            <pc:sldMk cId="1737676229" sldId="258"/>
            <ac:graphicFrameMk id="8" creationId="{28A4CC65-CE10-4A9C-9ECB-38663FD2ABF7}"/>
          </ac:graphicFrameMkLst>
        </pc:graphicFrameChg>
        <pc:picChg chg="add del">
          <ac:chgData name="132S-Graff, Chakayla" userId="55369b49-3e9f-4d5b-9927-3201363e70ab" providerId="ADAL" clId="{A1D332E4-3873-4ACB-8148-8E7FDEA522C6}" dt="2020-01-06T09:57:49.998" v="647" actId="26606"/>
          <ac:picMkLst>
            <pc:docMk/>
            <pc:sldMk cId="1737676229" sldId="258"/>
            <ac:picMk id="10" creationId="{D003969E-E6A2-4348-B1E1-ACF6C2C5D996}"/>
          </ac:picMkLst>
        </pc:picChg>
        <pc:cxnChg chg="add del">
          <ac:chgData name="132S-Graff, Chakayla" userId="55369b49-3e9f-4d5b-9927-3201363e70ab" providerId="ADAL" clId="{A1D332E4-3873-4ACB-8148-8E7FDEA522C6}" dt="2020-01-06T09:57:49.998" v="647" actId="26606"/>
          <ac:cxnSpMkLst>
            <pc:docMk/>
            <pc:sldMk cId="1737676229" sldId="258"/>
            <ac:cxnSpMk id="14" creationId="{A7F400EE-A8A5-48AF-B4D6-291B52C6F0B0}"/>
          </ac:cxnSpMkLst>
        </pc:cxnChg>
      </pc:sldChg>
      <pc:sldChg chg="addSp delSp modSp add mod ord modTransition setBg setClrOvrMap delDesignElem">
        <pc:chgData name="132S-Graff, Chakayla" userId="55369b49-3e9f-4d5b-9927-3201363e70ab" providerId="ADAL" clId="{A1D332E4-3873-4ACB-8148-8E7FDEA522C6}" dt="2020-01-07T14:51:35.596" v="7957"/>
        <pc:sldMkLst>
          <pc:docMk/>
          <pc:sldMk cId="2934583281" sldId="259"/>
        </pc:sldMkLst>
        <pc:spChg chg="mod ord">
          <ac:chgData name="132S-Graff, Chakayla" userId="55369b49-3e9f-4d5b-9927-3201363e70ab" providerId="ADAL" clId="{A1D332E4-3873-4ACB-8148-8E7FDEA522C6}" dt="2020-01-06T18:52:51.695" v="2274" actId="26606"/>
          <ac:spMkLst>
            <pc:docMk/>
            <pc:sldMk cId="2934583281" sldId="259"/>
            <ac:spMk id="2" creationId="{68CFAD03-8F48-4157-9D73-33C93A4A8EB8}"/>
          </ac:spMkLst>
        </pc:spChg>
        <pc:spChg chg="add del mod">
          <ac:chgData name="132S-Graff, Chakayla" userId="55369b49-3e9f-4d5b-9927-3201363e70ab" providerId="ADAL" clId="{A1D332E4-3873-4ACB-8148-8E7FDEA522C6}" dt="2020-01-06T06:17:12.511" v="349" actId="26606"/>
          <ac:spMkLst>
            <pc:docMk/>
            <pc:sldMk cId="2934583281" sldId="259"/>
            <ac:spMk id="3" creationId="{4A1A514A-77C9-44A7-86B7-C8018BB020E1}"/>
          </ac:spMkLst>
        </pc:spChg>
        <pc:spChg chg="del mod">
          <ac:chgData name="132S-Graff, Chakayla" userId="55369b49-3e9f-4d5b-9927-3201363e70ab" providerId="ADAL" clId="{A1D332E4-3873-4ACB-8148-8E7FDEA522C6}" dt="2019-12-20T20:41:20.370" v="55"/>
          <ac:spMkLst>
            <pc:docMk/>
            <pc:sldMk cId="2934583281" sldId="259"/>
            <ac:spMk id="3" creationId="{8A2BDA0B-DA80-40DF-9E5C-95B4D66BF7BE}"/>
          </ac:spMkLst>
        </pc:spChg>
        <pc:spChg chg="add del mod">
          <ac:chgData name="132S-Graff, Chakayla" userId="55369b49-3e9f-4d5b-9927-3201363e70ab" providerId="ADAL" clId="{A1D332E4-3873-4ACB-8148-8E7FDEA522C6}" dt="2019-12-20T20:57:46.361" v="65"/>
          <ac:spMkLst>
            <pc:docMk/>
            <pc:sldMk cId="2934583281" sldId="259"/>
            <ac:spMk id="4" creationId="{DE027E2C-59A3-406A-8754-A71E823BC908}"/>
          </ac:spMkLst>
        </pc:spChg>
        <pc:spChg chg="add del mod">
          <ac:chgData name="132S-Graff, Chakayla" userId="55369b49-3e9f-4d5b-9927-3201363e70ab" providerId="ADAL" clId="{A1D332E4-3873-4ACB-8148-8E7FDEA522C6}" dt="2020-01-06T06:50:41.351" v="476"/>
          <ac:spMkLst>
            <pc:docMk/>
            <pc:sldMk cId="2934583281" sldId="259"/>
            <ac:spMk id="4" creationId="{E3997BD4-2C10-4837-ABDC-2AF083B111B7}"/>
          </ac:spMkLst>
        </pc:spChg>
        <pc:spChg chg="add del mod ord">
          <ac:chgData name="132S-Graff, Chakayla" userId="55369b49-3e9f-4d5b-9927-3201363e70ab" providerId="ADAL" clId="{A1D332E4-3873-4ACB-8148-8E7FDEA522C6}" dt="2020-01-06T06:17:59.445" v="360" actId="26606"/>
          <ac:spMkLst>
            <pc:docMk/>
            <pc:sldMk cId="2934583281" sldId="259"/>
            <ac:spMk id="5" creationId="{25BEC9E1-0B72-4200-847C-A54F2F029A1A}"/>
          </ac:spMkLst>
        </pc:spChg>
        <pc:spChg chg="add del mod">
          <ac:chgData name="132S-Graff, Chakayla" userId="55369b49-3e9f-4d5b-9927-3201363e70ab" providerId="ADAL" clId="{A1D332E4-3873-4ACB-8148-8E7FDEA522C6}" dt="2020-01-06T06:50:41.351" v="476"/>
          <ac:spMkLst>
            <pc:docMk/>
            <pc:sldMk cId="2934583281" sldId="259"/>
            <ac:spMk id="8" creationId="{212B0295-497F-4D65-8A96-B62E8FDEAFB6}"/>
          </ac:spMkLst>
        </pc:spChg>
        <pc:spChg chg="add del mod">
          <ac:chgData name="132S-Graff, Chakayla" userId="55369b49-3e9f-4d5b-9927-3201363e70ab" providerId="ADAL" clId="{A1D332E4-3873-4ACB-8148-8E7FDEA522C6}" dt="2020-01-06T06:50:56.785" v="480"/>
          <ac:spMkLst>
            <pc:docMk/>
            <pc:sldMk cId="2934583281" sldId="259"/>
            <ac:spMk id="10" creationId="{5280070F-2F68-4616-83CE-D2CDE0CC2112}"/>
          </ac:spMkLst>
        </pc:spChg>
        <pc:spChg chg="add del">
          <ac:chgData name="132S-Graff, Chakayla" userId="55369b49-3e9f-4d5b-9927-3201363e70ab" providerId="ADAL" clId="{A1D332E4-3873-4ACB-8148-8E7FDEA522C6}" dt="2019-12-20T20:41:32.250" v="57" actId="26606"/>
          <ac:spMkLst>
            <pc:docMk/>
            <pc:sldMk cId="2934583281" sldId="259"/>
            <ac:spMk id="10" creationId="{B547373F-AF2E-4907-B442-9F902B387FD0}"/>
          </ac:spMkLst>
        </pc:spChg>
        <pc:spChg chg="add del mod">
          <ac:chgData name="132S-Graff, Chakayla" userId="55369b49-3e9f-4d5b-9927-3201363e70ab" providerId="ADAL" clId="{A1D332E4-3873-4ACB-8148-8E7FDEA522C6}" dt="2020-01-06T06:50:56.785" v="480"/>
          <ac:spMkLst>
            <pc:docMk/>
            <pc:sldMk cId="2934583281" sldId="259"/>
            <ac:spMk id="11" creationId="{1D60DDC4-B993-4E63-87AE-D70310E2943D}"/>
          </ac:spMkLst>
        </pc:spChg>
        <pc:spChg chg="add del mod">
          <ac:chgData name="132S-Graff, Chakayla" userId="55369b49-3e9f-4d5b-9927-3201363e70ab" providerId="ADAL" clId="{A1D332E4-3873-4ACB-8148-8E7FDEA522C6}" dt="2020-01-06T06:50:59.685" v="481"/>
          <ac:spMkLst>
            <pc:docMk/>
            <pc:sldMk cId="2934583281" sldId="259"/>
            <ac:spMk id="12" creationId="{28D1A68D-7F26-48F4-B99F-D41653853EF2}"/>
          </ac:spMkLst>
        </pc:spChg>
        <pc:spChg chg="add del mod">
          <ac:chgData name="132S-Graff, Chakayla" userId="55369b49-3e9f-4d5b-9927-3201363e70ab" providerId="ADAL" clId="{A1D332E4-3873-4ACB-8148-8E7FDEA522C6}" dt="2020-01-06T06:50:59.685" v="481"/>
          <ac:spMkLst>
            <pc:docMk/>
            <pc:sldMk cId="2934583281" sldId="259"/>
            <ac:spMk id="13" creationId="{B63F9F1D-B17B-4504-935A-2F100E50DD0A}"/>
          </ac:spMkLst>
        </pc:spChg>
        <pc:spChg chg="add del">
          <ac:chgData name="132S-Graff, Chakayla" userId="55369b49-3e9f-4d5b-9927-3201363e70ab" providerId="ADAL" clId="{A1D332E4-3873-4ACB-8148-8E7FDEA522C6}" dt="2020-01-06T06:17:12.511" v="349" actId="26606"/>
          <ac:spMkLst>
            <pc:docMk/>
            <pc:sldMk cId="2934583281" sldId="259"/>
            <ac:spMk id="14" creationId="{9A42C7B2-7BD6-433A-95AB-5AA4F44B5819}"/>
          </ac:spMkLst>
        </pc:spChg>
        <pc:spChg chg="add del mod">
          <ac:chgData name="132S-Graff, Chakayla" userId="55369b49-3e9f-4d5b-9927-3201363e70ab" providerId="ADAL" clId="{A1D332E4-3873-4ACB-8148-8E7FDEA522C6}" dt="2020-01-06T06:51:03.197" v="482"/>
          <ac:spMkLst>
            <pc:docMk/>
            <pc:sldMk cId="2934583281" sldId="259"/>
            <ac:spMk id="15" creationId="{AB75905B-92AF-48F6-9800-866CBC4D4FDF}"/>
          </ac:spMkLst>
        </pc:spChg>
        <pc:spChg chg="add del">
          <ac:chgData name="132S-Graff, Chakayla" userId="55369b49-3e9f-4d5b-9927-3201363e70ab" providerId="ADAL" clId="{A1D332E4-3873-4ACB-8148-8E7FDEA522C6}" dt="2020-01-06T06:17:12.511" v="349" actId="26606"/>
          <ac:spMkLst>
            <pc:docMk/>
            <pc:sldMk cId="2934583281" sldId="259"/>
            <ac:spMk id="16" creationId="{0ADDB668-2CA4-4D2B-9C34-3487CA330BA8}"/>
          </ac:spMkLst>
        </pc:spChg>
        <pc:spChg chg="add mod">
          <ac:chgData name="132S-Graff, Chakayla" userId="55369b49-3e9f-4d5b-9927-3201363e70ab" providerId="ADAL" clId="{A1D332E4-3873-4ACB-8148-8E7FDEA522C6}" dt="2020-01-06T19:10:11.237" v="3085" actId="1076"/>
          <ac:spMkLst>
            <pc:docMk/>
            <pc:sldMk cId="2934583281" sldId="259"/>
            <ac:spMk id="17" creationId="{5D0AA854-39AD-48CB-A5BC-5C7234912270}"/>
          </ac:spMkLst>
        </pc:spChg>
        <pc:spChg chg="add del">
          <ac:chgData name="132S-Graff, Chakayla" userId="55369b49-3e9f-4d5b-9927-3201363e70ab" providerId="ADAL" clId="{A1D332E4-3873-4ACB-8148-8E7FDEA522C6}" dt="2020-01-06T06:17:12.511" v="349" actId="26606"/>
          <ac:spMkLst>
            <pc:docMk/>
            <pc:sldMk cId="2934583281" sldId="259"/>
            <ac:spMk id="18" creationId="{2568BC19-F052-4108-93E1-6A3D1DEC072F}"/>
          </ac:spMkLst>
        </pc:spChg>
        <pc:spChg chg="add del">
          <ac:chgData name="132S-Graff, Chakayla" userId="55369b49-3e9f-4d5b-9927-3201363e70ab" providerId="ADAL" clId="{A1D332E4-3873-4ACB-8148-8E7FDEA522C6}" dt="2020-01-06T06:17:12.511" v="349" actId="26606"/>
          <ac:spMkLst>
            <pc:docMk/>
            <pc:sldMk cId="2934583281" sldId="259"/>
            <ac:spMk id="20" creationId="{D5FD337D-4D6B-4C8B-B6F5-121097E09881}"/>
          </ac:spMkLst>
        </pc:spChg>
        <pc:spChg chg="add">
          <ac:chgData name="132S-Graff, Chakayla" userId="55369b49-3e9f-4d5b-9927-3201363e70ab" providerId="ADAL" clId="{A1D332E4-3873-4ACB-8148-8E7FDEA522C6}" dt="2020-01-06T18:52:51.695" v="2274" actId="26606"/>
          <ac:spMkLst>
            <pc:docMk/>
            <pc:sldMk cId="2934583281" sldId="259"/>
            <ac:spMk id="21" creationId="{867D4867-5BA7-4462-B2F6-A23F4A622AA7}"/>
          </ac:spMkLst>
        </pc:spChg>
        <pc:spChg chg="add del">
          <ac:chgData name="132S-Graff, Chakayla" userId="55369b49-3e9f-4d5b-9927-3201363e70ab" providerId="ADAL" clId="{A1D332E4-3873-4ACB-8148-8E7FDEA522C6}" dt="2020-01-06T06:17:10.386" v="346" actId="26606"/>
          <ac:spMkLst>
            <pc:docMk/>
            <pc:sldMk cId="2934583281" sldId="259"/>
            <ac:spMk id="25" creationId="{5E52985E-2553-471E-82AA-5ED7A329890A}"/>
          </ac:spMkLst>
        </pc:spChg>
        <pc:spChg chg="add del">
          <ac:chgData name="132S-Graff, Chakayla" userId="55369b49-3e9f-4d5b-9927-3201363e70ab" providerId="ADAL" clId="{A1D332E4-3873-4ACB-8148-8E7FDEA522C6}" dt="2020-01-06T06:17:12.443" v="348" actId="26606"/>
          <ac:spMkLst>
            <pc:docMk/>
            <pc:sldMk cId="2934583281" sldId="259"/>
            <ac:spMk id="47" creationId="{A3BAF07C-C39E-42EB-BB22-8D46691D9735}"/>
          </ac:spMkLst>
        </pc:spChg>
        <pc:spChg chg="add del">
          <ac:chgData name="132S-Graff, Chakayla" userId="55369b49-3e9f-4d5b-9927-3201363e70ab" providerId="ADAL" clId="{A1D332E4-3873-4ACB-8148-8E7FDEA522C6}" dt="2020-01-06T06:17:59.445" v="360" actId="26606"/>
          <ac:spMkLst>
            <pc:docMk/>
            <pc:sldMk cId="2934583281" sldId="259"/>
            <ac:spMk id="50" creationId="{5E52985E-2553-471E-82AA-5ED7A329890A}"/>
          </ac:spMkLst>
        </pc:spChg>
        <pc:spChg chg="add del">
          <ac:chgData name="132S-Graff, Chakayla" userId="55369b49-3e9f-4d5b-9927-3201363e70ab" providerId="ADAL" clId="{A1D332E4-3873-4ACB-8148-8E7FDEA522C6}" dt="2020-01-06T06:17:59.373" v="359" actId="26606"/>
          <ac:spMkLst>
            <pc:docMk/>
            <pc:sldMk cId="2934583281" sldId="259"/>
            <ac:spMk id="56" creationId="{37C89E4B-3C9F-44B9-8B86-D9E3D112D8EC}"/>
          </ac:spMkLst>
        </pc:spChg>
        <pc:spChg chg="add del">
          <ac:chgData name="132S-Graff, Chakayla" userId="55369b49-3e9f-4d5b-9927-3201363e70ab" providerId="ADAL" clId="{A1D332E4-3873-4ACB-8148-8E7FDEA522C6}" dt="2020-01-06T06:18:13.808" v="362" actId="26606"/>
          <ac:spMkLst>
            <pc:docMk/>
            <pc:sldMk cId="2934583281" sldId="259"/>
            <ac:spMk id="62" creationId="{A4F3394A-A959-460A-ACF9-5FA682C76940}"/>
          </ac:spMkLst>
        </pc:spChg>
        <pc:spChg chg="add del">
          <ac:chgData name="132S-Graff, Chakayla" userId="55369b49-3e9f-4d5b-9927-3201363e70ab" providerId="ADAL" clId="{A1D332E4-3873-4ACB-8148-8E7FDEA522C6}" dt="2020-01-06T06:18:13.808" v="362" actId="26606"/>
          <ac:spMkLst>
            <pc:docMk/>
            <pc:sldMk cId="2934583281" sldId="259"/>
            <ac:spMk id="63" creationId="{D5997EA8-5EFC-40CD-A85F-C3C3BC5F9EB7}"/>
          </ac:spMkLst>
        </pc:spChg>
        <pc:spChg chg="add del">
          <ac:chgData name="132S-Graff, Chakayla" userId="55369b49-3e9f-4d5b-9927-3201363e70ab" providerId="ADAL" clId="{A1D332E4-3873-4ACB-8148-8E7FDEA522C6}" dt="2020-01-06T06:18:13.808" v="362" actId="26606"/>
          <ac:spMkLst>
            <pc:docMk/>
            <pc:sldMk cId="2934583281" sldId="259"/>
            <ac:spMk id="64" creationId="{1CF6A1EC-BD15-42D9-A339-A3970CF7C65A}"/>
          </ac:spMkLst>
        </pc:spChg>
        <pc:spChg chg="add del">
          <ac:chgData name="132S-Graff, Chakayla" userId="55369b49-3e9f-4d5b-9927-3201363e70ab" providerId="ADAL" clId="{A1D332E4-3873-4ACB-8148-8E7FDEA522C6}" dt="2020-01-06T06:18:13.808" v="362" actId="26606"/>
          <ac:spMkLst>
            <pc:docMk/>
            <pc:sldMk cId="2934583281" sldId="259"/>
            <ac:spMk id="65" creationId="{A720C27D-5C39-492B-BD68-C220C0F838AC}"/>
          </ac:spMkLst>
        </pc:spChg>
        <pc:spChg chg="add del mod">
          <ac:chgData name="132S-Graff, Chakayla" userId="55369b49-3e9f-4d5b-9927-3201363e70ab" providerId="ADAL" clId="{A1D332E4-3873-4ACB-8148-8E7FDEA522C6}" dt="2020-01-06T06:18:33.013" v="364" actId="26606"/>
          <ac:spMkLst>
            <pc:docMk/>
            <pc:sldMk cId="2934583281" sldId="259"/>
            <ac:spMk id="66" creationId="{25BEC9E1-0B72-4200-847C-A54F2F029A1A}"/>
          </ac:spMkLst>
        </pc:spChg>
        <pc:spChg chg="add del">
          <ac:chgData name="132S-Graff, Chakayla" userId="55369b49-3e9f-4d5b-9927-3201363e70ab" providerId="ADAL" clId="{A1D332E4-3873-4ACB-8148-8E7FDEA522C6}" dt="2020-01-06T06:50:45.518" v="478"/>
          <ac:spMkLst>
            <pc:docMk/>
            <pc:sldMk cId="2934583281" sldId="259"/>
            <ac:spMk id="71" creationId="{37C89E4B-3C9F-44B9-8B86-D9E3D112D8EC}"/>
          </ac:spMkLst>
        </pc:spChg>
        <pc:grpChg chg="add del">
          <ac:chgData name="132S-Graff, Chakayla" userId="55369b49-3e9f-4d5b-9927-3201363e70ab" providerId="ADAL" clId="{A1D332E4-3873-4ACB-8148-8E7FDEA522C6}" dt="2020-01-06T06:17:12.443" v="348" actId="26606"/>
          <ac:grpSpMkLst>
            <pc:docMk/>
            <pc:sldMk cId="2934583281" sldId="259"/>
            <ac:grpSpMk id="48" creationId="{D8E9CF54-0466-4261-9E62-0249E60E1886}"/>
          </ac:grpSpMkLst>
        </pc:grpChg>
        <pc:picChg chg="add del mod ord">
          <ac:chgData name="132S-Graff, Chakayla" userId="55369b49-3e9f-4d5b-9927-3201363e70ab" providerId="ADAL" clId="{A1D332E4-3873-4ACB-8148-8E7FDEA522C6}" dt="2020-01-06T06:50:50.722" v="479"/>
          <ac:picMkLst>
            <pc:docMk/>
            <pc:sldMk cId="2934583281" sldId="259"/>
            <ac:picMk id="6" creationId="{933FF496-2D9D-496D-9F48-A4D57D37A0BD}"/>
          </ac:picMkLst>
        </pc:picChg>
        <pc:picChg chg="add del mod">
          <ac:chgData name="132S-Graff, Chakayla" userId="55369b49-3e9f-4d5b-9927-3201363e70ab" providerId="ADAL" clId="{A1D332E4-3873-4ACB-8148-8E7FDEA522C6}" dt="2020-01-06T06:16:21.398" v="336"/>
          <ac:picMkLst>
            <pc:docMk/>
            <pc:sldMk cId="2934583281" sldId="259"/>
            <ac:picMk id="7" creationId="{45038209-92DC-4606-94F0-80A52C6AC30F}"/>
          </ac:picMkLst>
        </pc:picChg>
        <pc:picChg chg="add del mod">
          <ac:chgData name="132S-Graff, Chakayla" userId="55369b49-3e9f-4d5b-9927-3201363e70ab" providerId="ADAL" clId="{A1D332E4-3873-4ACB-8148-8E7FDEA522C6}" dt="2019-12-20T21:57:18.004" v="101"/>
          <ac:picMkLst>
            <pc:docMk/>
            <pc:sldMk cId="2934583281" sldId="259"/>
            <ac:picMk id="8" creationId="{F4CDDAAC-42B4-4109-81BE-3A113373B7B9}"/>
          </ac:picMkLst>
        </pc:picChg>
        <pc:picChg chg="add del mod">
          <ac:chgData name="132S-Graff, Chakayla" userId="55369b49-3e9f-4d5b-9927-3201363e70ab" providerId="ADAL" clId="{A1D332E4-3873-4ACB-8148-8E7FDEA522C6}" dt="2020-01-06T06:17:50.368" v="357"/>
          <ac:picMkLst>
            <pc:docMk/>
            <pc:sldMk cId="2934583281" sldId="259"/>
            <ac:picMk id="9" creationId="{4485AABA-AE72-4E00-BC61-107DBD01275A}"/>
          </ac:picMkLst>
        </pc:picChg>
        <pc:picChg chg="add mod ord modCrop">
          <ac:chgData name="132S-Graff, Chakayla" userId="55369b49-3e9f-4d5b-9927-3201363e70ab" providerId="ADAL" clId="{A1D332E4-3873-4ACB-8148-8E7FDEA522C6}" dt="2020-01-06T22:23:49.478" v="5446" actId="18131"/>
          <ac:picMkLst>
            <pc:docMk/>
            <pc:sldMk cId="2934583281" sldId="259"/>
            <ac:picMk id="19" creationId="{8BC44DA5-5436-4EF8-9E90-7D439070486B}"/>
          </ac:picMkLst>
        </pc:picChg>
        <pc:cxnChg chg="add del">
          <ac:chgData name="132S-Graff, Chakayla" userId="55369b49-3e9f-4d5b-9927-3201363e70ab" providerId="ADAL" clId="{A1D332E4-3873-4ACB-8148-8E7FDEA522C6}" dt="2020-01-06T06:51:16.158" v="486" actId="26606"/>
          <ac:cxnSpMkLst>
            <pc:docMk/>
            <pc:sldMk cId="2934583281" sldId="259"/>
            <ac:cxnSpMk id="24" creationId="{A7F400EE-A8A5-48AF-B4D6-291B52C6F0B0}"/>
          </ac:cxnSpMkLst>
        </pc:cxnChg>
        <pc:cxnChg chg="add del">
          <ac:chgData name="132S-Graff, Chakayla" userId="55369b49-3e9f-4d5b-9927-3201363e70ab" providerId="ADAL" clId="{A1D332E4-3873-4ACB-8148-8E7FDEA522C6}" dt="2020-01-06T06:17:10.386" v="346" actId="26606"/>
          <ac:cxnSpMkLst>
            <pc:docMk/>
            <pc:sldMk cId="2934583281" sldId="259"/>
            <ac:cxnSpMk id="27" creationId="{DAE3ABC6-4042-4293-A7DF-F01181363B7E}"/>
          </ac:cxnSpMkLst>
        </pc:cxnChg>
        <pc:cxnChg chg="add del">
          <ac:chgData name="132S-Graff, Chakayla" userId="55369b49-3e9f-4d5b-9927-3201363e70ab" providerId="ADAL" clId="{A1D332E4-3873-4ACB-8148-8E7FDEA522C6}" dt="2020-01-06T06:17:59.445" v="360" actId="26606"/>
          <ac:cxnSpMkLst>
            <pc:docMk/>
            <pc:sldMk cId="2934583281" sldId="259"/>
            <ac:cxnSpMk id="51" creationId="{DAE3ABC6-4042-4293-A7DF-F01181363B7E}"/>
          </ac:cxnSpMkLst>
        </pc:cxnChg>
        <pc:cxnChg chg="add del">
          <ac:chgData name="132S-Graff, Chakayla" userId="55369b49-3e9f-4d5b-9927-3201363e70ab" providerId="ADAL" clId="{A1D332E4-3873-4ACB-8148-8E7FDEA522C6}" dt="2020-01-06T06:17:59.373" v="359" actId="26606"/>
          <ac:cxnSpMkLst>
            <pc:docMk/>
            <pc:sldMk cId="2934583281" sldId="259"/>
            <ac:cxnSpMk id="58" creationId="{AA2EAA10-076F-46BD-8F0F-B9A2FB77A85C}"/>
          </ac:cxnSpMkLst>
        </pc:cxnChg>
        <pc:cxnChg chg="add del">
          <ac:chgData name="132S-Graff, Chakayla" userId="55369b49-3e9f-4d5b-9927-3201363e70ab" providerId="ADAL" clId="{A1D332E4-3873-4ACB-8148-8E7FDEA522C6}" dt="2020-01-06T06:17:59.373" v="359" actId="26606"/>
          <ac:cxnSpMkLst>
            <pc:docMk/>
            <pc:sldMk cId="2934583281" sldId="259"/>
            <ac:cxnSpMk id="60" creationId="{D891E407-403B-4764-86C9-33A56D3BCAA3}"/>
          </ac:cxnSpMkLst>
        </pc:cxnChg>
        <pc:cxnChg chg="add del">
          <ac:chgData name="132S-Graff, Chakayla" userId="55369b49-3e9f-4d5b-9927-3201363e70ab" providerId="ADAL" clId="{A1D332E4-3873-4ACB-8148-8E7FDEA522C6}" dt="2020-01-06T06:50:45.518" v="478"/>
          <ac:cxnSpMkLst>
            <pc:docMk/>
            <pc:sldMk cId="2934583281" sldId="259"/>
            <ac:cxnSpMk id="73" creationId="{AA2EAA10-076F-46BD-8F0F-B9A2FB77A85C}"/>
          </ac:cxnSpMkLst>
        </pc:cxnChg>
        <pc:cxnChg chg="add del">
          <ac:chgData name="132S-Graff, Chakayla" userId="55369b49-3e9f-4d5b-9927-3201363e70ab" providerId="ADAL" clId="{A1D332E4-3873-4ACB-8148-8E7FDEA522C6}" dt="2020-01-06T06:50:45.518" v="478"/>
          <ac:cxnSpMkLst>
            <pc:docMk/>
            <pc:sldMk cId="2934583281" sldId="259"/>
            <ac:cxnSpMk id="75" creationId="{D891E407-403B-4764-86C9-33A56D3BCAA3}"/>
          </ac:cxnSpMkLst>
        </pc:cxnChg>
      </pc:sldChg>
      <pc:sldChg chg="addSp delSp modSp add mod ord modTransition setBg setClrOvrMap">
        <pc:chgData name="132S-Graff, Chakayla" userId="55369b49-3e9f-4d5b-9927-3201363e70ab" providerId="ADAL" clId="{A1D332E4-3873-4ACB-8148-8E7FDEA522C6}" dt="2020-01-07T14:51:55.671" v="7960"/>
        <pc:sldMkLst>
          <pc:docMk/>
          <pc:sldMk cId="240506011" sldId="260"/>
        </pc:sldMkLst>
        <pc:spChg chg="mod">
          <ac:chgData name="132S-Graff, Chakayla" userId="55369b49-3e9f-4d5b-9927-3201363e70ab" providerId="ADAL" clId="{A1D332E4-3873-4ACB-8148-8E7FDEA522C6}" dt="2020-01-06T19:09:24.531" v="3070" actId="26606"/>
          <ac:spMkLst>
            <pc:docMk/>
            <pc:sldMk cId="240506011" sldId="260"/>
            <ac:spMk id="2" creationId="{3E039B94-D8C1-4E4C-9612-83BB08237F3E}"/>
          </ac:spMkLst>
        </pc:spChg>
        <pc:spChg chg="add del mod ord">
          <ac:chgData name="132S-Graff, Chakayla" userId="55369b49-3e9f-4d5b-9927-3201363e70ab" providerId="ADAL" clId="{A1D332E4-3873-4ACB-8148-8E7FDEA522C6}" dt="2020-01-06T06:48:34.597" v="445" actId="26606"/>
          <ac:spMkLst>
            <pc:docMk/>
            <pc:sldMk cId="240506011" sldId="260"/>
            <ac:spMk id="3" creationId="{2E82DB60-A8F2-462F-B1B0-9C7042204BC4}"/>
          </ac:spMkLst>
        </pc:spChg>
        <pc:spChg chg="add del mod">
          <ac:chgData name="132S-Graff, Chakayla" userId="55369b49-3e9f-4d5b-9927-3201363e70ab" providerId="ADAL" clId="{A1D332E4-3873-4ACB-8148-8E7FDEA522C6}" dt="2020-01-06T19:09:04.998" v="3064" actId="26606"/>
          <ac:spMkLst>
            <pc:docMk/>
            <pc:sldMk cId="240506011" sldId="260"/>
            <ac:spMk id="6" creationId="{881333EC-0FF8-4CE5-BA1F-50DCDDBFECCD}"/>
          </ac:spMkLst>
        </pc:spChg>
        <pc:spChg chg="add del">
          <ac:chgData name="132S-Graff, Chakayla" userId="55369b49-3e9f-4d5b-9927-3201363e70ab" providerId="ADAL" clId="{A1D332E4-3873-4ACB-8148-8E7FDEA522C6}" dt="2019-12-29T05:27:41.861" v="165" actId="26606"/>
          <ac:spMkLst>
            <pc:docMk/>
            <pc:sldMk cId="240506011" sldId="260"/>
            <ac:spMk id="11" creationId="{71A784BF-09DB-448D-99FC-B49DFC6605D5}"/>
          </ac:spMkLst>
        </pc:spChg>
        <pc:spChg chg="add del">
          <ac:chgData name="132S-Graff, Chakayla" userId="55369b49-3e9f-4d5b-9927-3201363e70ab" providerId="ADAL" clId="{A1D332E4-3873-4ACB-8148-8E7FDEA522C6}" dt="2019-12-29T05:27:41.861" v="165" actId="26606"/>
          <ac:spMkLst>
            <pc:docMk/>
            <pc:sldMk cId="240506011" sldId="260"/>
            <ac:spMk id="13" creationId="{917859B3-4C91-478D-929D-BB6433F90849}"/>
          </ac:spMkLst>
        </pc:spChg>
        <pc:spChg chg="add del">
          <ac:chgData name="132S-Graff, Chakayla" userId="55369b49-3e9f-4d5b-9927-3201363e70ab" providerId="ADAL" clId="{A1D332E4-3873-4ACB-8148-8E7FDEA522C6}" dt="2019-12-29T05:27:41.861" v="165" actId="26606"/>
          <ac:spMkLst>
            <pc:docMk/>
            <pc:sldMk cId="240506011" sldId="260"/>
            <ac:spMk id="15" creationId="{6283FBD2-A663-469F-855C-06D86E3C1161}"/>
          </ac:spMkLst>
        </pc:spChg>
        <pc:spChg chg="add del">
          <ac:chgData name="132S-Graff, Chakayla" userId="55369b49-3e9f-4d5b-9927-3201363e70ab" providerId="ADAL" clId="{A1D332E4-3873-4ACB-8148-8E7FDEA522C6}" dt="2019-12-29T05:27:41.861" v="165" actId="26606"/>
          <ac:spMkLst>
            <pc:docMk/>
            <pc:sldMk cId="240506011" sldId="260"/>
            <ac:spMk id="17" creationId="{8A1279FC-7441-4E55-B082-2774E6316482}"/>
          </ac:spMkLst>
        </pc:spChg>
        <pc:spChg chg="add del">
          <ac:chgData name="132S-Graff, Chakayla" userId="55369b49-3e9f-4d5b-9927-3201363e70ab" providerId="ADAL" clId="{A1D332E4-3873-4ACB-8148-8E7FDEA522C6}" dt="2019-12-29T05:27:41.799" v="164" actId="26606"/>
          <ac:spMkLst>
            <pc:docMk/>
            <pc:sldMk cId="240506011" sldId="260"/>
            <ac:spMk id="22" creationId="{D8B45C0C-1C22-45E0-96AC-EAFF20BAD7A5}"/>
          </ac:spMkLst>
        </pc:spChg>
        <pc:spChg chg="add del">
          <ac:chgData name="132S-Graff, Chakayla" userId="55369b49-3e9f-4d5b-9927-3201363e70ab" providerId="ADAL" clId="{A1D332E4-3873-4ACB-8148-8E7FDEA522C6}" dt="2019-12-29T05:27:41.799" v="164" actId="26606"/>
          <ac:spMkLst>
            <pc:docMk/>
            <pc:sldMk cId="240506011" sldId="260"/>
            <ac:spMk id="24" creationId="{A1A6B414-1D19-4586-8383-0B3BDE0A205F}"/>
          </ac:spMkLst>
        </pc:spChg>
        <pc:spChg chg="add del">
          <ac:chgData name="132S-Graff, Chakayla" userId="55369b49-3e9f-4d5b-9927-3201363e70ab" providerId="ADAL" clId="{A1D332E4-3873-4ACB-8148-8E7FDEA522C6}" dt="2019-12-29T05:27:41.799" v="164" actId="26606"/>
          <ac:spMkLst>
            <pc:docMk/>
            <pc:sldMk cId="240506011" sldId="260"/>
            <ac:spMk id="26" creationId="{8414D3ED-40C9-4391-BEA1-622CE47FB90D}"/>
          </ac:spMkLst>
        </pc:spChg>
        <pc:spChg chg="add del">
          <ac:chgData name="132S-Graff, Chakayla" userId="55369b49-3e9f-4d5b-9927-3201363e70ab" providerId="ADAL" clId="{A1D332E4-3873-4ACB-8148-8E7FDEA522C6}" dt="2019-12-29T05:27:41.799" v="164" actId="26606"/>
          <ac:spMkLst>
            <pc:docMk/>
            <pc:sldMk cId="240506011" sldId="260"/>
            <ac:spMk id="28" creationId="{1F7F5575-FC35-4612-B24D-902BC5577576}"/>
          </ac:spMkLst>
        </pc:spChg>
        <pc:spChg chg="add del">
          <ac:chgData name="132S-Graff, Chakayla" userId="55369b49-3e9f-4d5b-9927-3201363e70ab" providerId="ADAL" clId="{A1D332E4-3873-4ACB-8148-8E7FDEA522C6}" dt="2019-12-31T05:16:50.037" v="175" actId="26606"/>
          <ac:spMkLst>
            <pc:docMk/>
            <pc:sldMk cId="240506011" sldId="260"/>
            <ac:spMk id="30" creationId="{71A784BF-09DB-448D-99FC-B49DFC6605D5}"/>
          </ac:spMkLst>
        </pc:spChg>
        <pc:spChg chg="add del">
          <ac:chgData name="132S-Graff, Chakayla" userId="55369b49-3e9f-4d5b-9927-3201363e70ab" providerId="ADAL" clId="{A1D332E4-3873-4ACB-8148-8E7FDEA522C6}" dt="2019-12-31T05:16:50.037" v="175" actId="26606"/>
          <ac:spMkLst>
            <pc:docMk/>
            <pc:sldMk cId="240506011" sldId="260"/>
            <ac:spMk id="31" creationId="{917859B3-4C91-478D-929D-BB6433F90849}"/>
          </ac:spMkLst>
        </pc:spChg>
        <pc:spChg chg="add del">
          <ac:chgData name="132S-Graff, Chakayla" userId="55369b49-3e9f-4d5b-9927-3201363e70ab" providerId="ADAL" clId="{A1D332E4-3873-4ACB-8148-8E7FDEA522C6}" dt="2019-12-31T05:16:50.037" v="175" actId="26606"/>
          <ac:spMkLst>
            <pc:docMk/>
            <pc:sldMk cId="240506011" sldId="260"/>
            <ac:spMk id="32" creationId="{6283FBD2-A663-469F-855C-06D86E3C1161}"/>
          </ac:spMkLst>
        </pc:spChg>
        <pc:spChg chg="add del">
          <ac:chgData name="132S-Graff, Chakayla" userId="55369b49-3e9f-4d5b-9927-3201363e70ab" providerId="ADAL" clId="{A1D332E4-3873-4ACB-8148-8E7FDEA522C6}" dt="2019-12-31T05:16:50.037" v="175" actId="26606"/>
          <ac:spMkLst>
            <pc:docMk/>
            <pc:sldMk cId="240506011" sldId="260"/>
            <ac:spMk id="33" creationId="{8A1279FC-7441-4E55-B082-2774E6316482}"/>
          </ac:spMkLst>
        </pc:spChg>
        <pc:spChg chg="add del">
          <ac:chgData name="132S-Graff, Chakayla" userId="55369b49-3e9f-4d5b-9927-3201363e70ab" providerId="ADAL" clId="{A1D332E4-3873-4ACB-8148-8E7FDEA522C6}" dt="2020-01-06T06:47:45.582" v="434" actId="26606"/>
          <ac:spMkLst>
            <pc:docMk/>
            <pc:sldMk cId="240506011" sldId="260"/>
            <ac:spMk id="38" creationId="{71A784BF-09DB-448D-99FC-B49DFC6605D5}"/>
          </ac:spMkLst>
        </pc:spChg>
        <pc:spChg chg="add del">
          <ac:chgData name="132S-Graff, Chakayla" userId="55369b49-3e9f-4d5b-9927-3201363e70ab" providerId="ADAL" clId="{A1D332E4-3873-4ACB-8148-8E7FDEA522C6}" dt="2020-01-06T06:47:45.582" v="434" actId="26606"/>
          <ac:spMkLst>
            <pc:docMk/>
            <pc:sldMk cId="240506011" sldId="260"/>
            <ac:spMk id="40" creationId="{917859B3-4C91-478D-929D-BB6433F90849}"/>
          </ac:spMkLst>
        </pc:spChg>
        <pc:spChg chg="add del">
          <ac:chgData name="132S-Graff, Chakayla" userId="55369b49-3e9f-4d5b-9927-3201363e70ab" providerId="ADAL" clId="{A1D332E4-3873-4ACB-8148-8E7FDEA522C6}" dt="2020-01-06T06:47:45.582" v="434" actId="26606"/>
          <ac:spMkLst>
            <pc:docMk/>
            <pc:sldMk cId="240506011" sldId="260"/>
            <ac:spMk id="42" creationId="{6283FBD2-A663-469F-855C-06D86E3C1161}"/>
          </ac:spMkLst>
        </pc:spChg>
        <pc:spChg chg="add del">
          <ac:chgData name="132S-Graff, Chakayla" userId="55369b49-3e9f-4d5b-9927-3201363e70ab" providerId="ADAL" clId="{A1D332E4-3873-4ACB-8148-8E7FDEA522C6}" dt="2020-01-06T06:47:45.582" v="434" actId="26606"/>
          <ac:spMkLst>
            <pc:docMk/>
            <pc:sldMk cId="240506011" sldId="260"/>
            <ac:spMk id="44" creationId="{8A1279FC-7441-4E55-B082-2774E6316482}"/>
          </ac:spMkLst>
        </pc:spChg>
        <pc:spChg chg="add del">
          <ac:chgData name="132S-Graff, Chakayla" userId="55369b49-3e9f-4d5b-9927-3201363e70ab" providerId="ADAL" clId="{A1D332E4-3873-4ACB-8148-8E7FDEA522C6}" dt="2020-01-06T06:48:34.597" v="445" actId="26606"/>
          <ac:spMkLst>
            <pc:docMk/>
            <pc:sldMk cId="240506011" sldId="260"/>
            <ac:spMk id="49" creationId="{8ABFE404-8D65-4573-A3EF-6DF477936BA3}"/>
          </ac:spMkLst>
        </pc:spChg>
        <pc:spChg chg="add del">
          <ac:chgData name="132S-Graff, Chakayla" userId="55369b49-3e9f-4d5b-9927-3201363e70ab" providerId="ADAL" clId="{A1D332E4-3873-4ACB-8148-8E7FDEA522C6}" dt="2020-01-06T06:48:34.549" v="444" actId="26606"/>
          <ac:spMkLst>
            <pc:docMk/>
            <pc:sldMk cId="240506011" sldId="260"/>
            <ac:spMk id="58" creationId="{AF2F604E-43BE-4DC3-B983-E071523364F8}"/>
          </ac:spMkLst>
        </pc:spChg>
        <pc:spChg chg="add del">
          <ac:chgData name="132S-Graff, Chakayla" userId="55369b49-3e9f-4d5b-9927-3201363e70ab" providerId="ADAL" clId="{A1D332E4-3873-4ACB-8148-8E7FDEA522C6}" dt="2020-01-06T06:48:34.549" v="444" actId="26606"/>
          <ac:spMkLst>
            <pc:docMk/>
            <pc:sldMk cId="240506011" sldId="260"/>
            <ac:spMk id="59" creationId="{0E2F58BF-12E5-4B5A-AD25-4DAAA2742A7B}"/>
          </ac:spMkLst>
        </pc:spChg>
        <pc:spChg chg="add del">
          <ac:chgData name="132S-Graff, Chakayla" userId="55369b49-3e9f-4d5b-9927-3201363e70ab" providerId="ADAL" clId="{A1D332E4-3873-4ACB-8148-8E7FDEA522C6}" dt="2020-01-06T06:48:34.549" v="444" actId="26606"/>
          <ac:spMkLst>
            <pc:docMk/>
            <pc:sldMk cId="240506011" sldId="260"/>
            <ac:spMk id="60" creationId="{08C9B587-E65E-4B52-B37C-ABEBB6E87928}"/>
          </ac:spMkLst>
        </pc:spChg>
        <pc:spChg chg="add mod ord">
          <ac:chgData name="132S-Graff, Chakayla" userId="55369b49-3e9f-4d5b-9927-3201363e70ab" providerId="ADAL" clId="{A1D332E4-3873-4ACB-8148-8E7FDEA522C6}" dt="2020-01-06T19:09:44.463" v="3079" actId="14100"/>
          <ac:spMkLst>
            <pc:docMk/>
            <pc:sldMk cId="240506011" sldId="260"/>
            <ac:spMk id="62" creationId="{2E82DB60-A8F2-462F-B1B0-9C7042204BC4}"/>
          </ac:spMkLst>
        </pc:spChg>
        <pc:spChg chg="add del">
          <ac:chgData name="132S-Graff, Chakayla" userId="55369b49-3e9f-4d5b-9927-3201363e70ab" providerId="ADAL" clId="{A1D332E4-3873-4ACB-8148-8E7FDEA522C6}" dt="2020-01-06T19:09:24.579" v="3071" actId="26606"/>
          <ac:spMkLst>
            <pc:docMk/>
            <pc:sldMk cId="240506011" sldId="260"/>
            <ac:spMk id="67" creationId="{867D4867-5BA7-4462-B2F6-A23F4A622AA7}"/>
          </ac:spMkLst>
        </pc:spChg>
        <pc:spChg chg="add del">
          <ac:chgData name="132S-Graff, Chakayla" userId="55369b49-3e9f-4d5b-9927-3201363e70ab" providerId="ADAL" clId="{A1D332E4-3873-4ACB-8148-8E7FDEA522C6}" dt="2020-01-06T19:09:24.531" v="3070" actId="26606"/>
          <ac:spMkLst>
            <pc:docMk/>
            <pc:sldMk cId="240506011" sldId="260"/>
            <ac:spMk id="72" creationId="{56C20283-73E0-40EC-8AD8-057F581F64C2}"/>
          </ac:spMkLst>
        </pc:spChg>
        <pc:spChg chg="add del">
          <ac:chgData name="132S-Graff, Chakayla" userId="55369b49-3e9f-4d5b-9927-3201363e70ab" providerId="ADAL" clId="{A1D332E4-3873-4ACB-8148-8E7FDEA522C6}" dt="2020-01-06T19:09:24.531" v="3070" actId="26606"/>
          <ac:spMkLst>
            <pc:docMk/>
            <pc:sldMk cId="240506011" sldId="260"/>
            <ac:spMk id="74" creationId="{3FCC729B-E528-40C3-82D3-BA4375575E87}"/>
          </ac:spMkLst>
        </pc:spChg>
        <pc:spChg chg="add del">
          <ac:chgData name="132S-Graff, Chakayla" userId="55369b49-3e9f-4d5b-9927-3201363e70ab" providerId="ADAL" clId="{A1D332E4-3873-4ACB-8148-8E7FDEA522C6}" dt="2020-01-06T19:09:24.531" v="3070" actId="26606"/>
          <ac:spMkLst>
            <pc:docMk/>
            <pc:sldMk cId="240506011" sldId="260"/>
            <ac:spMk id="76" creationId="{58F1FB8D-1842-4A04-998D-6CF047AB2790}"/>
          </ac:spMkLst>
        </pc:spChg>
        <pc:spChg chg="add">
          <ac:chgData name="132S-Graff, Chakayla" userId="55369b49-3e9f-4d5b-9927-3201363e70ab" providerId="ADAL" clId="{A1D332E4-3873-4ACB-8148-8E7FDEA522C6}" dt="2020-01-06T19:09:24.579" v="3071" actId="26606"/>
          <ac:spMkLst>
            <pc:docMk/>
            <pc:sldMk cId="240506011" sldId="260"/>
            <ac:spMk id="78" creationId="{867D4867-5BA7-4462-B2F6-A23F4A622AA7}"/>
          </ac:spMkLst>
        </pc:spChg>
        <pc:picChg chg="add del mod ord">
          <ac:chgData name="132S-Graff, Chakayla" userId="55369b49-3e9f-4d5b-9927-3201363e70ab" providerId="ADAL" clId="{A1D332E4-3873-4ACB-8148-8E7FDEA522C6}" dt="2020-01-06T06:47:41.138" v="433"/>
          <ac:picMkLst>
            <pc:docMk/>
            <pc:sldMk cId="240506011" sldId="260"/>
            <ac:picMk id="4" creationId="{CE387844-1954-4E7D-A53D-CDF95D6F64AC}"/>
          </ac:picMkLst>
        </pc:picChg>
        <pc:picChg chg="add mod modCrop">
          <ac:chgData name="132S-Graff, Chakayla" userId="55369b49-3e9f-4d5b-9927-3201363e70ab" providerId="ADAL" clId="{A1D332E4-3873-4ACB-8148-8E7FDEA522C6}" dt="2020-01-06T22:23:09.844" v="5443" actId="18131"/>
          <ac:picMkLst>
            <pc:docMk/>
            <pc:sldMk cId="240506011" sldId="260"/>
            <ac:picMk id="5" creationId="{935BD28B-9242-4ACD-9B28-DBAAFF9E2EA5}"/>
          </ac:picMkLst>
        </pc:picChg>
        <pc:picChg chg="add del mod">
          <ac:chgData name="132S-Graff, Chakayla" userId="55369b49-3e9f-4d5b-9927-3201363e70ab" providerId="ADAL" clId="{A1D332E4-3873-4ACB-8148-8E7FDEA522C6}" dt="2019-12-29T05:26:52.733" v="152"/>
          <ac:picMkLst>
            <pc:docMk/>
            <pc:sldMk cId="240506011" sldId="260"/>
            <ac:picMk id="5" creationId="{95B05906-C948-414C-93BE-EF5DFBE6DDDF}"/>
          </ac:picMkLst>
        </pc:picChg>
        <pc:picChg chg="add del mod ord">
          <ac:chgData name="132S-Graff, Chakayla" userId="55369b49-3e9f-4d5b-9927-3201363e70ab" providerId="ADAL" clId="{A1D332E4-3873-4ACB-8148-8E7FDEA522C6}" dt="2019-12-31T05:16:12.862" v="167"/>
          <ac:picMkLst>
            <pc:docMk/>
            <pc:sldMk cId="240506011" sldId="260"/>
            <ac:picMk id="6" creationId="{6776618F-36AF-497D-BDC9-8E4F5E21C6C4}"/>
          </ac:picMkLst>
        </pc:picChg>
        <pc:picChg chg="add del mod">
          <ac:chgData name="132S-Graff, Chakayla" userId="55369b49-3e9f-4d5b-9927-3201363e70ab" providerId="ADAL" clId="{A1D332E4-3873-4ACB-8148-8E7FDEA522C6}" dt="2019-12-29T05:27:00.385" v="155"/>
          <ac:picMkLst>
            <pc:docMk/>
            <pc:sldMk cId="240506011" sldId="260"/>
            <ac:picMk id="7" creationId="{136F46E4-76DA-4476-BBBB-E9139CA544DE}"/>
          </ac:picMkLst>
        </pc:picChg>
        <pc:picChg chg="add del mod ord">
          <ac:chgData name="132S-Graff, Chakayla" userId="55369b49-3e9f-4d5b-9927-3201363e70ab" providerId="ADAL" clId="{A1D332E4-3873-4ACB-8148-8E7FDEA522C6}" dt="2020-01-06T06:48:09.619" v="439"/>
          <ac:picMkLst>
            <pc:docMk/>
            <pc:sldMk cId="240506011" sldId="260"/>
            <ac:picMk id="8" creationId="{91917E2D-9D1B-4EAC-A90C-1A6B30F49365}"/>
          </ac:picMkLst>
        </pc:picChg>
        <pc:picChg chg="add del">
          <ac:chgData name="132S-Graff, Chakayla" userId="55369b49-3e9f-4d5b-9927-3201363e70ab" providerId="ADAL" clId="{A1D332E4-3873-4ACB-8148-8E7FDEA522C6}" dt="2019-12-31T05:16:18.190" v="169"/>
          <ac:picMkLst>
            <pc:docMk/>
            <pc:sldMk cId="240506011" sldId="260"/>
            <ac:picMk id="9" creationId="{A1E1896E-323B-4AEF-BF61-0C9B3E44FBE3}"/>
          </ac:picMkLst>
        </pc:picChg>
        <pc:picChg chg="add del mod ord">
          <ac:chgData name="132S-Graff, Chakayla" userId="55369b49-3e9f-4d5b-9927-3201363e70ab" providerId="ADAL" clId="{A1D332E4-3873-4ACB-8148-8E7FDEA522C6}" dt="2020-01-06T06:48:06.575" v="438"/>
          <ac:picMkLst>
            <pc:docMk/>
            <pc:sldMk cId="240506011" sldId="260"/>
            <ac:picMk id="10" creationId="{9D3B2595-7360-4837-86EA-B5B2CE4E16C5}"/>
          </ac:picMkLst>
        </pc:picChg>
        <pc:cxnChg chg="add del">
          <ac:chgData name="132S-Graff, Chakayla" userId="55369b49-3e9f-4d5b-9927-3201363e70ab" providerId="ADAL" clId="{A1D332E4-3873-4ACB-8148-8E7FDEA522C6}" dt="2020-01-06T06:48:34.597" v="445" actId="26606"/>
          <ac:cxnSpMkLst>
            <pc:docMk/>
            <pc:sldMk cId="240506011" sldId="260"/>
            <ac:cxnSpMk id="51" creationId="{AF5191F1-A1C8-4AEE-8007-DF304E42B15E}"/>
          </ac:cxnSpMkLst>
        </pc:cxnChg>
        <pc:cxnChg chg="add del">
          <ac:chgData name="132S-Graff, Chakayla" userId="55369b49-3e9f-4d5b-9927-3201363e70ab" providerId="ADAL" clId="{A1D332E4-3873-4ACB-8148-8E7FDEA522C6}" dt="2020-01-06T06:48:27.913" v="442" actId="26606"/>
          <ac:cxnSpMkLst>
            <pc:docMk/>
            <pc:sldMk cId="240506011" sldId="260"/>
            <ac:cxnSpMk id="56" creationId="{A7F400EE-A8A5-48AF-B4D6-291B52C6F0B0}"/>
          </ac:cxnSpMkLst>
        </pc:cxnChg>
        <pc:cxnChg chg="add del">
          <ac:chgData name="132S-Graff, Chakayla" userId="55369b49-3e9f-4d5b-9927-3201363e70ab" providerId="ADAL" clId="{A1D332E4-3873-4ACB-8148-8E7FDEA522C6}" dt="2020-01-06T10:27:02.137" v="818" actId="26606"/>
          <ac:cxnSpMkLst>
            <pc:docMk/>
            <pc:sldMk cId="240506011" sldId="260"/>
            <ac:cxnSpMk id="63" creationId="{A7F400EE-A8A5-48AF-B4D6-291B52C6F0B0}"/>
          </ac:cxnSpMkLst>
        </pc:cxnChg>
      </pc:sldChg>
      <pc:sldChg chg="addSp delSp modSp add mod ord modTransition setBg setClrOvrMap delDesignElem">
        <pc:chgData name="132S-Graff, Chakayla" userId="55369b49-3e9f-4d5b-9927-3201363e70ab" providerId="ADAL" clId="{A1D332E4-3873-4ACB-8148-8E7FDEA522C6}" dt="2020-01-07T14:54:05.325" v="7970" actId="123"/>
        <pc:sldMkLst>
          <pc:docMk/>
          <pc:sldMk cId="3117804649" sldId="261"/>
        </pc:sldMkLst>
        <pc:spChg chg="mod">
          <ac:chgData name="132S-Graff, Chakayla" userId="55369b49-3e9f-4d5b-9927-3201363e70ab" providerId="ADAL" clId="{A1D332E4-3873-4ACB-8148-8E7FDEA522C6}" dt="2020-01-06T19:20:51.991" v="3676" actId="26606"/>
          <ac:spMkLst>
            <pc:docMk/>
            <pc:sldMk cId="3117804649" sldId="261"/>
            <ac:spMk id="2" creationId="{6E719037-1191-4495-80B7-7353F388F878}"/>
          </ac:spMkLst>
        </pc:spChg>
        <pc:spChg chg="add del mod">
          <ac:chgData name="132S-Graff, Chakayla" userId="55369b49-3e9f-4d5b-9927-3201363e70ab" providerId="ADAL" clId="{A1D332E4-3873-4ACB-8148-8E7FDEA522C6}" dt="2020-01-06T19:20:51.991" v="3676" actId="26606"/>
          <ac:spMkLst>
            <pc:docMk/>
            <pc:sldMk cId="3117804649" sldId="261"/>
            <ac:spMk id="3" creationId="{735E4A03-2CA1-496B-9335-4057B291AB26}"/>
          </ac:spMkLst>
        </pc:spChg>
        <pc:spChg chg="del">
          <ac:chgData name="132S-Graff, Chakayla" userId="55369b49-3e9f-4d5b-9927-3201363e70ab" providerId="ADAL" clId="{A1D332E4-3873-4ACB-8148-8E7FDEA522C6}" dt="2019-12-31T05:48:02.641" v="245" actId="26606"/>
          <ac:spMkLst>
            <pc:docMk/>
            <pc:sldMk cId="3117804649" sldId="261"/>
            <ac:spMk id="3" creationId="{B2FBDA58-D652-4F45-9EAE-51E19A019090}"/>
          </ac:spMkLst>
        </pc:spChg>
        <pc:spChg chg="mod ord">
          <ac:chgData name="132S-Graff, Chakayla" userId="55369b49-3e9f-4d5b-9927-3201363e70ab" providerId="ADAL" clId="{A1D332E4-3873-4ACB-8148-8E7FDEA522C6}" dt="2020-01-07T14:54:05.325" v="7970" actId="123"/>
          <ac:spMkLst>
            <pc:docMk/>
            <pc:sldMk cId="3117804649" sldId="261"/>
            <ac:spMk id="4" creationId="{317F804A-D4BD-49C9-BF1E-EBF4FFAC9CBF}"/>
          </ac:spMkLst>
        </pc:spChg>
        <pc:spChg chg="add del">
          <ac:chgData name="132S-Graff, Chakayla" userId="55369b49-3e9f-4d5b-9927-3201363e70ab" providerId="ADAL" clId="{A1D332E4-3873-4ACB-8148-8E7FDEA522C6}" dt="2020-01-06T22:28:49.089" v="5514"/>
          <ac:spMkLst>
            <pc:docMk/>
            <pc:sldMk cId="3117804649" sldId="261"/>
            <ac:spMk id="9" creationId="{867D4867-5BA7-4462-B2F6-A23F4A622AA7}"/>
          </ac:spMkLst>
        </pc:spChg>
        <pc:spChg chg="add del">
          <ac:chgData name="132S-Graff, Chakayla" userId="55369b49-3e9f-4d5b-9927-3201363e70ab" providerId="ADAL" clId="{A1D332E4-3873-4ACB-8148-8E7FDEA522C6}" dt="2019-12-31T05:49:53.952" v="248" actId="26606"/>
          <ac:spMkLst>
            <pc:docMk/>
            <pc:sldMk cId="3117804649" sldId="261"/>
            <ac:spMk id="10" creationId="{4E2ED6F9-63C3-4A8D-9BB4-1EA62533B672}"/>
          </ac:spMkLst>
        </pc:spChg>
        <pc:spChg chg="add del">
          <ac:chgData name="132S-Graff, Chakayla" userId="55369b49-3e9f-4d5b-9927-3201363e70ab" providerId="ADAL" clId="{A1D332E4-3873-4ACB-8148-8E7FDEA522C6}" dt="2019-12-31T05:49:53.952" v="248" actId="26606"/>
          <ac:spMkLst>
            <pc:docMk/>
            <pc:sldMk cId="3117804649" sldId="261"/>
            <ac:spMk id="12" creationId="{6D72081E-AD41-4FBB-B02B-698A68DBCA5E}"/>
          </ac:spMkLst>
        </pc:spChg>
        <pc:spChg chg="add del">
          <ac:chgData name="132S-Graff, Chakayla" userId="55369b49-3e9f-4d5b-9927-3201363e70ab" providerId="ADAL" clId="{A1D332E4-3873-4ACB-8148-8E7FDEA522C6}" dt="2019-12-31T05:49:53.952" v="248" actId="26606"/>
          <ac:spMkLst>
            <pc:docMk/>
            <pc:sldMk cId="3117804649" sldId="261"/>
            <ac:spMk id="14" creationId="{716248AD-805F-41BF-9B57-FC53E5B32F98}"/>
          </ac:spMkLst>
        </pc:spChg>
        <pc:spChg chg="add del">
          <ac:chgData name="132S-Graff, Chakayla" userId="55369b49-3e9f-4d5b-9927-3201363e70ab" providerId="ADAL" clId="{A1D332E4-3873-4ACB-8148-8E7FDEA522C6}" dt="2019-12-31T05:49:53.952" v="248" actId="26606"/>
          <ac:spMkLst>
            <pc:docMk/>
            <pc:sldMk cId="3117804649" sldId="261"/>
            <ac:spMk id="16" creationId="{1F82758F-B2B3-4F0A-BB90-4BFFEDD166D6}"/>
          </ac:spMkLst>
        </pc:spChg>
        <pc:spChg chg="add del">
          <ac:chgData name="132S-Graff, Chakayla" userId="55369b49-3e9f-4d5b-9927-3201363e70ab" providerId="ADAL" clId="{A1D332E4-3873-4ACB-8148-8E7FDEA522C6}" dt="2019-12-31T05:50:19.248" v="251" actId="26606"/>
          <ac:spMkLst>
            <pc:docMk/>
            <pc:sldMk cId="3117804649" sldId="261"/>
            <ac:spMk id="21" creationId="{6D731904-7733-45B0-902C-289497204C19}"/>
          </ac:spMkLst>
        </pc:spChg>
        <pc:spChg chg="add del">
          <ac:chgData name="132S-Graff, Chakayla" userId="55369b49-3e9f-4d5b-9927-3201363e70ab" providerId="ADAL" clId="{A1D332E4-3873-4ACB-8148-8E7FDEA522C6}" dt="2019-12-31T05:50:19.248" v="251" actId="26606"/>
          <ac:spMkLst>
            <pc:docMk/>
            <pc:sldMk cId="3117804649" sldId="261"/>
            <ac:spMk id="23" creationId="{504E6397-35D7-4AEC-9DA9-B7F6B12B88A5}"/>
          </ac:spMkLst>
        </pc:spChg>
        <pc:spChg chg="add del">
          <ac:chgData name="132S-Graff, Chakayla" userId="55369b49-3e9f-4d5b-9927-3201363e70ab" providerId="ADAL" clId="{A1D332E4-3873-4ACB-8148-8E7FDEA522C6}" dt="2019-12-31T05:50:19.248" v="251" actId="26606"/>
          <ac:spMkLst>
            <pc:docMk/>
            <pc:sldMk cId="3117804649" sldId="261"/>
            <ac:spMk id="25" creationId="{62C5A04F-2AEB-4631-8314-A8B812E1EC8E}"/>
          </ac:spMkLst>
        </pc:spChg>
        <pc:spChg chg="add del">
          <ac:chgData name="132S-Graff, Chakayla" userId="55369b49-3e9f-4d5b-9927-3201363e70ab" providerId="ADAL" clId="{A1D332E4-3873-4ACB-8148-8E7FDEA522C6}" dt="2019-12-31T05:50:19.248" v="251" actId="26606"/>
          <ac:spMkLst>
            <pc:docMk/>
            <pc:sldMk cId="3117804649" sldId="261"/>
            <ac:spMk id="27" creationId="{4B2B1C70-BF3F-41BD-871B-63D8F911F77B}"/>
          </ac:spMkLst>
        </pc:spChg>
        <pc:spChg chg="add del">
          <ac:chgData name="132S-Graff, Chakayla" userId="55369b49-3e9f-4d5b-9927-3201363e70ab" providerId="ADAL" clId="{A1D332E4-3873-4ACB-8148-8E7FDEA522C6}" dt="2019-12-31T05:57:09.512" v="282" actId="26606"/>
          <ac:spMkLst>
            <pc:docMk/>
            <pc:sldMk cId="3117804649" sldId="261"/>
            <ac:spMk id="32" creationId="{6D731904-7733-45B0-902C-289497204C19}"/>
          </ac:spMkLst>
        </pc:spChg>
        <pc:spChg chg="add del">
          <ac:chgData name="132S-Graff, Chakayla" userId="55369b49-3e9f-4d5b-9927-3201363e70ab" providerId="ADAL" clId="{A1D332E4-3873-4ACB-8148-8E7FDEA522C6}" dt="2019-12-31T05:57:09.512" v="282" actId="26606"/>
          <ac:spMkLst>
            <pc:docMk/>
            <pc:sldMk cId="3117804649" sldId="261"/>
            <ac:spMk id="34" creationId="{504E6397-35D7-4AEC-9DA9-B7F6B12B88A5}"/>
          </ac:spMkLst>
        </pc:spChg>
        <pc:spChg chg="add del">
          <ac:chgData name="132S-Graff, Chakayla" userId="55369b49-3e9f-4d5b-9927-3201363e70ab" providerId="ADAL" clId="{A1D332E4-3873-4ACB-8148-8E7FDEA522C6}" dt="2019-12-31T05:57:09.512" v="282" actId="26606"/>
          <ac:spMkLst>
            <pc:docMk/>
            <pc:sldMk cId="3117804649" sldId="261"/>
            <ac:spMk id="36" creationId="{62C5A04F-2AEB-4631-8314-A8B812E1EC8E}"/>
          </ac:spMkLst>
        </pc:spChg>
        <pc:spChg chg="add del">
          <ac:chgData name="132S-Graff, Chakayla" userId="55369b49-3e9f-4d5b-9927-3201363e70ab" providerId="ADAL" clId="{A1D332E4-3873-4ACB-8148-8E7FDEA522C6}" dt="2019-12-31T05:57:09.512" v="282" actId="26606"/>
          <ac:spMkLst>
            <pc:docMk/>
            <pc:sldMk cId="3117804649" sldId="261"/>
            <ac:spMk id="38" creationId="{4B2B1C70-BF3F-41BD-871B-63D8F911F77B}"/>
          </ac:spMkLst>
        </pc:spChg>
        <pc:spChg chg="add del">
          <ac:chgData name="132S-Graff, Chakayla" userId="55369b49-3e9f-4d5b-9927-3201363e70ab" providerId="ADAL" clId="{A1D332E4-3873-4ACB-8148-8E7FDEA522C6}" dt="2019-12-31T05:57:09.444" v="281" actId="26606"/>
          <ac:spMkLst>
            <pc:docMk/>
            <pc:sldMk cId="3117804649" sldId="261"/>
            <ac:spMk id="43" creationId="{D55CD764-972B-4CA5-A885-53E55C63E174}"/>
          </ac:spMkLst>
        </pc:spChg>
        <pc:spChg chg="add del">
          <ac:chgData name="132S-Graff, Chakayla" userId="55369b49-3e9f-4d5b-9927-3201363e70ab" providerId="ADAL" clId="{A1D332E4-3873-4ACB-8148-8E7FDEA522C6}" dt="2019-12-31T05:57:09.444" v="281" actId="26606"/>
          <ac:spMkLst>
            <pc:docMk/>
            <pc:sldMk cId="3117804649" sldId="261"/>
            <ac:spMk id="45" creationId="{AA5D9F4D-8478-4364-9713-947B6D50FA21}"/>
          </ac:spMkLst>
        </pc:spChg>
        <pc:spChg chg="add del">
          <ac:chgData name="132S-Graff, Chakayla" userId="55369b49-3e9f-4d5b-9927-3201363e70ab" providerId="ADAL" clId="{A1D332E4-3873-4ACB-8148-8E7FDEA522C6}" dt="2019-12-31T05:57:09.444" v="281" actId="26606"/>
          <ac:spMkLst>
            <pc:docMk/>
            <pc:sldMk cId="3117804649" sldId="261"/>
            <ac:spMk id="69" creationId="{E3E51905-F374-4E1A-97CF-B741584B74D5}"/>
          </ac:spMkLst>
        </pc:spChg>
        <pc:spChg chg="add del">
          <ac:chgData name="132S-Graff, Chakayla" userId="55369b49-3e9f-4d5b-9927-3201363e70ab" providerId="ADAL" clId="{A1D332E4-3873-4ACB-8148-8E7FDEA522C6}" dt="2020-01-06T06:54:33.805" v="510" actId="26606"/>
          <ac:spMkLst>
            <pc:docMk/>
            <pc:sldMk cId="3117804649" sldId="261"/>
            <ac:spMk id="71" creationId="{2DDE3054-7688-403A-8800-8FA4F1B54962}"/>
          </ac:spMkLst>
        </pc:spChg>
        <pc:spChg chg="add del">
          <ac:chgData name="132S-Graff, Chakayla" userId="55369b49-3e9f-4d5b-9927-3201363e70ab" providerId="ADAL" clId="{A1D332E4-3873-4ACB-8148-8E7FDEA522C6}" dt="2020-01-06T06:54:33.805" v="510" actId="26606"/>
          <ac:spMkLst>
            <pc:docMk/>
            <pc:sldMk cId="3117804649" sldId="261"/>
            <ac:spMk id="72" creationId="{1C938212-FA12-4FF1-87C8-ACDE99D06F69}"/>
          </ac:spMkLst>
        </pc:spChg>
        <pc:spChg chg="add del">
          <ac:chgData name="132S-Graff, Chakayla" userId="55369b49-3e9f-4d5b-9927-3201363e70ab" providerId="ADAL" clId="{A1D332E4-3873-4ACB-8148-8E7FDEA522C6}" dt="2020-01-06T06:54:33.805" v="510" actId="26606"/>
          <ac:spMkLst>
            <pc:docMk/>
            <pc:sldMk cId="3117804649" sldId="261"/>
            <ac:spMk id="73" creationId="{369F152D-E540-4B48-BA11-2ADF043C6111}"/>
          </ac:spMkLst>
        </pc:spChg>
        <pc:spChg chg="add del">
          <ac:chgData name="132S-Graff, Chakayla" userId="55369b49-3e9f-4d5b-9927-3201363e70ab" providerId="ADAL" clId="{A1D332E4-3873-4ACB-8148-8E7FDEA522C6}" dt="2020-01-06T06:54:33.805" v="510" actId="26606"/>
          <ac:spMkLst>
            <pc:docMk/>
            <pc:sldMk cId="3117804649" sldId="261"/>
            <ac:spMk id="74" creationId="{0C059F7E-04C4-4C46-9B3E-E5CE267E347D}"/>
          </ac:spMkLst>
        </pc:spChg>
        <pc:grpChg chg="add del">
          <ac:chgData name="132S-Graff, Chakayla" userId="55369b49-3e9f-4d5b-9927-3201363e70ab" providerId="ADAL" clId="{A1D332E4-3873-4ACB-8148-8E7FDEA522C6}" dt="2019-12-31T05:57:09.444" v="281" actId="26606"/>
          <ac:grpSpMkLst>
            <pc:docMk/>
            <pc:sldMk cId="3117804649" sldId="261"/>
            <ac:grpSpMk id="47" creationId="{2D597DEF-7285-48B1-A266-C751F44A1C41}"/>
          </ac:grpSpMkLst>
        </pc:grpChg>
        <pc:picChg chg="add del mod ord">
          <ac:chgData name="132S-Graff, Chakayla" userId="55369b49-3e9f-4d5b-9927-3201363e70ab" providerId="ADAL" clId="{A1D332E4-3873-4ACB-8148-8E7FDEA522C6}" dt="2020-01-06T06:54:28.776" v="509"/>
          <ac:picMkLst>
            <pc:docMk/>
            <pc:sldMk cId="3117804649" sldId="261"/>
            <ac:picMk id="5" creationId="{99A0F88F-59B1-415D-A532-9672E0B664C2}"/>
          </ac:picMkLst>
        </pc:picChg>
        <pc:picChg chg="add del mod ord">
          <ac:chgData name="132S-Graff, Chakayla" userId="55369b49-3e9f-4d5b-9927-3201363e70ab" providerId="ADAL" clId="{A1D332E4-3873-4ACB-8148-8E7FDEA522C6}" dt="2019-12-31T05:50:03.974" v="249"/>
          <ac:picMkLst>
            <pc:docMk/>
            <pc:sldMk cId="3117804649" sldId="261"/>
            <ac:picMk id="6" creationId="{811D7E7C-7E77-4485-8C6C-AF0835D3B526}"/>
          </ac:picMkLst>
        </pc:picChg>
        <pc:picChg chg="add mod ord">
          <ac:chgData name="132S-Graff, Chakayla" userId="55369b49-3e9f-4d5b-9927-3201363e70ab" providerId="ADAL" clId="{A1D332E4-3873-4ACB-8148-8E7FDEA522C6}" dt="2020-01-06T19:20:51.991" v="3676" actId="26606"/>
          <ac:picMkLst>
            <pc:docMk/>
            <pc:sldMk cId="3117804649" sldId="261"/>
            <ac:picMk id="7" creationId="{B26B5094-9A40-4A37-82FE-9A4B37C95FA2}"/>
          </ac:picMkLst>
        </pc:picChg>
        <pc:picChg chg="add del mod ord">
          <ac:chgData name="132S-Graff, Chakayla" userId="55369b49-3e9f-4d5b-9927-3201363e70ab" providerId="ADAL" clId="{A1D332E4-3873-4ACB-8148-8E7FDEA522C6}" dt="2020-01-06T06:52:46.333" v="495"/>
          <ac:picMkLst>
            <pc:docMk/>
            <pc:sldMk cId="3117804649" sldId="261"/>
            <ac:picMk id="8" creationId="{09065E5A-5053-4541-B42B-DB935931851A}"/>
          </ac:picMkLst>
        </pc:picChg>
      </pc:sldChg>
      <pc:sldChg chg="addSp delSp modSp add mod modTransition setBg setClrOvrMap">
        <pc:chgData name="132S-Graff, Chakayla" userId="55369b49-3e9f-4d5b-9927-3201363e70ab" providerId="ADAL" clId="{A1D332E4-3873-4ACB-8148-8E7FDEA522C6}" dt="2020-01-07T14:54:37.717" v="7972"/>
        <pc:sldMkLst>
          <pc:docMk/>
          <pc:sldMk cId="2534005612" sldId="262"/>
        </pc:sldMkLst>
        <pc:spChg chg="mod">
          <ac:chgData name="132S-Graff, Chakayla" userId="55369b49-3e9f-4d5b-9927-3201363e70ab" providerId="ADAL" clId="{A1D332E4-3873-4ACB-8148-8E7FDEA522C6}" dt="2020-01-06T22:14:42.029" v="5323" actId="26606"/>
          <ac:spMkLst>
            <pc:docMk/>
            <pc:sldMk cId="2534005612" sldId="262"/>
            <ac:spMk id="2" creationId="{FC8E4D4D-9368-4E95-8080-845A5B0DE408}"/>
          </ac:spMkLst>
        </pc:spChg>
        <pc:spChg chg="del">
          <ac:chgData name="132S-Graff, Chakayla" userId="55369b49-3e9f-4d5b-9927-3201363e70ab" providerId="ADAL" clId="{A1D332E4-3873-4ACB-8148-8E7FDEA522C6}" dt="2020-01-06T06:56:33.067" v="514" actId="26606"/>
          <ac:spMkLst>
            <pc:docMk/>
            <pc:sldMk cId="2534005612" sldId="262"/>
            <ac:spMk id="3" creationId="{3E41EB37-99BB-46F3-B5BC-9435CEB82112}"/>
          </ac:spMkLst>
        </pc:spChg>
        <pc:spChg chg="mod">
          <ac:chgData name="132S-Graff, Chakayla" userId="55369b49-3e9f-4d5b-9927-3201363e70ab" providerId="ADAL" clId="{A1D332E4-3873-4ACB-8148-8E7FDEA522C6}" dt="2020-01-06T22:15:00.466" v="5330" actId="255"/>
          <ac:spMkLst>
            <pc:docMk/>
            <pc:sldMk cId="2534005612" sldId="262"/>
            <ac:spMk id="4" creationId="{F0BF3CC3-282E-4467-A424-CB784C70BD8F}"/>
          </ac:spMkLst>
        </pc:spChg>
        <pc:spChg chg="add del mod">
          <ac:chgData name="132S-Graff, Chakayla" userId="55369b49-3e9f-4d5b-9927-3201363e70ab" providerId="ADAL" clId="{A1D332E4-3873-4ACB-8148-8E7FDEA522C6}" dt="2020-01-06T22:14:42.029" v="5323" actId="26606"/>
          <ac:spMkLst>
            <pc:docMk/>
            <pc:sldMk cId="2534005612" sldId="262"/>
            <ac:spMk id="6" creationId="{063D5825-0610-4CC4-B8DF-3CA9D469FE60}"/>
          </ac:spMkLst>
        </pc:spChg>
        <pc:spChg chg="add">
          <ac:chgData name="132S-Graff, Chakayla" userId="55369b49-3e9f-4d5b-9927-3201363e70ab" providerId="ADAL" clId="{A1D332E4-3873-4ACB-8148-8E7FDEA522C6}" dt="2020-01-06T22:14:42.029" v="5323" actId="26606"/>
          <ac:spMkLst>
            <pc:docMk/>
            <pc:sldMk cId="2534005612" sldId="262"/>
            <ac:spMk id="13" creationId="{867D4867-5BA7-4462-B2F6-A23F4A622AA7}"/>
          </ac:spMkLst>
        </pc:spChg>
        <pc:picChg chg="add mod ord">
          <ac:chgData name="132S-Graff, Chakayla" userId="55369b49-3e9f-4d5b-9927-3201363e70ab" providerId="ADAL" clId="{A1D332E4-3873-4ACB-8148-8E7FDEA522C6}" dt="2020-01-06T22:14:42.029" v="5323" actId="26606"/>
          <ac:picMkLst>
            <pc:docMk/>
            <pc:sldMk cId="2534005612" sldId="262"/>
            <ac:picMk id="5" creationId="{51B82CBF-E896-482B-B20B-B6915736B608}"/>
          </ac:picMkLst>
        </pc:picChg>
        <pc:cxnChg chg="add del">
          <ac:chgData name="132S-Graff, Chakayla" userId="55369b49-3e9f-4d5b-9927-3201363e70ab" providerId="ADAL" clId="{A1D332E4-3873-4ACB-8148-8E7FDEA522C6}" dt="2020-01-06T22:14:41.977" v="5322" actId="26606"/>
          <ac:cxnSpMkLst>
            <pc:docMk/>
            <pc:sldMk cId="2534005612" sldId="262"/>
            <ac:cxnSpMk id="11" creationId="{E4A809D5-3600-46D4-A466-67F2349A54FB}"/>
          </ac:cxnSpMkLst>
        </pc:cxnChg>
      </pc:sldChg>
      <pc:sldChg chg="addSp delSp modSp add mod modTransition setBg setClrOvrMap delDesignElem">
        <pc:chgData name="132S-Graff, Chakayla" userId="55369b49-3e9f-4d5b-9927-3201363e70ab" providerId="ADAL" clId="{A1D332E4-3873-4ACB-8148-8E7FDEA522C6}" dt="2020-01-07T14:57:19.240" v="8011"/>
        <pc:sldMkLst>
          <pc:docMk/>
          <pc:sldMk cId="3982279983" sldId="263"/>
        </pc:sldMkLst>
        <pc:spChg chg="add del mod">
          <ac:chgData name="132S-Graff, Chakayla" userId="55369b49-3e9f-4d5b-9927-3201363e70ab" providerId="ADAL" clId="{A1D332E4-3873-4ACB-8148-8E7FDEA522C6}" dt="2020-01-06T06:28:10.668" v="414"/>
          <ac:spMkLst>
            <pc:docMk/>
            <pc:sldMk cId="3982279983" sldId="263"/>
            <ac:spMk id="2" creationId="{BAAAE02C-67A3-46A6-BD8A-DC152B75E844}"/>
          </ac:spMkLst>
        </pc:spChg>
        <pc:spChg chg="del">
          <ac:chgData name="132S-Graff, Chakayla" userId="55369b49-3e9f-4d5b-9927-3201363e70ab" providerId="ADAL" clId="{A1D332E4-3873-4ACB-8148-8E7FDEA522C6}" dt="2020-01-06T06:15:21.767" v="326"/>
          <ac:spMkLst>
            <pc:docMk/>
            <pc:sldMk cId="3982279983" sldId="263"/>
            <ac:spMk id="3" creationId="{1D74B017-1F26-4996-B0A7-6B143BCB516E}"/>
          </ac:spMkLst>
        </pc:spChg>
        <pc:spChg chg="add del mod ord">
          <ac:chgData name="132S-Graff, Chakayla" userId="55369b49-3e9f-4d5b-9927-3201363e70ab" providerId="ADAL" clId="{A1D332E4-3873-4ACB-8148-8E7FDEA522C6}" dt="2020-01-06T06:28:10.668" v="414"/>
          <ac:spMkLst>
            <pc:docMk/>
            <pc:sldMk cId="3982279983" sldId="263"/>
            <ac:spMk id="4" creationId="{CD196B73-8BCD-47BF-B06D-AD1FFA10D169}"/>
          </ac:spMkLst>
        </pc:spChg>
        <pc:spChg chg="add del mod">
          <ac:chgData name="132S-Graff, Chakayla" userId="55369b49-3e9f-4d5b-9927-3201363e70ab" providerId="ADAL" clId="{A1D332E4-3873-4ACB-8148-8E7FDEA522C6}" dt="2020-01-06T06:25:14.139" v="406"/>
          <ac:spMkLst>
            <pc:docMk/>
            <pc:sldMk cId="3982279983" sldId="263"/>
            <ac:spMk id="6" creationId="{CD189F2F-4238-4E1A-93FA-FDEC097BBE18}"/>
          </ac:spMkLst>
        </pc:spChg>
        <pc:spChg chg="add del mod">
          <ac:chgData name="132S-Graff, Chakayla" userId="55369b49-3e9f-4d5b-9927-3201363e70ab" providerId="ADAL" clId="{A1D332E4-3873-4ACB-8148-8E7FDEA522C6}" dt="2020-01-06T06:25:25.502" v="410"/>
          <ac:spMkLst>
            <pc:docMk/>
            <pc:sldMk cId="3982279983" sldId="263"/>
            <ac:spMk id="7" creationId="{2E65CE10-CB67-4617-92B0-3CF72A3D1F49}"/>
          </ac:spMkLst>
        </pc:spChg>
        <pc:spChg chg="add del">
          <ac:chgData name="132S-Graff, Chakayla" userId="55369b49-3e9f-4d5b-9927-3201363e70ab" providerId="ADAL" clId="{A1D332E4-3873-4ACB-8148-8E7FDEA522C6}" dt="2020-01-06T18:52:56.719" v="2275" actId="26606"/>
          <ac:spMkLst>
            <pc:docMk/>
            <pc:sldMk cId="3982279983" sldId="263"/>
            <ac:spMk id="9" creationId="{01D0AF59-99C3-4251-AB9A-C966C6AD4400}"/>
          </ac:spMkLst>
        </pc:spChg>
        <pc:spChg chg="add mod">
          <ac:chgData name="132S-Graff, Chakayla" userId="55369b49-3e9f-4d5b-9927-3201363e70ab" providerId="ADAL" clId="{A1D332E4-3873-4ACB-8148-8E7FDEA522C6}" dt="2020-01-06T22:31:05.266" v="5592" actId="255"/>
          <ac:spMkLst>
            <pc:docMk/>
            <pc:sldMk cId="3982279983" sldId="263"/>
            <ac:spMk id="11" creationId="{2F1DCAE5-68A0-4A69-A9E2-71D88F3CADCB}"/>
          </ac:spMkLst>
        </pc:spChg>
        <pc:spChg chg="add del">
          <ac:chgData name="132S-Graff, Chakayla" userId="55369b49-3e9f-4d5b-9927-3201363e70ab" providerId="ADAL" clId="{A1D332E4-3873-4ACB-8148-8E7FDEA522C6}" dt="2020-01-06T18:52:56.719" v="2275" actId="26606"/>
          <ac:spMkLst>
            <pc:docMk/>
            <pc:sldMk cId="3982279983" sldId="263"/>
            <ac:spMk id="12" creationId="{1855405F-37A2-4869-9154-F8BE3BECE6C3}"/>
          </ac:spMkLst>
        </pc:spChg>
        <pc:spChg chg="add">
          <ac:chgData name="132S-Graff, Chakayla" userId="55369b49-3e9f-4d5b-9927-3201363e70ab" providerId="ADAL" clId="{A1D332E4-3873-4ACB-8148-8E7FDEA522C6}" dt="2020-01-06T22:30:51.073" v="5590" actId="26606"/>
          <ac:spMkLst>
            <pc:docMk/>
            <pc:sldMk cId="3982279983" sldId="263"/>
            <ac:spMk id="13" creationId="{AB45A142-4255-493C-8284-5D566C121B10}"/>
          </ac:spMkLst>
        </pc:spChg>
        <pc:spChg chg="add del">
          <ac:chgData name="132S-Graff, Chakayla" userId="55369b49-3e9f-4d5b-9927-3201363e70ab" providerId="ADAL" clId="{A1D332E4-3873-4ACB-8148-8E7FDEA522C6}" dt="2020-01-06T18:53:15.884" v="2278" actId="26606"/>
          <ac:spMkLst>
            <pc:docMk/>
            <pc:sldMk cId="3982279983" sldId="263"/>
            <ac:spMk id="14" creationId="{32BC26D8-82FB-445E-AA49-62A77D7C1EE0}"/>
          </ac:spMkLst>
        </pc:spChg>
        <pc:spChg chg="add del">
          <ac:chgData name="132S-Graff, Chakayla" userId="55369b49-3e9f-4d5b-9927-3201363e70ab" providerId="ADAL" clId="{A1D332E4-3873-4ACB-8148-8E7FDEA522C6}" dt="2020-01-06T06:17:44.528" v="355" actId="26606"/>
          <ac:spMkLst>
            <pc:docMk/>
            <pc:sldMk cId="3982279983" sldId="263"/>
            <ac:spMk id="15" creationId="{9B76D444-2756-434F-AE61-96D69830C13E}"/>
          </ac:spMkLst>
        </pc:spChg>
        <pc:spChg chg="add del">
          <ac:chgData name="132S-Graff, Chakayla" userId="55369b49-3e9f-4d5b-9927-3201363e70ab" providerId="ADAL" clId="{A1D332E4-3873-4ACB-8148-8E7FDEA522C6}" dt="2020-01-06T18:53:15.884" v="2278" actId="26606"/>
          <ac:spMkLst>
            <pc:docMk/>
            <pc:sldMk cId="3982279983" sldId="263"/>
            <ac:spMk id="16" creationId="{CB44330D-EA18-4254-AA95-EB49948539B8}"/>
          </ac:spMkLst>
        </pc:spChg>
        <pc:spChg chg="add del">
          <ac:chgData name="132S-Graff, Chakayla" userId="55369b49-3e9f-4d5b-9927-3201363e70ab" providerId="ADAL" clId="{A1D332E4-3873-4ACB-8148-8E7FDEA522C6}" dt="2020-01-06T18:53:37.895" v="2288" actId="26606"/>
          <ac:spMkLst>
            <pc:docMk/>
            <pc:sldMk cId="3982279983" sldId="263"/>
            <ac:spMk id="21" creationId="{B9FF99BD-075F-4761-A995-6FC574BD25EA}"/>
          </ac:spMkLst>
        </pc:spChg>
        <pc:spChg chg="add del">
          <ac:chgData name="132S-Graff, Chakayla" userId="55369b49-3e9f-4d5b-9927-3201363e70ab" providerId="ADAL" clId="{A1D332E4-3873-4ACB-8148-8E7FDEA522C6}" dt="2020-01-06T18:53:37.895" v="2288" actId="26606"/>
          <ac:spMkLst>
            <pc:docMk/>
            <pc:sldMk cId="3982279983" sldId="263"/>
            <ac:spMk id="23" creationId="{A7B21A54-9BA3-4EA9-B460-5A829ADD9051}"/>
          </ac:spMkLst>
        </pc:spChg>
        <pc:spChg chg="add del">
          <ac:chgData name="132S-Graff, Chakayla" userId="55369b49-3e9f-4d5b-9927-3201363e70ab" providerId="ADAL" clId="{A1D332E4-3873-4ACB-8148-8E7FDEA522C6}" dt="2020-01-06T06:24:56.873" v="403" actId="26606"/>
          <ac:spMkLst>
            <pc:docMk/>
            <pc:sldMk cId="3982279983" sldId="263"/>
            <ac:spMk id="24" creationId="{9B76D444-2756-434F-AE61-96D69830C13E}"/>
          </ac:spMkLst>
        </pc:spChg>
        <pc:spChg chg="add del">
          <ac:chgData name="132S-Graff, Chakayla" userId="55369b49-3e9f-4d5b-9927-3201363e70ab" providerId="ADAL" clId="{A1D332E4-3873-4ACB-8148-8E7FDEA522C6}" dt="2020-01-06T18:53:37.895" v="2288" actId="26606"/>
          <ac:spMkLst>
            <pc:docMk/>
            <pc:sldMk cId="3982279983" sldId="263"/>
            <ac:spMk id="25" creationId="{6FA8F714-B9D8-488A-8CCA-E9948FF913A9}"/>
          </ac:spMkLst>
        </pc:spChg>
        <pc:spChg chg="add del">
          <ac:chgData name="132S-Graff, Chakayla" userId="55369b49-3e9f-4d5b-9927-3201363e70ab" providerId="ADAL" clId="{A1D332E4-3873-4ACB-8148-8E7FDEA522C6}" dt="2020-01-06T18:53:32.355" v="2283" actId="26606"/>
          <ac:spMkLst>
            <pc:docMk/>
            <pc:sldMk cId="3982279983" sldId="263"/>
            <ac:spMk id="30" creationId="{B9FF99BD-075F-4761-A995-6FC574BD25EA}"/>
          </ac:spMkLst>
        </pc:spChg>
        <pc:spChg chg="add del">
          <ac:chgData name="132S-Graff, Chakayla" userId="55369b49-3e9f-4d5b-9927-3201363e70ab" providerId="ADAL" clId="{A1D332E4-3873-4ACB-8148-8E7FDEA522C6}" dt="2020-01-06T18:53:32.355" v="2283" actId="26606"/>
          <ac:spMkLst>
            <pc:docMk/>
            <pc:sldMk cId="3982279983" sldId="263"/>
            <ac:spMk id="32" creationId="{A7B21A54-9BA3-4EA9-B460-5A829ADD9051}"/>
          </ac:spMkLst>
        </pc:spChg>
        <pc:spChg chg="add del">
          <ac:chgData name="132S-Graff, Chakayla" userId="55369b49-3e9f-4d5b-9927-3201363e70ab" providerId="ADAL" clId="{A1D332E4-3873-4ACB-8148-8E7FDEA522C6}" dt="2020-01-06T18:53:32.355" v="2283" actId="26606"/>
          <ac:spMkLst>
            <pc:docMk/>
            <pc:sldMk cId="3982279983" sldId="263"/>
            <ac:spMk id="34" creationId="{6FA8F714-B9D8-488A-8CCA-E9948FF913A9}"/>
          </ac:spMkLst>
        </pc:spChg>
        <pc:spChg chg="add del">
          <ac:chgData name="132S-Graff, Chakayla" userId="55369b49-3e9f-4d5b-9927-3201363e70ab" providerId="ADAL" clId="{A1D332E4-3873-4ACB-8148-8E7FDEA522C6}" dt="2020-01-06T18:53:34.003" v="2285" actId="26606"/>
          <ac:spMkLst>
            <pc:docMk/>
            <pc:sldMk cId="3982279983" sldId="263"/>
            <ac:spMk id="36" creationId="{32BC26D8-82FB-445E-AA49-62A77D7C1EE0}"/>
          </ac:spMkLst>
        </pc:spChg>
        <pc:spChg chg="add del">
          <ac:chgData name="132S-Graff, Chakayla" userId="55369b49-3e9f-4d5b-9927-3201363e70ab" providerId="ADAL" clId="{A1D332E4-3873-4ACB-8148-8E7FDEA522C6}" dt="2020-01-06T18:53:34.003" v="2285" actId="26606"/>
          <ac:spMkLst>
            <pc:docMk/>
            <pc:sldMk cId="3982279983" sldId="263"/>
            <ac:spMk id="37" creationId="{CB44330D-EA18-4254-AA95-EB49948539B8}"/>
          </ac:spMkLst>
        </pc:spChg>
        <pc:spChg chg="add del">
          <ac:chgData name="132S-Graff, Chakayla" userId="55369b49-3e9f-4d5b-9927-3201363e70ab" providerId="ADAL" clId="{A1D332E4-3873-4ACB-8148-8E7FDEA522C6}" dt="2020-01-06T18:53:37.879" v="2287" actId="26606"/>
          <ac:spMkLst>
            <pc:docMk/>
            <pc:sldMk cId="3982279983" sldId="263"/>
            <ac:spMk id="39" creationId="{B9FF99BD-075F-4761-A995-6FC574BD25EA}"/>
          </ac:spMkLst>
        </pc:spChg>
        <pc:spChg chg="add del">
          <ac:chgData name="132S-Graff, Chakayla" userId="55369b49-3e9f-4d5b-9927-3201363e70ab" providerId="ADAL" clId="{A1D332E4-3873-4ACB-8148-8E7FDEA522C6}" dt="2020-01-06T18:53:37.879" v="2287" actId="26606"/>
          <ac:spMkLst>
            <pc:docMk/>
            <pc:sldMk cId="3982279983" sldId="263"/>
            <ac:spMk id="40" creationId="{A7B21A54-9BA3-4EA9-B460-5A829ADD9051}"/>
          </ac:spMkLst>
        </pc:spChg>
        <pc:spChg chg="add del">
          <ac:chgData name="132S-Graff, Chakayla" userId="55369b49-3e9f-4d5b-9927-3201363e70ab" providerId="ADAL" clId="{A1D332E4-3873-4ACB-8148-8E7FDEA522C6}" dt="2020-01-06T18:53:37.879" v="2287" actId="26606"/>
          <ac:spMkLst>
            <pc:docMk/>
            <pc:sldMk cId="3982279983" sldId="263"/>
            <ac:spMk id="41" creationId="{6FA8F714-B9D8-488A-8CCA-E9948FF913A9}"/>
          </ac:spMkLst>
        </pc:spChg>
        <pc:picChg chg="add del mod ord modCrop">
          <ac:chgData name="132S-Graff, Chakayla" userId="55369b49-3e9f-4d5b-9927-3201363e70ab" providerId="ADAL" clId="{A1D332E4-3873-4ACB-8148-8E7FDEA522C6}" dt="2020-01-06T22:30:51.073" v="5590" actId="26606"/>
          <ac:picMkLst>
            <pc:docMk/>
            <pc:sldMk cId="3982279983" sldId="263"/>
            <ac:picMk id="5" creationId="{4798AF09-6663-422F-A420-E404B3830DA4}"/>
          </ac:picMkLst>
        </pc:picChg>
        <pc:picChg chg="add del">
          <ac:chgData name="132S-Graff, Chakayla" userId="55369b49-3e9f-4d5b-9927-3201363e70ab" providerId="ADAL" clId="{A1D332E4-3873-4ACB-8148-8E7FDEA522C6}" dt="2020-01-06T06:25:24.734" v="409"/>
          <ac:picMkLst>
            <pc:docMk/>
            <pc:sldMk cId="3982279983" sldId="263"/>
            <ac:picMk id="8" creationId="{277153DA-816C-4F90-AB73-F203138AA06C}"/>
          </ac:picMkLst>
        </pc:picChg>
        <pc:cxnChg chg="add del">
          <ac:chgData name="132S-Graff, Chakayla" userId="55369b49-3e9f-4d5b-9927-3201363e70ab" providerId="ADAL" clId="{A1D332E4-3873-4ACB-8148-8E7FDEA522C6}" dt="2020-01-06T06:17:44.544" v="356" actId="26606"/>
          <ac:cxnSpMkLst>
            <pc:docMk/>
            <pc:sldMk cId="3982279983" sldId="263"/>
            <ac:cxnSpMk id="10" creationId="{A7F400EE-A8A5-48AF-B4D6-291B52C6F0B0}"/>
          </ac:cxnSpMkLst>
        </pc:cxnChg>
        <pc:cxnChg chg="add del">
          <ac:chgData name="132S-Graff, Chakayla" userId="55369b49-3e9f-4d5b-9927-3201363e70ab" providerId="ADAL" clId="{A1D332E4-3873-4ACB-8148-8E7FDEA522C6}" dt="2020-01-06T06:17:44.528" v="355" actId="26606"/>
          <ac:cxnSpMkLst>
            <pc:docMk/>
            <pc:sldMk cId="3982279983" sldId="263"/>
            <ac:cxnSpMk id="17" creationId="{CF8F36E2-BBE5-43FE-822F-AD8CAE08C071}"/>
          </ac:cxnSpMkLst>
        </pc:cxnChg>
        <pc:cxnChg chg="add">
          <ac:chgData name="132S-Graff, Chakayla" userId="55369b49-3e9f-4d5b-9927-3201363e70ab" providerId="ADAL" clId="{A1D332E4-3873-4ACB-8148-8E7FDEA522C6}" dt="2020-01-06T22:30:51.073" v="5590" actId="26606"/>
          <ac:cxnSpMkLst>
            <pc:docMk/>
            <pc:sldMk cId="3982279983" sldId="263"/>
            <ac:cxnSpMk id="18" creationId="{38FB9660-F42F-4313-BBC4-47C007FE484C}"/>
          </ac:cxnSpMkLst>
        </pc:cxnChg>
        <pc:cxnChg chg="add del">
          <ac:chgData name="132S-Graff, Chakayla" userId="55369b49-3e9f-4d5b-9927-3201363e70ab" providerId="ADAL" clId="{A1D332E4-3873-4ACB-8148-8E7FDEA522C6}" dt="2020-01-06T06:28:10.668" v="414"/>
          <ac:cxnSpMkLst>
            <pc:docMk/>
            <pc:sldMk cId="3982279983" sldId="263"/>
            <ac:cxnSpMk id="19" creationId="{A7F400EE-A8A5-48AF-B4D6-291B52C6F0B0}"/>
          </ac:cxnSpMkLst>
        </pc:cxnChg>
        <pc:cxnChg chg="add del">
          <ac:chgData name="132S-Graff, Chakayla" userId="55369b49-3e9f-4d5b-9927-3201363e70ab" providerId="ADAL" clId="{A1D332E4-3873-4ACB-8148-8E7FDEA522C6}" dt="2020-01-06T06:24:56.873" v="403" actId="26606"/>
          <ac:cxnSpMkLst>
            <pc:docMk/>
            <pc:sldMk cId="3982279983" sldId="263"/>
            <ac:cxnSpMk id="26" creationId="{CF8F36E2-BBE5-43FE-822F-AD8CAE08C071}"/>
          </ac:cxnSpMkLst>
        </pc:cxnChg>
      </pc:sldChg>
      <pc:sldChg chg="addSp delSp modSp add mod modTransition setBg">
        <pc:chgData name="132S-Graff, Chakayla" userId="55369b49-3e9f-4d5b-9927-3201363e70ab" providerId="ADAL" clId="{A1D332E4-3873-4ACB-8148-8E7FDEA522C6}" dt="2020-01-07T14:51:42.605" v="7958"/>
        <pc:sldMkLst>
          <pc:docMk/>
          <pc:sldMk cId="709326485" sldId="264"/>
        </pc:sldMkLst>
        <pc:spChg chg="del">
          <ac:chgData name="132S-Graff, Chakayla" userId="55369b49-3e9f-4d5b-9927-3201363e70ab" providerId="ADAL" clId="{A1D332E4-3873-4ACB-8148-8E7FDEA522C6}" dt="2020-01-06T06:16:15.794" v="335" actId="26606"/>
          <ac:spMkLst>
            <pc:docMk/>
            <pc:sldMk cId="709326485" sldId="264"/>
            <ac:spMk id="2" creationId="{B22BAD00-636B-4159-9733-CABCD0D591AF}"/>
          </ac:spMkLst>
        </pc:spChg>
        <pc:spChg chg="del">
          <ac:chgData name="132S-Graff, Chakayla" userId="55369b49-3e9f-4d5b-9927-3201363e70ab" providerId="ADAL" clId="{A1D332E4-3873-4ACB-8148-8E7FDEA522C6}" dt="2020-01-06T06:16:12.279" v="334"/>
          <ac:spMkLst>
            <pc:docMk/>
            <pc:sldMk cId="709326485" sldId="264"/>
            <ac:spMk id="3" creationId="{7DD424FD-9144-4A53-9BEF-97A0B57DCB96}"/>
          </ac:spMkLst>
        </pc:spChg>
        <pc:spChg chg="del">
          <ac:chgData name="132S-Graff, Chakayla" userId="55369b49-3e9f-4d5b-9927-3201363e70ab" providerId="ADAL" clId="{A1D332E4-3873-4ACB-8148-8E7FDEA522C6}" dt="2020-01-06T06:16:15.794" v="335" actId="26606"/>
          <ac:spMkLst>
            <pc:docMk/>
            <pc:sldMk cId="709326485" sldId="264"/>
            <ac:spMk id="4" creationId="{99F00E6E-A685-40BD-B69F-FF13A4624CB1}"/>
          </ac:spMkLst>
        </pc:spChg>
        <pc:picChg chg="add mod">
          <ac:chgData name="132S-Graff, Chakayla" userId="55369b49-3e9f-4d5b-9927-3201363e70ab" providerId="ADAL" clId="{A1D332E4-3873-4ACB-8148-8E7FDEA522C6}" dt="2020-01-06T06:21:33.652" v="392" actId="1076"/>
          <ac:picMkLst>
            <pc:docMk/>
            <pc:sldMk cId="709326485" sldId="264"/>
            <ac:picMk id="5" creationId="{EF171A78-F16D-48E5-90B0-E87E49B683F7}"/>
          </ac:picMkLst>
        </pc:picChg>
      </pc:sldChg>
      <pc:sldChg chg="addSp delSp modSp add mod modTransition setBg delDesignElem">
        <pc:chgData name="132S-Graff, Chakayla" userId="55369b49-3e9f-4d5b-9927-3201363e70ab" providerId="ADAL" clId="{A1D332E4-3873-4ACB-8148-8E7FDEA522C6}" dt="2020-01-07T14:52:03.047" v="7961"/>
        <pc:sldMkLst>
          <pc:docMk/>
          <pc:sldMk cId="3024596550" sldId="265"/>
        </pc:sldMkLst>
        <pc:spChg chg="del mod">
          <ac:chgData name="132S-Graff, Chakayla" userId="55369b49-3e9f-4d5b-9927-3201363e70ab" providerId="ADAL" clId="{A1D332E4-3873-4ACB-8148-8E7FDEA522C6}" dt="2020-01-06T06:21:57.385" v="394"/>
          <ac:spMkLst>
            <pc:docMk/>
            <pc:sldMk cId="3024596550" sldId="265"/>
            <ac:spMk id="2" creationId="{9D84743D-D554-4A74-AD25-92FFB85D1401}"/>
          </ac:spMkLst>
        </pc:spChg>
        <pc:spChg chg="del">
          <ac:chgData name="132S-Graff, Chakayla" userId="55369b49-3e9f-4d5b-9927-3201363e70ab" providerId="ADAL" clId="{A1D332E4-3873-4ACB-8148-8E7FDEA522C6}" dt="2020-01-06T06:16:32.913" v="338"/>
          <ac:spMkLst>
            <pc:docMk/>
            <pc:sldMk cId="3024596550" sldId="265"/>
            <ac:spMk id="3" creationId="{6A5BEE8D-A9E3-49DE-8385-90358F1CB8B1}"/>
          </ac:spMkLst>
        </pc:spChg>
        <pc:spChg chg="del mod ord">
          <ac:chgData name="132S-Graff, Chakayla" userId="55369b49-3e9f-4d5b-9927-3201363e70ab" providerId="ADAL" clId="{A1D332E4-3873-4ACB-8148-8E7FDEA522C6}" dt="2020-01-06T06:21:57.385" v="394"/>
          <ac:spMkLst>
            <pc:docMk/>
            <pc:sldMk cId="3024596550" sldId="265"/>
            <ac:spMk id="4" creationId="{F7FDF9B6-3360-45E7-88C1-730D747E60A4}"/>
          </ac:spMkLst>
        </pc:spChg>
        <pc:spChg chg="add del">
          <ac:chgData name="132S-Graff, Chakayla" userId="55369b49-3e9f-4d5b-9927-3201363e70ab" providerId="ADAL" clId="{A1D332E4-3873-4ACB-8148-8E7FDEA522C6}" dt="2020-01-06T06:19:07.777" v="369" actId="26606"/>
          <ac:spMkLst>
            <pc:docMk/>
            <pc:sldMk cId="3024596550" sldId="265"/>
            <ac:spMk id="12" creationId="{26FF42C2-EA15-4154-B242-E98E88CED99C}"/>
          </ac:spMkLst>
        </pc:spChg>
        <pc:spChg chg="add del">
          <ac:chgData name="132S-Graff, Chakayla" userId="55369b49-3e9f-4d5b-9927-3201363e70ab" providerId="ADAL" clId="{A1D332E4-3873-4ACB-8148-8E7FDEA522C6}" dt="2020-01-06T06:19:07.777" v="369" actId="26606"/>
          <ac:spMkLst>
            <pc:docMk/>
            <pc:sldMk cId="3024596550" sldId="265"/>
            <ac:spMk id="14" creationId="{D79DE9F7-28C4-4856-BA57-D696E124C137}"/>
          </ac:spMkLst>
        </pc:spChg>
        <pc:spChg chg="add del">
          <ac:chgData name="132S-Graff, Chakayla" userId="55369b49-3e9f-4d5b-9927-3201363e70ab" providerId="ADAL" clId="{A1D332E4-3873-4ACB-8148-8E7FDEA522C6}" dt="2020-01-06T06:19:07.777" v="369" actId="26606"/>
          <ac:spMkLst>
            <pc:docMk/>
            <pc:sldMk cId="3024596550" sldId="265"/>
            <ac:spMk id="16" creationId="{E1F9ED9C-121B-44C6-A308-5824769C40D5}"/>
          </ac:spMkLst>
        </pc:spChg>
        <pc:spChg chg="add del">
          <ac:chgData name="132S-Graff, Chakayla" userId="55369b49-3e9f-4d5b-9927-3201363e70ab" providerId="ADAL" clId="{A1D332E4-3873-4ACB-8148-8E7FDEA522C6}" dt="2020-01-06T06:19:07.777" v="369" actId="26606"/>
          <ac:spMkLst>
            <pc:docMk/>
            <pc:sldMk cId="3024596550" sldId="265"/>
            <ac:spMk id="18" creationId="{4A5F8185-F27B-4E99-A06C-007336FE3F2D}"/>
          </ac:spMkLst>
        </pc:spChg>
        <pc:spChg chg="add del">
          <ac:chgData name="132S-Graff, Chakayla" userId="55369b49-3e9f-4d5b-9927-3201363e70ab" providerId="ADAL" clId="{A1D332E4-3873-4ACB-8148-8E7FDEA522C6}" dt="2020-01-06T06:21:57.385" v="394"/>
          <ac:spMkLst>
            <pc:docMk/>
            <pc:sldMk cId="3024596550" sldId="265"/>
            <ac:spMk id="23" creationId="{5BA49487-3FDB-4FB7-9D50-2B4F9454DA91}"/>
          </ac:spMkLst>
        </pc:spChg>
        <pc:spChg chg="add del">
          <ac:chgData name="132S-Graff, Chakayla" userId="55369b49-3e9f-4d5b-9927-3201363e70ab" providerId="ADAL" clId="{A1D332E4-3873-4ACB-8148-8E7FDEA522C6}" dt="2020-01-06T06:21:57.385" v="394"/>
          <ac:spMkLst>
            <pc:docMk/>
            <pc:sldMk cId="3024596550" sldId="265"/>
            <ac:spMk id="25" creationId="{1C938212-FA12-4FF1-87C8-ACDE99D06F69}"/>
          </ac:spMkLst>
        </pc:spChg>
        <pc:spChg chg="add del">
          <ac:chgData name="132S-Graff, Chakayla" userId="55369b49-3e9f-4d5b-9927-3201363e70ab" providerId="ADAL" clId="{A1D332E4-3873-4ACB-8148-8E7FDEA522C6}" dt="2020-01-06T06:21:57.385" v="394"/>
          <ac:spMkLst>
            <pc:docMk/>
            <pc:sldMk cId="3024596550" sldId="265"/>
            <ac:spMk id="27" creationId="{369F152D-E540-4B48-BA11-2ADF043C6111}"/>
          </ac:spMkLst>
        </pc:spChg>
        <pc:spChg chg="add del">
          <ac:chgData name="132S-Graff, Chakayla" userId="55369b49-3e9f-4d5b-9927-3201363e70ab" providerId="ADAL" clId="{A1D332E4-3873-4ACB-8148-8E7FDEA522C6}" dt="2020-01-06T06:21:57.385" v="394"/>
          <ac:spMkLst>
            <pc:docMk/>
            <pc:sldMk cId="3024596550" sldId="265"/>
            <ac:spMk id="29" creationId="{0C059F7E-04C4-4C46-9B3E-E5CE267E347D}"/>
          </ac:spMkLst>
        </pc:spChg>
        <pc:picChg chg="add mod ord">
          <ac:chgData name="132S-Graff, Chakayla" userId="55369b49-3e9f-4d5b-9927-3201363e70ab" providerId="ADAL" clId="{A1D332E4-3873-4ACB-8148-8E7FDEA522C6}" dt="2020-01-06T06:20:03.595" v="381" actId="1076"/>
          <ac:picMkLst>
            <pc:docMk/>
            <pc:sldMk cId="3024596550" sldId="265"/>
            <ac:picMk id="5" creationId="{968D55AC-9033-49DA-AEA5-5CCC5A0B8890}"/>
          </ac:picMkLst>
        </pc:picChg>
        <pc:picChg chg="add mod">
          <ac:chgData name="132S-Graff, Chakayla" userId="55369b49-3e9f-4d5b-9927-3201363e70ab" providerId="ADAL" clId="{A1D332E4-3873-4ACB-8148-8E7FDEA522C6}" dt="2020-01-06T06:19:07.777" v="369" actId="26606"/>
          <ac:picMkLst>
            <pc:docMk/>
            <pc:sldMk cId="3024596550" sldId="265"/>
            <ac:picMk id="6" creationId="{E01BC83F-7934-438B-A983-F88843265F18}"/>
          </ac:picMkLst>
        </pc:picChg>
        <pc:picChg chg="add del mod">
          <ac:chgData name="132S-Graff, Chakayla" userId="55369b49-3e9f-4d5b-9927-3201363e70ab" providerId="ADAL" clId="{A1D332E4-3873-4ACB-8148-8E7FDEA522C6}" dt="2020-01-06T06:17:25.795" v="351"/>
          <ac:picMkLst>
            <pc:docMk/>
            <pc:sldMk cId="3024596550" sldId="265"/>
            <ac:picMk id="7" creationId="{445BFC17-4860-4ABB-B0CE-18610FB1D108}"/>
          </ac:picMkLst>
        </pc:picChg>
        <pc:picChg chg="add mod">
          <ac:chgData name="132S-Graff, Chakayla" userId="55369b49-3e9f-4d5b-9927-3201363e70ab" providerId="ADAL" clId="{A1D332E4-3873-4ACB-8148-8E7FDEA522C6}" dt="2020-01-06T06:22:12.112" v="395" actId="1076"/>
          <ac:picMkLst>
            <pc:docMk/>
            <pc:sldMk cId="3024596550" sldId="265"/>
            <ac:picMk id="8" creationId="{EC921CA6-1855-4A2F-A39C-70B723E5C6CE}"/>
          </ac:picMkLst>
        </pc:picChg>
      </pc:sldChg>
      <pc:sldChg chg="addSp delSp modSp add del mod setBg delDesignElem">
        <pc:chgData name="132S-Graff, Chakayla" userId="55369b49-3e9f-4d5b-9927-3201363e70ab" providerId="ADAL" clId="{A1D332E4-3873-4ACB-8148-8E7FDEA522C6}" dt="2020-01-06T06:48:40.954" v="446" actId="2696"/>
        <pc:sldMkLst>
          <pc:docMk/>
          <pc:sldMk cId="3500137192" sldId="266"/>
        </pc:sldMkLst>
        <pc:spChg chg="del mod">
          <ac:chgData name="132S-Graff, Chakayla" userId="55369b49-3e9f-4d5b-9927-3201363e70ab" providerId="ADAL" clId="{A1D332E4-3873-4ACB-8148-8E7FDEA522C6}" dt="2020-01-06T06:29:28.669" v="424"/>
          <ac:spMkLst>
            <pc:docMk/>
            <pc:sldMk cId="3500137192" sldId="266"/>
            <ac:spMk id="2" creationId="{6978F188-F7EB-43EE-8FDC-296B3F813B52}"/>
          </ac:spMkLst>
        </pc:spChg>
        <pc:spChg chg="del">
          <ac:chgData name="132S-Graff, Chakayla" userId="55369b49-3e9f-4d5b-9927-3201363e70ab" providerId="ADAL" clId="{A1D332E4-3873-4ACB-8148-8E7FDEA522C6}" dt="2020-01-06T06:28:49.310" v="418"/>
          <ac:spMkLst>
            <pc:docMk/>
            <pc:sldMk cId="3500137192" sldId="266"/>
            <ac:spMk id="3" creationId="{DEA48A36-A7BA-43BC-B5D5-AF0192F4CC29}"/>
          </ac:spMkLst>
        </pc:spChg>
        <pc:spChg chg="add">
          <ac:chgData name="132S-Graff, Chakayla" userId="55369b49-3e9f-4d5b-9927-3201363e70ab" providerId="ADAL" clId="{A1D332E4-3873-4ACB-8148-8E7FDEA522C6}" dt="2020-01-06T06:29:31.603" v="425" actId="26606"/>
          <ac:spMkLst>
            <pc:docMk/>
            <pc:sldMk cId="3500137192" sldId="266"/>
            <ac:spMk id="6" creationId="{CB44330D-EA18-4254-AA95-EB49948539B8}"/>
          </ac:spMkLst>
        </pc:spChg>
        <pc:spChg chg="add del">
          <ac:chgData name="132S-Graff, Chakayla" userId="55369b49-3e9f-4d5b-9927-3201363e70ab" providerId="ADAL" clId="{A1D332E4-3873-4ACB-8148-8E7FDEA522C6}" dt="2020-01-06T06:29:28.669" v="424"/>
          <ac:spMkLst>
            <pc:docMk/>
            <pc:sldMk cId="3500137192" sldId="266"/>
            <ac:spMk id="8" creationId="{1177BE6E-1779-48F1-93C7-FA5E35C53828}"/>
          </ac:spMkLst>
        </pc:spChg>
        <pc:spChg chg="add">
          <ac:chgData name="132S-Graff, Chakayla" userId="55369b49-3e9f-4d5b-9927-3201363e70ab" providerId="ADAL" clId="{A1D332E4-3873-4ACB-8148-8E7FDEA522C6}" dt="2020-01-06T06:29:31.603" v="425" actId="26606"/>
          <ac:spMkLst>
            <pc:docMk/>
            <pc:sldMk cId="3500137192" sldId="266"/>
            <ac:spMk id="9" creationId="{32BC26D8-82FB-445E-AA49-62A77D7C1EE0}"/>
          </ac:spMkLst>
        </pc:spChg>
        <pc:picChg chg="add mod">
          <ac:chgData name="132S-Graff, Chakayla" userId="55369b49-3e9f-4d5b-9927-3201363e70ab" providerId="ADAL" clId="{A1D332E4-3873-4ACB-8148-8E7FDEA522C6}" dt="2020-01-06T06:29:31.603" v="425" actId="26606"/>
          <ac:picMkLst>
            <pc:docMk/>
            <pc:sldMk cId="3500137192" sldId="266"/>
            <ac:picMk id="4" creationId="{7F8870C6-3EF0-460D-9BF2-0FFE42B9C811}"/>
          </ac:picMkLst>
        </pc:picChg>
        <pc:cxnChg chg="add del">
          <ac:chgData name="132S-Graff, Chakayla" userId="55369b49-3e9f-4d5b-9927-3201363e70ab" providerId="ADAL" clId="{A1D332E4-3873-4ACB-8148-8E7FDEA522C6}" dt="2020-01-06T06:29:28.669" v="424"/>
          <ac:cxnSpMkLst>
            <pc:docMk/>
            <pc:sldMk cId="3500137192" sldId="266"/>
            <ac:cxnSpMk id="11" creationId="{A7F400EE-A8A5-48AF-B4D6-291B52C6F0B0}"/>
          </ac:cxnSpMkLst>
        </pc:cxnChg>
      </pc:sldChg>
      <pc:sldChg chg="addSp delSp modSp add mod ord modTransition setBg">
        <pc:chgData name="132S-Graff, Chakayla" userId="55369b49-3e9f-4d5b-9927-3201363e70ab" providerId="ADAL" clId="{A1D332E4-3873-4ACB-8148-8E7FDEA522C6}" dt="2020-01-07T14:52:22.178" v="7962"/>
        <pc:sldMkLst>
          <pc:docMk/>
          <pc:sldMk cId="2293912622" sldId="267"/>
        </pc:sldMkLst>
        <pc:spChg chg="add del">
          <ac:chgData name="132S-Graff, Chakayla" userId="55369b49-3e9f-4d5b-9927-3201363e70ab" providerId="ADAL" clId="{A1D332E4-3873-4ACB-8148-8E7FDEA522C6}" dt="2020-01-06T06:30:28.326" v="429" actId="26606"/>
          <ac:spMkLst>
            <pc:docMk/>
            <pc:sldMk cId="2293912622" sldId="267"/>
            <ac:spMk id="2" creationId="{2BF71192-8DC7-4A05-ADC0-B000153B905C}"/>
          </ac:spMkLst>
        </pc:spChg>
        <pc:spChg chg="del">
          <ac:chgData name="132S-Graff, Chakayla" userId="55369b49-3e9f-4d5b-9927-3201363e70ab" providerId="ADAL" clId="{A1D332E4-3873-4ACB-8148-8E7FDEA522C6}" dt="2020-01-06T06:30:18.744" v="426"/>
          <ac:spMkLst>
            <pc:docMk/>
            <pc:sldMk cId="2293912622" sldId="267"/>
            <ac:spMk id="3" creationId="{A6E2C587-0BB3-48D0-83E1-ADA4405D0B14}"/>
          </ac:spMkLst>
        </pc:spChg>
        <pc:spChg chg="add del">
          <ac:chgData name="132S-Graff, Chakayla" userId="55369b49-3e9f-4d5b-9927-3201363e70ab" providerId="ADAL" clId="{A1D332E4-3873-4ACB-8148-8E7FDEA522C6}" dt="2020-01-06T06:47:31.632" v="432" actId="26606"/>
          <ac:spMkLst>
            <pc:docMk/>
            <pc:sldMk cId="2293912622" sldId="267"/>
            <ac:spMk id="6" creationId="{2BF71192-8DC7-4A05-ADC0-B000153B905C}"/>
          </ac:spMkLst>
        </pc:spChg>
        <pc:spChg chg="add del">
          <ac:chgData name="132S-Graff, Chakayla" userId="55369b49-3e9f-4d5b-9927-3201363e70ab" providerId="ADAL" clId="{A1D332E4-3873-4ACB-8148-8E7FDEA522C6}" dt="2020-01-06T06:47:31.632" v="432" actId="26606"/>
          <ac:spMkLst>
            <pc:docMk/>
            <pc:sldMk cId="2293912622" sldId="267"/>
            <ac:spMk id="8" creationId="{12B1F687-6DC0-44AC-9FB0-3D9251D11B81}"/>
          </ac:spMkLst>
        </pc:spChg>
        <pc:picChg chg="add del mod">
          <ac:chgData name="132S-Graff, Chakayla" userId="55369b49-3e9f-4d5b-9927-3201363e70ab" providerId="ADAL" clId="{A1D332E4-3873-4ACB-8148-8E7FDEA522C6}" dt="2020-01-06T06:47:17.483" v="430"/>
          <ac:picMkLst>
            <pc:docMk/>
            <pc:sldMk cId="2293912622" sldId="267"/>
            <ac:picMk id="4" creationId="{D5D54101-5B63-42FA-A3E0-35986D44D54D}"/>
          </ac:picMkLst>
        </pc:picChg>
        <pc:picChg chg="add mod">
          <ac:chgData name="132S-Graff, Chakayla" userId="55369b49-3e9f-4d5b-9927-3201363e70ab" providerId="ADAL" clId="{A1D332E4-3873-4ACB-8148-8E7FDEA522C6}" dt="2020-01-06T06:47:31.632" v="432" actId="26606"/>
          <ac:picMkLst>
            <pc:docMk/>
            <pc:sldMk cId="2293912622" sldId="267"/>
            <ac:picMk id="5" creationId="{FF39B517-9A09-4467-98C3-4E7756F184A3}"/>
          </ac:picMkLst>
        </pc:picChg>
      </pc:sldChg>
      <pc:sldChg chg="addSp delSp modSp add mod modTransition setBg">
        <pc:chgData name="132S-Graff, Chakayla" userId="55369b49-3e9f-4d5b-9927-3201363e70ab" providerId="ADAL" clId="{A1D332E4-3873-4ACB-8148-8E7FDEA522C6}" dt="2020-01-07T14:57:57.533" v="8012"/>
        <pc:sldMkLst>
          <pc:docMk/>
          <pc:sldMk cId="2660319899" sldId="268"/>
        </pc:sldMkLst>
        <pc:spChg chg="del">
          <ac:chgData name="132S-Graff, Chakayla" userId="55369b49-3e9f-4d5b-9927-3201363e70ab" providerId="ADAL" clId="{A1D332E4-3873-4ACB-8148-8E7FDEA522C6}" dt="2020-01-06T06:47:58.468" v="437" actId="26606"/>
          <ac:spMkLst>
            <pc:docMk/>
            <pc:sldMk cId="2660319899" sldId="268"/>
            <ac:spMk id="2" creationId="{834EB0F3-CEAF-44D6-8101-E9C466A4DC59}"/>
          </ac:spMkLst>
        </pc:spChg>
        <pc:spChg chg="del">
          <ac:chgData name="132S-Graff, Chakayla" userId="55369b49-3e9f-4d5b-9927-3201363e70ab" providerId="ADAL" clId="{A1D332E4-3873-4ACB-8148-8E7FDEA522C6}" dt="2020-01-06T06:47:55.229" v="436"/>
          <ac:spMkLst>
            <pc:docMk/>
            <pc:sldMk cId="2660319899" sldId="268"/>
            <ac:spMk id="3" creationId="{1EB287EB-F860-425D-8F10-5E2F63174558}"/>
          </ac:spMkLst>
        </pc:spChg>
        <pc:picChg chg="add mod">
          <ac:chgData name="132S-Graff, Chakayla" userId="55369b49-3e9f-4d5b-9927-3201363e70ab" providerId="ADAL" clId="{A1D332E4-3873-4ACB-8148-8E7FDEA522C6}" dt="2020-01-06T06:47:58.468" v="437" actId="26606"/>
          <ac:picMkLst>
            <pc:docMk/>
            <pc:sldMk cId="2660319899" sldId="268"/>
            <ac:picMk id="4" creationId="{0277F762-E657-4EB8-9813-997F19AB5FB4}"/>
          </ac:picMkLst>
        </pc:picChg>
      </pc:sldChg>
      <pc:sldChg chg="addSp delSp modSp add mod modTransition setBg setClrOvrMap">
        <pc:chgData name="132S-Graff, Chakayla" userId="55369b49-3e9f-4d5b-9927-3201363e70ab" providerId="ADAL" clId="{A1D332E4-3873-4ACB-8148-8E7FDEA522C6}" dt="2020-01-07T14:58:13.429" v="8013"/>
        <pc:sldMkLst>
          <pc:docMk/>
          <pc:sldMk cId="3521712482" sldId="269"/>
        </pc:sldMkLst>
        <pc:spChg chg="del mod">
          <ac:chgData name="132S-Graff, Chakayla" userId="55369b49-3e9f-4d5b-9927-3201363e70ab" providerId="ADAL" clId="{A1D332E4-3873-4ACB-8148-8E7FDEA522C6}" dt="2020-01-06T06:51:52.231" v="494" actId="26606"/>
          <ac:spMkLst>
            <pc:docMk/>
            <pc:sldMk cId="3521712482" sldId="269"/>
            <ac:spMk id="2" creationId="{98E85056-3B71-4873-B1C7-0E49EFCF30CA}"/>
          </ac:spMkLst>
        </pc:spChg>
        <pc:spChg chg="del">
          <ac:chgData name="132S-Graff, Chakayla" userId="55369b49-3e9f-4d5b-9927-3201363e70ab" providerId="ADAL" clId="{A1D332E4-3873-4ACB-8148-8E7FDEA522C6}" dt="2020-01-06T06:51:45.760" v="489"/>
          <ac:spMkLst>
            <pc:docMk/>
            <pc:sldMk cId="3521712482" sldId="269"/>
            <ac:spMk id="3" creationId="{D7589FA0-3993-449B-B5D8-9CAC2F009EFF}"/>
          </ac:spMkLst>
        </pc:spChg>
        <pc:spChg chg="del mod">
          <ac:chgData name="132S-Graff, Chakayla" userId="55369b49-3e9f-4d5b-9927-3201363e70ab" providerId="ADAL" clId="{A1D332E4-3873-4ACB-8148-8E7FDEA522C6}" dt="2020-01-06T06:51:52.231" v="494" actId="26606"/>
          <ac:spMkLst>
            <pc:docMk/>
            <pc:sldMk cId="3521712482" sldId="269"/>
            <ac:spMk id="4" creationId="{EE8D167B-4B7C-4251-8664-25D54D5C267D}"/>
          </ac:spMkLst>
        </pc:spChg>
        <pc:spChg chg="add del mod">
          <ac:chgData name="132S-Graff, Chakayla" userId="55369b49-3e9f-4d5b-9927-3201363e70ab" providerId="ADAL" clId="{A1D332E4-3873-4ACB-8148-8E7FDEA522C6}" dt="2020-01-06T06:52:54.413" v="497"/>
          <ac:spMkLst>
            <pc:docMk/>
            <pc:sldMk cId="3521712482" sldId="269"/>
            <ac:spMk id="6" creationId="{55628757-2B52-4DEB-B32A-EE5CBC435EA2}"/>
          </ac:spMkLst>
        </pc:spChg>
        <pc:spChg chg="add del mod">
          <ac:chgData name="132S-Graff, Chakayla" userId="55369b49-3e9f-4d5b-9927-3201363e70ab" providerId="ADAL" clId="{A1D332E4-3873-4ACB-8148-8E7FDEA522C6}" dt="2020-01-06T06:53:07.278" v="499"/>
          <ac:spMkLst>
            <pc:docMk/>
            <pc:sldMk cId="3521712482" sldId="269"/>
            <ac:spMk id="8" creationId="{451423E7-003D-4BE8-9BCB-9DF942F3EABD}"/>
          </ac:spMkLst>
        </pc:spChg>
        <pc:spChg chg="add del mod">
          <ac:chgData name="132S-Graff, Chakayla" userId="55369b49-3e9f-4d5b-9927-3201363e70ab" providerId="ADAL" clId="{A1D332E4-3873-4ACB-8148-8E7FDEA522C6}" dt="2020-01-06T06:53:14.492" v="501"/>
          <ac:spMkLst>
            <pc:docMk/>
            <pc:sldMk cId="3521712482" sldId="269"/>
            <ac:spMk id="11" creationId="{67D87E2D-5816-4BD5-8D85-0F0436A3AA1E}"/>
          </ac:spMkLst>
        </pc:spChg>
        <pc:spChg chg="add del mod">
          <ac:chgData name="132S-Graff, Chakayla" userId="55369b49-3e9f-4d5b-9927-3201363e70ab" providerId="ADAL" clId="{A1D332E4-3873-4ACB-8148-8E7FDEA522C6}" dt="2020-01-06T06:54:19.432" v="508"/>
          <ac:spMkLst>
            <pc:docMk/>
            <pc:sldMk cId="3521712482" sldId="269"/>
            <ac:spMk id="13" creationId="{052BF788-9E25-4E95-A3FB-B555BC9EF29F}"/>
          </ac:spMkLst>
        </pc:spChg>
        <pc:spChg chg="add del mod">
          <ac:chgData name="132S-Graff, Chakayla" userId="55369b49-3e9f-4d5b-9927-3201363e70ab" providerId="ADAL" clId="{A1D332E4-3873-4ACB-8148-8E7FDEA522C6}" dt="2020-01-06T06:54:19.432" v="508"/>
          <ac:spMkLst>
            <pc:docMk/>
            <pc:sldMk cId="3521712482" sldId="269"/>
            <ac:spMk id="14" creationId="{7D5630C9-B11C-4A91-BAD3-0829B3AF8C5A}"/>
          </ac:spMkLst>
        </pc:spChg>
        <pc:spChg chg="add del mod">
          <ac:chgData name="132S-Graff, Chakayla" userId="55369b49-3e9f-4d5b-9927-3201363e70ab" providerId="ADAL" clId="{A1D332E4-3873-4ACB-8148-8E7FDEA522C6}" dt="2020-01-06T06:54:19.432" v="508"/>
          <ac:spMkLst>
            <pc:docMk/>
            <pc:sldMk cId="3521712482" sldId="269"/>
            <ac:spMk id="15" creationId="{33F4A95C-C888-4E79-83C5-E38A6A4EDA34}"/>
          </ac:spMkLst>
        </pc:spChg>
        <pc:spChg chg="add mod">
          <ac:chgData name="132S-Graff, Chakayla" userId="55369b49-3e9f-4d5b-9927-3201363e70ab" providerId="ADAL" clId="{A1D332E4-3873-4ACB-8148-8E7FDEA522C6}" dt="2020-01-06T22:30:16.735" v="5561" actId="1076"/>
          <ac:spMkLst>
            <pc:docMk/>
            <pc:sldMk cId="3521712482" sldId="269"/>
            <ac:spMk id="16" creationId="{FD347632-B773-439F-B83B-8EB7ED0FD342}"/>
          </ac:spMkLst>
        </pc:spChg>
        <pc:spChg chg="add">
          <ac:chgData name="132S-Graff, Chakayla" userId="55369b49-3e9f-4d5b-9927-3201363e70ab" providerId="ADAL" clId="{A1D332E4-3873-4ACB-8148-8E7FDEA522C6}" dt="2020-01-06T22:29:38.373" v="5555" actId="26606"/>
          <ac:spMkLst>
            <pc:docMk/>
            <pc:sldMk cId="3521712482" sldId="269"/>
            <ac:spMk id="21" creationId="{AB45A142-4255-493C-8284-5D566C121B10}"/>
          </ac:spMkLst>
        </pc:spChg>
        <pc:picChg chg="add del mod ord">
          <ac:chgData name="132S-Graff, Chakayla" userId="55369b49-3e9f-4d5b-9927-3201363e70ab" providerId="ADAL" clId="{A1D332E4-3873-4ACB-8148-8E7FDEA522C6}" dt="2020-01-06T06:52:51.173" v="496"/>
          <ac:picMkLst>
            <pc:docMk/>
            <pc:sldMk cId="3521712482" sldId="269"/>
            <ac:picMk id="5" creationId="{9602F900-226F-42E3-A16C-573D69B16DC2}"/>
          </ac:picMkLst>
        </pc:picChg>
        <pc:picChg chg="add del mod">
          <ac:chgData name="132S-Graff, Chakayla" userId="55369b49-3e9f-4d5b-9927-3201363e70ab" providerId="ADAL" clId="{A1D332E4-3873-4ACB-8148-8E7FDEA522C6}" dt="2020-01-06T06:52:58.462" v="498"/>
          <ac:picMkLst>
            <pc:docMk/>
            <pc:sldMk cId="3521712482" sldId="269"/>
            <ac:picMk id="7" creationId="{4AD0966C-8EAE-4255-B28F-E1087B0989E3}"/>
          </ac:picMkLst>
        </pc:picChg>
        <pc:picChg chg="add del mod">
          <ac:chgData name="132S-Graff, Chakayla" userId="55369b49-3e9f-4d5b-9927-3201363e70ab" providerId="ADAL" clId="{A1D332E4-3873-4ACB-8148-8E7FDEA522C6}" dt="2020-01-06T06:53:10.211" v="500"/>
          <ac:picMkLst>
            <pc:docMk/>
            <pc:sldMk cId="3521712482" sldId="269"/>
            <ac:picMk id="9" creationId="{11DDE988-3D9B-469D-8B74-DEAF45FA8266}"/>
          </ac:picMkLst>
        </pc:picChg>
        <pc:picChg chg="add mod ord">
          <ac:chgData name="132S-Graff, Chakayla" userId="55369b49-3e9f-4d5b-9927-3201363e70ab" providerId="ADAL" clId="{A1D332E4-3873-4ACB-8148-8E7FDEA522C6}" dt="2020-01-06T22:29:38.373" v="5555" actId="26606"/>
          <ac:picMkLst>
            <pc:docMk/>
            <pc:sldMk cId="3521712482" sldId="269"/>
            <ac:picMk id="12" creationId="{FD91A5AD-6106-4AFE-BF28-028FC94A0771}"/>
          </ac:picMkLst>
        </pc:picChg>
        <pc:cxnChg chg="add del">
          <ac:chgData name="132S-Graff, Chakayla" userId="55369b49-3e9f-4d5b-9927-3201363e70ab" providerId="ADAL" clId="{A1D332E4-3873-4ACB-8148-8E7FDEA522C6}" dt="2020-01-06T06:51:51.564" v="491" actId="26606"/>
          <ac:cxnSpMkLst>
            <pc:docMk/>
            <pc:sldMk cId="3521712482" sldId="269"/>
            <ac:cxnSpMk id="10" creationId="{A7F400EE-A8A5-48AF-B4D6-291B52C6F0B0}"/>
          </ac:cxnSpMkLst>
        </pc:cxnChg>
        <pc:cxnChg chg="add">
          <ac:chgData name="132S-Graff, Chakayla" userId="55369b49-3e9f-4d5b-9927-3201363e70ab" providerId="ADAL" clId="{A1D332E4-3873-4ACB-8148-8E7FDEA522C6}" dt="2020-01-06T22:29:38.373" v="5555" actId="26606"/>
          <ac:cxnSpMkLst>
            <pc:docMk/>
            <pc:sldMk cId="3521712482" sldId="269"/>
            <ac:cxnSpMk id="23" creationId="{38FB9660-F42F-4313-BBC4-47C007FE484C}"/>
          </ac:cxnSpMkLst>
        </pc:cxnChg>
      </pc:sldChg>
      <pc:sldChg chg="addSp delSp modSp add mod modTransition setBg setClrOvrMap delDesignElem">
        <pc:chgData name="132S-Graff, Chakayla" userId="55369b49-3e9f-4d5b-9927-3201363e70ab" providerId="ADAL" clId="{A1D332E4-3873-4ACB-8148-8E7FDEA522C6}" dt="2020-01-07T14:52:49.388" v="7966"/>
        <pc:sldMkLst>
          <pc:docMk/>
          <pc:sldMk cId="563377922" sldId="270"/>
        </pc:sldMkLst>
        <pc:spChg chg="del">
          <ac:chgData name="132S-Graff, Chakayla" userId="55369b49-3e9f-4d5b-9927-3201363e70ab" providerId="ADAL" clId="{A1D332E4-3873-4ACB-8148-8E7FDEA522C6}" dt="2020-01-06T06:56:23.039" v="513" actId="26606"/>
          <ac:spMkLst>
            <pc:docMk/>
            <pc:sldMk cId="563377922" sldId="270"/>
            <ac:spMk id="2" creationId="{836C471E-70B4-48C5-89BD-4F709D1D9CA8}"/>
          </ac:spMkLst>
        </pc:spChg>
        <pc:spChg chg="del">
          <ac:chgData name="132S-Graff, Chakayla" userId="55369b49-3e9f-4d5b-9927-3201363e70ab" providerId="ADAL" clId="{A1D332E4-3873-4ACB-8148-8E7FDEA522C6}" dt="2020-01-06T06:56:19.826" v="512"/>
          <ac:spMkLst>
            <pc:docMk/>
            <pc:sldMk cId="563377922" sldId="270"/>
            <ac:spMk id="3" creationId="{C7DC855D-25A7-465C-885D-563A5C02A065}"/>
          </ac:spMkLst>
        </pc:spChg>
        <pc:spChg chg="del">
          <ac:chgData name="132S-Graff, Chakayla" userId="55369b49-3e9f-4d5b-9927-3201363e70ab" providerId="ADAL" clId="{A1D332E4-3873-4ACB-8148-8E7FDEA522C6}" dt="2020-01-06T06:56:23.039" v="513" actId="26606"/>
          <ac:spMkLst>
            <pc:docMk/>
            <pc:sldMk cId="563377922" sldId="270"/>
            <ac:spMk id="4" creationId="{297D373C-6013-472F-BB73-9678CBD35C4E}"/>
          </ac:spMkLst>
        </pc:spChg>
        <pc:spChg chg="add del mod">
          <ac:chgData name="132S-Graff, Chakayla" userId="55369b49-3e9f-4d5b-9927-3201363e70ab" providerId="ADAL" clId="{A1D332E4-3873-4ACB-8148-8E7FDEA522C6}" dt="2020-01-06T22:25:06.678" v="5451"/>
          <ac:spMkLst>
            <pc:docMk/>
            <pc:sldMk cId="563377922" sldId="270"/>
            <ac:spMk id="6" creationId="{5EB29D93-6CD7-47A4-98AA-DF7436DE1A74}"/>
          </ac:spMkLst>
        </pc:spChg>
        <pc:spChg chg="add mod ord">
          <ac:chgData name="132S-Graff, Chakayla" userId="55369b49-3e9f-4d5b-9927-3201363e70ab" providerId="ADAL" clId="{A1D332E4-3873-4ACB-8148-8E7FDEA522C6}" dt="2020-01-06T22:26:33.950" v="5495" actId="255"/>
          <ac:spMkLst>
            <pc:docMk/>
            <pc:sldMk cId="563377922" sldId="270"/>
            <ac:spMk id="7" creationId="{D83D2016-5271-4D63-ADD5-5CA0584D0F04}"/>
          </ac:spMkLst>
        </pc:spChg>
        <pc:spChg chg="add del">
          <ac:chgData name="132S-Graff, Chakayla" userId="55369b49-3e9f-4d5b-9927-3201363e70ab" providerId="ADAL" clId="{A1D332E4-3873-4ACB-8148-8E7FDEA522C6}" dt="2020-01-06T22:28:55.530" v="5518"/>
          <ac:spMkLst>
            <pc:docMk/>
            <pc:sldMk cId="563377922" sldId="270"/>
            <ac:spMk id="12" creationId="{D38A241E-0395-41E5-8607-BAA2799A4374}"/>
          </ac:spMkLst>
        </pc:spChg>
        <pc:picChg chg="add mod">
          <ac:chgData name="132S-Graff, Chakayla" userId="55369b49-3e9f-4d5b-9927-3201363e70ab" providerId="ADAL" clId="{A1D332E4-3873-4ACB-8148-8E7FDEA522C6}" dt="2020-01-06T22:26:23.921" v="5494" actId="1076"/>
          <ac:picMkLst>
            <pc:docMk/>
            <pc:sldMk cId="563377922" sldId="270"/>
            <ac:picMk id="5" creationId="{19281E34-A1EE-471B-8C5E-AF8BAFB1309D}"/>
          </ac:picMkLst>
        </pc:picChg>
        <pc:cxnChg chg="add del">
          <ac:chgData name="132S-Graff, Chakayla" userId="55369b49-3e9f-4d5b-9927-3201363e70ab" providerId="ADAL" clId="{A1D332E4-3873-4ACB-8148-8E7FDEA522C6}" dt="2020-01-06T22:28:55.530" v="5518"/>
          <ac:cxnSpMkLst>
            <pc:docMk/>
            <pc:sldMk cId="563377922" sldId="270"/>
            <ac:cxnSpMk id="14" creationId="{CE352288-84AD-4CA8-BCD5-76C29D34E1DB}"/>
          </ac:cxnSpMkLst>
        </pc:cxnChg>
      </pc:sldChg>
      <pc:sldChg chg="addSp delSp modSp add mod modTransition setBg delDesignElem">
        <pc:chgData name="132S-Graff, Chakayla" userId="55369b49-3e9f-4d5b-9927-3201363e70ab" providerId="ADAL" clId="{A1D332E4-3873-4ACB-8148-8E7FDEA522C6}" dt="2020-01-07T14:54:43.509" v="7973"/>
        <pc:sldMkLst>
          <pc:docMk/>
          <pc:sldMk cId="3263141582" sldId="271"/>
        </pc:sldMkLst>
        <pc:spChg chg="mod ord">
          <ac:chgData name="132S-Graff, Chakayla" userId="55369b49-3e9f-4d5b-9927-3201363e70ab" providerId="ADAL" clId="{A1D332E4-3873-4ACB-8148-8E7FDEA522C6}" dt="2020-01-06T22:18:41.827" v="5370" actId="26606"/>
          <ac:spMkLst>
            <pc:docMk/>
            <pc:sldMk cId="3263141582" sldId="271"/>
            <ac:spMk id="2" creationId="{D1F59702-D077-43FB-B95F-17B19204C4BA}"/>
          </ac:spMkLst>
        </pc:spChg>
        <pc:spChg chg="del">
          <ac:chgData name="132S-Graff, Chakayla" userId="55369b49-3e9f-4d5b-9927-3201363e70ab" providerId="ADAL" clId="{A1D332E4-3873-4ACB-8148-8E7FDEA522C6}" dt="2020-01-06T09:11:15.297" v="516"/>
          <ac:spMkLst>
            <pc:docMk/>
            <pc:sldMk cId="3263141582" sldId="271"/>
            <ac:spMk id="3" creationId="{D70E2168-91DC-4F22-A621-0B42C018D6CC}"/>
          </ac:spMkLst>
        </pc:spChg>
        <pc:spChg chg="del">
          <ac:chgData name="132S-Graff, Chakayla" userId="55369b49-3e9f-4d5b-9927-3201363e70ab" providerId="ADAL" clId="{A1D332E4-3873-4ACB-8148-8E7FDEA522C6}" dt="2020-01-06T09:11:20.765" v="517" actId="26606"/>
          <ac:spMkLst>
            <pc:docMk/>
            <pc:sldMk cId="3263141582" sldId="271"/>
            <ac:spMk id="4" creationId="{CEB05F7F-92E1-42FA-8CCD-387279279879}"/>
          </ac:spMkLst>
        </pc:spChg>
        <pc:spChg chg="add del mod">
          <ac:chgData name="132S-Graff, Chakayla" userId="55369b49-3e9f-4d5b-9927-3201363e70ab" providerId="ADAL" clId="{A1D332E4-3873-4ACB-8148-8E7FDEA522C6}" dt="2020-01-06T22:18:41.963" v="5371"/>
          <ac:spMkLst>
            <pc:docMk/>
            <pc:sldMk cId="3263141582" sldId="271"/>
            <ac:spMk id="6" creationId="{01C16297-8EBC-4B58-8FD6-C9FD0C1C6F56}"/>
          </ac:spMkLst>
        </pc:spChg>
        <pc:spChg chg="add del mod">
          <ac:chgData name="132S-Graff, Chakayla" userId="55369b49-3e9f-4d5b-9927-3201363e70ab" providerId="ADAL" clId="{A1D332E4-3873-4ACB-8148-8E7FDEA522C6}" dt="2020-01-06T22:18:41.963" v="5371"/>
          <ac:spMkLst>
            <pc:docMk/>
            <pc:sldMk cId="3263141582" sldId="271"/>
            <ac:spMk id="7" creationId="{FE0242B6-7CB1-49AF-BCFF-C84793612E88}"/>
          </ac:spMkLst>
        </pc:spChg>
        <pc:spChg chg="add del mod">
          <ac:chgData name="132S-Graff, Chakayla" userId="55369b49-3e9f-4d5b-9927-3201363e70ab" providerId="ADAL" clId="{A1D332E4-3873-4ACB-8148-8E7FDEA522C6}" dt="2020-01-06T22:18:40.999" v="5368" actId="11529"/>
          <ac:spMkLst>
            <pc:docMk/>
            <pc:sldMk cId="3263141582" sldId="271"/>
            <ac:spMk id="8" creationId="{FC9EB8D4-F822-4388-8A7D-D06A464A0BA1}"/>
          </ac:spMkLst>
        </pc:spChg>
        <pc:spChg chg="add mod">
          <ac:chgData name="132S-Graff, Chakayla" userId="55369b49-3e9f-4d5b-9927-3201363e70ab" providerId="ADAL" clId="{A1D332E4-3873-4ACB-8148-8E7FDEA522C6}" dt="2020-01-06T22:22:29.934" v="5440" actId="1076"/>
          <ac:spMkLst>
            <pc:docMk/>
            <pc:sldMk cId="3263141582" sldId="271"/>
            <ac:spMk id="9" creationId="{9C61CC41-FDCE-47D7-8BF6-2681543BF53A}"/>
          </ac:spMkLst>
        </pc:spChg>
        <pc:spChg chg="add del">
          <ac:chgData name="132S-Graff, Chakayla" userId="55369b49-3e9f-4d5b-9927-3201363e70ab" providerId="ADAL" clId="{A1D332E4-3873-4ACB-8148-8E7FDEA522C6}" dt="2020-01-06T22:15:25.091" v="5335" actId="26606"/>
          <ac:spMkLst>
            <pc:docMk/>
            <pc:sldMk cId="3263141582" sldId="271"/>
            <ac:spMk id="10" creationId="{B547373F-AF2E-4907-B442-9F902B387FD0}"/>
          </ac:spMkLst>
        </pc:spChg>
        <pc:spChg chg="add del">
          <ac:chgData name="132S-Graff, Chakayla" userId="55369b49-3e9f-4d5b-9927-3201363e70ab" providerId="ADAL" clId="{A1D332E4-3873-4ACB-8148-8E7FDEA522C6}" dt="2020-01-06T22:18:41.827" v="5370" actId="26606"/>
          <ac:spMkLst>
            <pc:docMk/>
            <pc:sldMk cId="3263141582" sldId="271"/>
            <ac:spMk id="12" creationId="{155D7866-985D-4D23-BF0E-72CA30F5C7E9}"/>
          </ac:spMkLst>
        </pc:spChg>
        <pc:spChg chg="add del">
          <ac:chgData name="132S-Graff, Chakayla" userId="55369b49-3e9f-4d5b-9927-3201363e70ab" providerId="ADAL" clId="{A1D332E4-3873-4ACB-8148-8E7FDEA522C6}" dt="2020-01-06T22:18:41.827" v="5370" actId="26606"/>
          <ac:spMkLst>
            <pc:docMk/>
            <pc:sldMk cId="3263141582" sldId="271"/>
            <ac:spMk id="14" creationId="{0ADDB668-2CA4-4D2B-9C34-3487CA330BA8}"/>
          </ac:spMkLst>
        </pc:spChg>
        <pc:spChg chg="add del">
          <ac:chgData name="132S-Graff, Chakayla" userId="55369b49-3e9f-4d5b-9927-3201363e70ab" providerId="ADAL" clId="{A1D332E4-3873-4ACB-8148-8E7FDEA522C6}" dt="2020-01-06T22:15:21.207" v="5332" actId="26606"/>
          <ac:spMkLst>
            <pc:docMk/>
            <pc:sldMk cId="3263141582" sldId="271"/>
            <ac:spMk id="15" creationId="{37C89E4B-3C9F-44B9-8B86-D9E3D112D8EC}"/>
          </ac:spMkLst>
        </pc:spChg>
        <pc:spChg chg="add del">
          <ac:chgData name="132S-Graff, Chakayla" userId="55369b49-3e9f-4d5b-9927-3201363e70ab" providerId="ADAL" clId="{A1D332E4-3873-4ACB-8148-8E7FDEA522C6}" dt="2020-01-06T22:18:41.827" v="5370" actId="26606"/>
          <ac:spMkLst>
            <pc:docMk/>
            <pc:sldMk cId="3263141582" sldId="271"/>
            <ac:spMk id="16" creationId="{2568BC19-F052-4108-93E1-6A3D1DEC072F}"/>
          </ac:spMkLst>
        </pc:spChg>
        <pc:spChg chg="add del">
          <ac:chgData name="132S-Graff, Chakayla" userId="55369b49-3e9f-4d5b-9927-3201363e70ab" providerId="ADAL" clId="{A1D332E4-3873-4ACB-8148-8E7FDEA522C6}" dt="2020-01-06T22:18:41.827" v="5370" actId="26606"/>
          <ac:spMkLst>
            <pc:docMk/>
            <pc:sldMk cId="3263141582" sldId="271"/>
            <ac:spMk id="18" creationId="{D5FD337D-4D6B-4C8B-B6F5-121097E09881}"/>
          </ac:spMkLst>
        </pc:spChg>
        <pc:spChg chg="add del">
          <ac:chgData name="132S-Graff, Chakayla" userId="55369b49-3e9f-4d5b-9927-3201363e70ab" providerId="ADAL" clId="{A1D332E4-3873-4ACB-8148-8E7FDEA522C6}" dt="2020-01-06T22:17:29.944" v="5353" actId="26606"/>
          <ac:spMkLst>
            <pc:docMk/>
            <pc:sldMk cId="3263141582" sldId="271"/>
            <ac:spMk id="20" creationId="{0ADDB668-2CA4-4D2B-9C34-3487CA330BA8}"/>
          </ac:spMkLst>
        </pc:spChg>
        <pc:spChg chg="add del">
          <ac:chgData name="132S-Graff, Chakayla" userId="55369b49-3e9f-4d5b-9927-3201363e70ab" providerId="ADAL" clId="{A1D332E4-3873-4ACB-8148-8E7FDEA522C6}" dt="2020-01-06T22:15:25.043" v="5334" actId="26606"/>
          <ac:spMkLst>
            <pc:docMk/>
            <pc:sldMk cId="3263141582" sldId="271"/>
            <ac:spMk id="21" creationId="{87CC2527-562A-4F69-B487-4371E5B243E7}"/>
          </ac:spMkLst>
        </pc:spChg>
        <pc:spChg chg="add del">
          <ac:chgData name="132S-Graff, Chakayla" userId="55369b49-3e9f-4d5b-9927-3201363e70ab" providerId="ADAL" clId="{A1D332E4-3873-4ACB-8148-8E7FDEA522C6}" dt="2020-01-06T22:17:29.944" v="5353" actId="26606"/>
          <ac:spMkLst>
            <pc:docMk/>
            <pc:sldMk cId="3263141582" sldId="271"/>
            <ac:spMk id="23" creationId="{C7B352FC-1F44-4AB9-A2BD-FBF231C6B1C1}"/>
          </ac:spMkLst>
        </pc:spChg>
        <pc:spChg chg="add del">
          <ac:chgData name="132S-Graff, Chakayla" userId="55369b49-3e9f-4d5b-9927-3201363e70ab" providerId="ADAL" clId="{A1D332E4-3873-4ACB-8148-8E7FDEA522C6}" dt="2020-01-06T22:15:37.523" v="5339"/>
          <ac:spMkLst>
            <pc:docMk/>
            <pc:sldMk cId="3263141582" sldId="271"/>
            <ac:spMk id="24" creationId="{37C89E4B-3C9F-44B9-8B86-D9E3D112D8EC}"/>
          </ac:spMkLst>
        </pc:spChg>
        <pc:spChg chg="add del">
          <ac:chgData name="132S-Graff, Chakayla" userId="55369b49-3e9f-4d5b-9927-3201363e70ab" providerId="ADAL" clId="{A1D332E4-3873-4ACB-8148-8E7FDEA522C6}" dt="2020-01-06T22:17:29.944" v="5353" actId="26606"/>
          <ac:spMkLst>
            <pc:docMk/>
            <pc:sldMk cId="3263141582" sldId="271"/>
            <ac:spMk id="27" creationId="{2568BC19-F052-4108-93E1-6A3D1DEC072F}"/>
          </ac:spMkLst>
        </pc:spChg>
        <pc:spChg chg="add del">
          <ac:chgData name="132S-Graff, Chakayla" userId="55369b49-3e9f-4d5b-9927-3201363e70ab" providerId="ADAL" clId="{A1D332E4-3873-4ACB-8148-8E7FDEA522C6}" dt="2020-01-06T22:17:29.944" v="5353" actId="26606"/>
          <ac:spMkLst>
            <pc:docMk/>
            <pc:sldMk cId="3263141582" sldId="271"/>
            <ac:spMk id="29" creationId="{D5FD337D-4D6B-4C8B-B6F5-121097E09881}"/>
          </ac:spMkLst>
        </pc:spChg>
        <pc:spChg chg="add del">
          <ac:chgData name="132S-Graff, Chakayla" userId="55369b49-3e9f-4d5b-9927-3201363e70ab" providerId="ADAL" clId="{A1D332E4-3873-4ACB-8148-8E7FDEA522C6}" dt="2020-01-06T22:18:41.267" v="5369" actId="26606"/>
          <ac:spMkLst>
            <pc:docMk/>
            <pc:sldMk cId="3263141582" sldId="271"/>
            <ac:spMk id="31" creationId="{155D7866-985D-4D23-BF0E-72CA30F5C7E9}"/>
          </ac:spMkLst>
        </pc:spChg>
        <pc:spChg chg="add del">
          <ac:chgData name="132S-Graff, Chakayla" userId="55369b49-3e9f-4d5b-9927-3201363e70ab" providerId="ADAL" clId="{A1D332E4-3873-4ACB-8148-8E7FDEA522C6}" dt="2020-01-06T22:18:41.267" v="5369" actId="26606"/>
          <ac:spMkLst>
            <pc:docMk/>
            <pc:sldMk cId="3263141582" sldId="271"/>
            <ac:spMk id="32" creationId="{0ADDB668-2CA4-4D2B-9C34-3487CA330BA8}"/>
          </ac:spMkLst>
        </pc:spChg>
        <pc:spChg chg="add del">
          <ac:chgData name="132S-Graff, Chakayla" userId="55369b49-3e9f-4d5b-9927-3201363e70ab" providerId="ADAL" clId="{A1D332E4-3873-4ACB-8148-8E7FDEA522C6}" dt="2020-01-06T22:18:41.267" v="5369" actId="26606"/>
          <ac:spMkLst>
            <pc:docMk/>
            <pc:sldMk cId="3263141582" sldId="271"/>
            <ac:spMk id="33" creationId="{2568BC19-F052-4108-93E1-6A3D1DEC072F}"/>
          </ac:spMkLst>
        </pc:spChg>
        <pc:spChg chg="add del">
          <ac:chgData name="132S-Graff, Chakayla" userId="55369b49-3e9f-4d5b-9927-3201363e70ab" providerId="ADAL" clId="{A1D332E4-3873-4ACB-8148-8E7FDEA522C6}" dt="2020-01-06T22:18:41.267" v="5369" actId="26606"/>
          <ac:spMkLst>
            <pc:docMk/>
            <pc:sldMk cId="3263141582" sldId="271"/>
            <ac:spMk id="34" creationId="{D5FD337D-4D6B-4C8B-B6F5-121097E09881}"/>
          </ac:spMkLst>
        </pc:spChg>
        <pc:picChg chg="add mod ord">
          <ac:chgData name="132S-Graff, Chakayla" userId="55369b49-3e9f-4d5b-9927-3201363e70ab" providerId="ADAL" clId="{A1D332E4-3873-4ACB-8148-8E7FDEA522C6}" dt="2020-01-06T22:18:41.827" v="5370" actId="26606"/>
          <ac:picMkLst>
            <pc:docMk/>
            <pc:sldMk cId="3263141582" sldId="271"/>
            <ac:picMk id="5" creationId="{63E445E4-25E4-4A02-B28D-169B0BAA4990}"/>
          </ac:picMkLst>
        </pc:picChg>
        <pc:cxnChg chg="add del">
          <ac:chgData name="132S-Graff, Chakayla" userId="55369b49-3e9f-4d5b-9927-3201363e70ab" providerId="ADAL" clId="{A1D332E4-3873-4ACB-8148-8E7FDEA522C6}" dt="2020-01-06T22:15:21.207" v="5332" actId="26606"/>
          <ac:cxnSpMkLst>
            <pc:docMk/>
            <pc:sldMk cId="3263141582" sldId="271"/>
            <ac:cxnSpMk id="17" creationId="{AA2EAA10-076F-46BD-8F0F-B9A2FB77A85C}"/>
          </ac:cxnSpMkLst>
        </pc:cxnChg>
        <pc:cxnChg chg="add del">
          <ac:chgData name="132S-Graff, Chakayla" userId="55369b49-3e9f-4d5b-9927-3201363e70ab" providerId="ADAL" clId="{A1D332E4-3873-4ACB-8148-8E7FDEA522C6}" dt="2020-01-06T22:15:21.207" v="5332" actId="26606"/>
          <ac:cxnSpMkLst>
            <pc:docMk/>
            <pc:sldMk cId="3263141582" sldId="271"/>
            <ac:cxnSpMk id="19" creationId="{D891E407-403B-4764-86C9-33A56D3BCAA3}"/>
          </ac:cxnSpMkLst>
        </pc:cxnChg>
        <pc:cxnChg chg="add del">
          <ac:chgData name="132S-Graff, Chakayla" userId="55369b49-3e9f-4d5b-9927-3201363e70ab" providerId="ADAL" clId="{A1D332E4-3873-4ACB-8148-8E7FDEA522C6}" dt="2020-01-06T22:15:25.043" v="5334" actId="26606"/>
          <ac:cxnSpMkLst>
            <pc:docMk/>
            <pc:sldMk cId="3263141582" sldId="271"/>
            <ac:cxnSpMk id="22" creationId="{BCDAEC91-5BCE-4B55-9CC0-43EF94CB734B}"/>
          </ac:cxnSpMkLst>
        </pc:cxnChg>
        <pc:cxnChg chg="add del">
          <ac:chgData name="132S-Graff, Chakayla" userId="55369b49-3e9f-4d5b-9927-3201363e70ab" providerId="ADAL" clId="{A1D332E4-3873-4ACB-8148-8E7FDEA522C6}" dt="2020-01-06T22:15:37.523" v="5339"/>
          <ac:cxnSpMkLst>
            <pc:docMk/>
            <pc:sldMk cId="3263141582" sldId="271"/>
            <ac:cxnSpMk id="25" creationId="{AA2EAA10-076F-46BD-8F0F-B9A2FB77A85C}"/>
          </ac:cxnSpMkLst>
        </pc:cxnChg>
        <pc:cxnChg chg="add del">
          <ac:chgData name="132S-Graff, Chakayla" userId="55369b49-3e9f-4d5b-9927-3201363e70ab" providerId="ADAL" clId="{A1D332E4-3873-4ACB-8148-8E7FDEA522C6}" dt="2020-01-06T22:15:37.523" v="5339"/>
          <ac:cxnSpMkLst>
            <pc:docMk/>
            <pc:sldMk cId="3263141582" sldId="271"/>
            <ac:cxnSpMk id="26" creationId="{D891E407-403B-4764-86C9-33A56D3BCAA3}"/>
          </ac:cxnSpMkLst>
        </pc:cxnChg>
      </pc:sldChg>
      <pc:sldChg chg="addSp delSp modSp add mod modTransition setBg">
        <pc:chgData name="132S-Graff, Chakayla" userId="55369b49-3e9f-4d5b-9927-3201363e70ab" providerId="ADAL" clId="{A1D332E4-3873-4ACB-8148-8E7FDEA522C6}" dt="2020-01-07T14:58:19.560" v="8014"/>
        <pc:sldMkLst>
          <pc:docMk/>
          <pc:sldMk cId="3288163344" sldId="272"/>
        </pc:sldMkLst>
        <pc:spChg chg="del">
          <ac:chgData name="132S-Graff, Chakayla" userId="55369b49-3e9f-4d5b-9927-3201363e70ab" providerId="ADAL" clId="{A1D332E4-3873-4ACB-8148-8E7FDEA522C6}" dt="2020-01-06T09:26:02.331" v="540" actId="26606"/>
          <ac:spMkLst>
            <pc:docMk/>
            <pc:sldMk cId="3288163344" sldId="272"/>
            <ac:spMk id="2" creationId="{DD4B2DFD-D1BD-4B79-8A5C-E0E50B4CADE0}"/>
          </ac:spMkLst>
        </pc:spChg>
        <pc:spChg chg="del">
          <ac:chgData name="132S-Graff, Chakayla" userId="55369b49-3e9f-4d5b-9927-3201363e70ab" providerId="ADAL" clId="{A1D332E4-3873-4ACB-8148-8E7FDEA522C6}" dt="2020-01-06T09:25:57.580" v="539"/>
          <ac:spMkLst>
            <pc:docMk/>
            <pc:sldMk cId="3288163344" sldId="272"/>
            <ac:spMk id="3" creationId="{D793078C-BF8E-4070-BB5A-E30208B08D0D}"/>
          </ac:spMkLst>
        </pc:spChg>
        <pc:spChg chg="del">
          <ac:chgData name="132S-Graff, Chakayla" userId="55369b49-3e9f-4d5b-9927-3201363e70ab" providerId="ADAL" clId="{A1D332E4-3873-4ACB-8148-8E7FDEA522C6}" dt="2020-01-06T09:26:02.331" v="540" actId="26606"/>
          <ac:spMkLst>
            <pc:docMk/>
            <pc:sldMk cId="3288163344" sldId="272"/>
            <ac:spMk id="4" creationId="{306C9670-D6D9-42F9-A895-36ABE4579BE1}"/>
          </ac:spMkLst>
        </pc:spChg>
        <pc:spChg chg="add mod ord">
          <ac:chgData name="132S-Graff, Chakayla" userId="55369b49-3e9f-4d5b-9927-3201363e70ab" providerId="ADAL" clId="{A1D332E4-3873-4ACB-8148-8E7FDEA522C6}" dt="2020-01-06T22:33:10.534" v="5672" actId="26606"/>
          <ac:spMkLst>
            <pc:docMk/>
            <pc:sldMk cId="3288163344" sldId="272"/>
            <ac:spMk id="6" creationId="{17E05A29-1185-4F08-B2E3-8D336D731533}"/>
          </ac:spMkLst>
        </pc:spChg>
        <pc:spChg chg="add del mod">
          <ac:chgData name="132S-Graff, Chakayla" userId="55369b49-3e9f-4d5b-9927-3201363e70ab" providerId="ADAL" clId="{A1D332E4-3873-4ACB-8148-8E7FDEA522C6}" dt="2020-01-06T22:35:02.274" v="5741"/>
          <ac:spMkLst>
            <pc:docMk/>
            <pc:sldMk cId="3288163344" sldId="272"/>
            <ac:spMk id="7" creationId="{802207E8-E5A8-443C-A443-94DE81AE94B7}"/>
          </ac:spMkLst>
        </pc:spChg>
        <pc:spChg chg="add del">
          <ac:chgData name="132S-Graff, Chakayla" userId="55369b49-3e9f-4d5b-9927-3201363e70ab" providerId="ADAL" clId="{A1D332E4-3873-4ACB-8148-8E7FDEA522C6}" dt="2020-01-06T22:33:10.534" v="5672" actId="26606"/>
          <ac:spMkLst>
            <pc:docMk/>
            <pc:sldMk cId="3288163344" sldId="272"/>
            <ac:spMk id="11" creationId="{37C89E4B-3C9F-44B9-8B86-D9E3D112D8EC}"/>
          </ac:spMkLst>
        </pc:spChg>
        <pc:picChg chg="add mod modCrop">
          <ac:chgData name="132S-Graff, Chakayla" userId="55369b49-3e9f-4d5b-9927-3201363e70ab" providerId="ADAL" clId="{A1D332E4-3873-4ACB-8148-8E7FDEA522C6}" dt="2020-01-06T22:33:10.534" v="5672" actId="26606"/>
          <ac:picMkLst>
            <pc:docMk/>
            <pc:sldMk cId="3288163344" sldId="272"/>
            <ac:picMk id="5" creationId="{29B4E841-FB31-4D7E-9BD3-FB970CBBD058}"/>
          </ac:picMkLst>
        </pc:picChg>
        <pc:picChg chg="add del">
          <ac:chgData name="132S-Graff, Chakayla" userId="55369b49-3e9f-4d5b-9927-3201363e70ab" providerId="ADAL" clId="{A1D332E4-3873-4ACB-8148-8E7FDEA522C6}" dt="2020-01-06T22:33:38.623" v="5676"/>
          <ac:picMkLst>
            <pc:docMk/>
            <pc:sldMk cId="3288163344" sldId="272"/>
            <ac:picMk id="8" creationId="{25002FDD-1FDF-4B3A-9DF2-F1E46952FF0C}"/>
          </ac:picMkLst>
        </pc:picChg>
        <pc:cxnChg chg="add del">
          <ac:chgData name="132S-Graff, Chakayla" userId="55369b49-3e9f-4d5b-9927-3201363e70ab" providerId="ADAL" clId="{A1D332E4-3873-4ACB-8148-8E7FDEA522C6}" dt="2020-01-06T22:33:10.534" v="5672" actId="26606"/>
          <ac:cxnSpMkLst>
            <pc:docMk/>
            <pc:sldMk cId="3288163344" sldId="272"/>
            <ac:cxnSpMk id="13" creationId="{AA2EAA10-076F-46BD-8F0F-B9A2FB77A85C}"/>
          </ac:cxnSpMkLst>
        </pc:cxnChg>
        <pc:cxnChg chg="add del">
          <ac:chgData name="132S-Graff, Chakayla" userId="55369b49-3e9f-4d5b-9927-3201363e70ab" providerId="ADAL" clId="{A1D332E4-3873-4ACB-8148-8E7FDEA522C6}" dt="2020-01-06T22:33:10.534" v="5672" actId="26606"/>
          <ac:cxnSpMkLst>
            <pc:docMk/>
            <pc:sldMk cId="3288163344" sldId="272"/>
            <ac:cxnSpMk id="15" creationId="{D891E407-403B-4764-86C9-33A56D3BCAA3}"/>
          </ac:cxnSpMkLst>
        </pc:cxnChg>
      </pc:sldChg>
      <pc:sldChg chg="addSp delSp modSp add mod modTransition setBg">
        <pc:chgData name="132S-Graff, Chakayla" userId="55369b49-3e9f-4d5b-9927-3201363e70ab" providerId="ADAL" clId="{A1D332E4-3873-4ACB-8148-8E7FDEA522C6}" dt="2020-01-07T14:54:50.625" v="7975"/>
        <pc:sldMkLst>
          <pc:docMk/>
          <pc:sldMk cId="1834846521" sldId="273"/>
        </pc:sldMkLst>
        <pc:spChg chg="mod ord">
          <ac:chgData name="132S-Graff, Chakayla" userId="55369b49-3e9f-4d5b-9927-3201363e70ab" providerId="ADAL" clId="{A1D332E4-3873-4ACB-8148-8E7FDEA522C6}" dt="2020-01-06T10:01:11.632" v="665" actId="26606"/>
          <ac:spMkLst>
            <pc:docMk/>
            <pc:sldMk cId="1834846521" sldId="273"/>
            <ac:spMk id="2" creationId="{606A69AA-FD73-4B66-A0C5-4596662B277A}"/>
          </ac:spMkLst>
        </pc:spChg>
        <pc:spChg chg="del">
          <ac:chgData name="132S-Graff, Chakayla" userId="55369b49-3e9f-4d5b-9927-3201363e70ab" providerId="ADAL" clId="{A1D332E4-3873-4ACB-8148-8E7FDEA522C6}" dt="2020-01-06T09:45:49.747" v="563"/>
          <ac:spMkLst>
            <pc:docMk/>
            <pc:sldMk cId="1834846521" sldId="273"/>
            <ac:spMk id="3" creationId="{C78241A4-0392-43D9-A7DB-0138AAFE742A}"/>
          </ac:spMkLst>
        </pc:spChg>
        <pc:spChg chg="del">
          <ac:chgData name="132S-Graff, Chakayla" userId="55369b49-3e9f-4d5b-9927-3201363e70ab" providerId="ADAL" clId="{A1D332E4-3873-4ACB-8148-8E7FDEA522C6}" dt="2020-01-06T09:45:59.100" v="564" actId="26606"/>
          <ac:spMkLst>
            <pc:docMk/>
            <pc:sldMk cId="1834846521" sldId="273"/>
            <ac:spMk id="4" creationId="{7A064B00-4346-48A8-8631-88481CCA5BD3}"/>
          </ac:spMkLst>
        </pc:spChg>
        <pc:spChg chg="add mod">
          <ac:chgData name="132S-Graff, Chakayla" userId="55369b49-3e9f-4d5b-9927-3201363e70ab" providerId="ADAL" clId="{A1D332E4-3873-4ACB-8148-8E7FDEA522C6}" dt="2020-01-06T22:51:21.738" v="6834" actId="20577"/>
          <ac:spMkLst>
            <pc:docMk/>
            <pc:sldMk cId="1834846521" sldId="273"/>
            <ac:spMk id="6" creationId="{501140ED-F11D-49E5-ADE5-C4DD682353BD}"/>
          </ac:spMkLst>
        </pc:spChg>
        <pc:spChg chg="add del">
          <ac:chgData name="132S-Graff, Chakayla" userId="55369b49-3e9f-4d5b-9927-3201363e70ab" providerId="ADAL" clId="{A1D332E4-3873-4ACB-8148-8E7FDEA522C6}" dt="2020-01-06T10:01:11.632" v="665" actId="26606"/>
          <ac:spMkLst>
            <pc:docMk/>
            <pc:sldMk cId="1834846521" sldId="273"/>
            <ac:spMk id="10" creationId="{37C89E4B-3C9F-44B9-8B86-D9E3D112D8EC}"/>
          </ac:spMkLst>
        </pc:spChg>
        <pc:spChg chg="add del">
          <ac:chgData name="132S-Graff, Chakayla" userId="55369b49-3e9f-4d5b-9927-3201363e70ab" providerId="ADAL" clId="{A1D332E4-3873-4ACB-8148-8E7FDEA522C6}" dt="2020-01-06T10:01:11.608" v="664" actId="26606"/>
          <ac:spMkLst>
            <pc:docMk/>
            <pc:sldMk cId="1834846521" sldId="273"/>
            <ac:spMk id="16" creationId="{823AC064-BC96-4F32-8AE1-B2FD38754823}"/>
          </ac:spMkLst>
        </pc:spChg>
        <pc:spChg chg="add del">
          <ac:chgData name="132S-Graff, Chakayla" userId="55369b49-3e9f-4d5b-9927-3201363e70ab" providerId="ADAL" clId="{A1D332E4-3873-4ACB-8148-8E7FDEA522C6}" dt="2020-01-06T10:01:07.984" v="660" actId="26606"/>
          <ac:spMkLst>
            <pc:docMk/>
            <pc:sldMk cId="1834846521" sldId="273"/>
            <ac:spMk id="19" creationId="{823AC064-BC96-4F32-8AE1-B2FD38754823}"/>
          </ac:spMkLst>
        </pc:spChg>
        <pc:picChg chg="add mod ord">
          <ac:chgData name="132S-Graff, Chakayla" userId="55369b49-3e9f-4d5b-9927-3201363e70ab" providerId="ADAL" clId="{A1D332E4-3873-4ACB-8148-8E7FDEA522C6}" dt="2020-01-06T10:01:11.632" v="665" actId="26606"/>
          <ac:picMkLst>
            <pc:docMk/>
            <pc:sldMk cId="1834846521" sldId="273"/>
            <ac:picMk id="5" creationId="{6FE343C3-3AC8-48BE-8BC5-EF90A663F29A}"/>
          </ac:picMkLst>
        </pc:picChg>
        <pc:cxnChg chg="add del">
          <ac:chgData name="132S-Graff, Chakayla" userId="55369b49-3e9f-4d5b-9927-3201363e70ab" providerId="ADAL" clId="{A1D332E4-3873-4ACB-8148-8E7FDEA522C6}" dt="2020-01-06T10:01:11.632" v="665" actId="26606"/>
          <ac:cxnSpMkLst>
            <pc:docMk/>
            <pc:sldMk cId="1834846521" sldId="273"/>
            <ac:cxnSpMk id="12" creationId="{AA2EAA10-076F-46BD-8F0F-B9A2FB77A85C}"/>
          </ac:cxnSpMkLst>
        </pc:cxnChg>
        <pc:cxnChg chg="add del">
          <ac:chgData name="132S-Graff, Chakayla" userId="55369b49-3e9f-4d5b-9927-3201363e70ab" providerId="ADAL" clId="{A1D332E4-3873-4ACB-8148-8E7FDEA522C6}" dt="2020-01-06T10:01:11.632" v="665" actId="26606"/>
          <ac:cxnSpMkLst>
            <pc:docMk/>
            <pc:sldMk cId="1834846521" sldId="273"/>
            <ac:cxnSpMk id="14" creationId="{D891E407-403B-4764-86C9-33A56D3BCAA3}"/>
          </ac:cxnSpMkLst>
        </pc:cxnChg>
        <pc:cxnChg chg="add del">
          <ac:chgData name="132S-Graff, Chakayla" userId="55369b49-3e9f-4d5b-9927-3201363e70ab" providerId="ADAL" clId="{A1D332E4-3873-4ACB-8148-8E7FDEA522C6}" dt="2020-01-06T10:01:11.608" v="664" actId="26606"/>
          <ac:cxnSpMkLst>
            <pc:docMk/>
            <pc:sldMk cId="1834846521" sldId="273"/>
            <ac:cxnSpMk id="17" creationId="{7E7C77BC-7138-40B1-A15B-20F57A494629}"/>
          </ac:cxnSpMkLst>
        </pc:cxnChg>
        <pc:cxnChg chg="add del">
          <ac:chgData name="132S-Graff, Chakayla" userId="55369b49-3e9f-4d5b-9927-3201363e70ab" providerId="ADAL" clId="{A1D332E4-3873-4ACB-8148-8E7FDEA522C6}" dt="2020-01-06T10:01:07.984" v="660" actId="26606"/>
          <ac:cxnSpMkLst>
            <pc:docMk/>
            <pc:sldMk cId="1834846521" sldId="273"/>
            <ac:cxnSpMk id="21" creationId="{7E7C77BC-7138-40B1-A15B-20F57A494629}"/>
          </ac:cxnSpMkLst>
        </pc:cxnChg>
      </pc:sldChg>
      <pc:sldChg chg="addSp delSp modSp add mod modTransition setBg">
        <pc:chgData name="132S-Graff, Chakayla" userId="55369b49-3e9f-4d5b-9927-3201363e70ab" providerId="ADAL" clId="{A1D332E4-3873-4ACB-8148-8E7FDEA522C6}" dt="2020-01-07T14:54:57.406" v="7976"/>
        <pc:sldMkLst>
          <pc:docMk/>
          <pc:sldMk cId="2916995422" sldId="274"/>
        </pc:sldMkLst>
        <pc:spChg chg="del">
          <ac:chgData name="132S-Graff, Chakayla" userId="55369b49-3e9f-4d5b-9927-3201363e70ab" providerId="ADAL" clId="{A1D332E4-3873-4ACB-8148-8E7FDEA522C6}" dt="2020-01-06T09:54:16.039" v="619" actId="26606"/>
          <ac:spMkLst>
            <pc:docMk/>
            <pc:sldMk cId="2916995422" sldId="274"/>
            <ac:spMk id="2" creationId="{F24A6036-1230-4297-BCA4-E52EB8F1D595}"/>
          </ac:spMkLst>
        </pc:spChg>
        <pc:spChg chg="del">
          <ac:chgData name="132S-Graff, Chakayla" userId="55369b49-3e9f-4d5b-9927-3201363e70ab" providerId="ADAL" clId="{A1D332E4-3873-4ACB-8148-8E7FDEA522C6}" dt="2020-01-06T09:54:11.283" v="618"/>
          <ac:spMkLst>
            <pc:docMk/>
            <pc:sldMk cId="2916995422" sldId="274"/>
            <ac:spMk id="3" creationId="{11AAAEED-7FE4-426B-9B8C-9F350802938D}"/>
          </ac:spMkLst>
        </pc:spChg>
        <pc:spChg chg="del">
          <ac:chgData name="132S-Graff, Chakayla" userId="55369b49-3e9f-4d5b-9927-3201363e70ab" providerId="ADAL" clId="{A1D332E4-3873-4ACB-8148-8E7FDEA522C6}" dt="2020-01-06T09:54:16.039" v="619" actId="26606"/>
          <ac:spMkLst>
            <pc:docMk/>
            <pc:sldMk cId="2916995422" sldId="274"/>
            <ac:spMk id="4" creationId="{9A0630DA-3DA9-429E-BF46-9E3CA73E40EF}"/>
          </ac:spMkLst>
        </pc:spChg>
        <pc:spChg chg="add del mod">
          <ac:chgData name="132S-Graff, Chakayla" userId="55369b49-3e9f-4d5b-9927-3201363e70ab" providerId="ADAL" clId="{A1D332E4-3873-4ACB-8148-8E7FDEA522C6}" dt="2020-01-06T09:54:51.999" v="622"/>
          <ac:spMkLst>
            <pc:docMk/>
            <pc:sldMk cId="2916995422" sldId="274"/>
            <ac:spMk id="6" creationId="{1B3FF7DE-FDC6-4B14-92C2-B35EC986694A}"/>
          </ac:spMkLst>
        </pc:spChg>
        <pc:spChg chg="add mod">
          <ac:chgData name="132S-Graff, Chakayla" userId="55369b49-3e9f-4d5b-9927-3201363e70ab" providerId="ADAL" clId="{A1D332E4-3873-4ACB-8148-8E7FDEA522C6}" dt="2020-01-06T22:52:31.022" v="6895" actId="5793"/>
          <ac:spMkLst>
            <pc:docMk/>
            <pc:sldMk cId="2916995422" sldId="274"/>
            <ac:spMk id="9" creationId="{878666EA-C423-454F-82AB-C5030C5BD3E7}"/>
          </ac:spMkLst>
        </pc:spChg>
        <pc:spChg chg="add del">
          <ac:chgData name="132S-Graff, Chakayla" userId="55369b49-3e9f-4d5b-9927-3201363e70ab" providerId="ADAL" clId="{A1D332E4-3873-4ACB-8148-8E7FDEA522C6}" dt="2020-01-06T22:52:01.649" v="6837" actId="26606"/>
          <ac:spMkLst>
            <pc:docMk/>
            <pc:sldMk cId="2916995422" sldId="274"/>
            <ac:spMk id="14" creationId="{DDDD486B-999E-4654-B5CF-721F2D16FFCE}"/>
          </ac:spMkLst>
        </pc:spChg>
        <pc:spChg chg="add del">
          <ac:chgData name="132S-Graff, Chakayla" userId="55369b49-3e9f-4d5b-9927-3201363e70ab" providerId="ADAL" clId="{A1D332E4-3873-4ACB-8148-8E7FDEA522C6}" dt="2020-01-06T22:52:01.649" v="6837" actId="26606"/>
          <ac:spMkLst>
            <pc:docMk/>
            <pc:sldMk cId="2916995422" sldId="274"/>
            <ac:spMk id="16" creationId="{16D3929E-8C7D-4B3A-8CDE-9E1C5F30083D}"/>
          </ac:spMkLst>
        </pc:spChg>
        <pc:spChg chg="add del">
          <ac:chgData name="132S-Graff, Chakayla" userId="55369b49-3e9f-4d5b-9927-3201363e70ab" providerId="ADAL" clId="{A1D332E4-3873-4ACB-8148-8E7FDEA522C6}" dt="2020-01-06T22:52:01.649" v="6837" actId="26606"/>
          <ac:spMkLst>
            <pc:docMk/>
            <pc:sldMk cId="2916995422" sldId="274"/>
            <ac:spMk id="18" creationId="{1AFF3C33-7A96-4CAC-961B-13CA49842A92}"/>
          </ac:spMkLst>
        </pc:spChg>
        <pc:spChg chg="add del">
          <ac:chgData name="132S-Graff, Chakayla" userId="55369b49-3e9f-4d5b-9927-3201363e70ab" providerId="ADAL" clId="{A1D332E4-3873-4ACB-8148-8E7FDEA522C6}" dt="2020-01-06T22:52:01.649" v="6837" actId="26606"/>
          <ac:spMkLst>
            <pc:docMk/>
            <pc:sldMk cId="2916995422" sldId="274"/>
            <ac:spMk id="20" creationId="{6077F32B-652D-4F65-90BC-9B72F3B43B3B}"/>
          </ac:spMkLst>
        </pc:spChg>
        <pc:spChg chg="add del">
          <ac:chgData name="132S-Graff, Chakayla" userId="55369b49-3e9f-4d5b-9927-3201363e70ab" providerId="ADAL" clId="{A1D332E4-3873-4ACB-8148-8E7FDEA522C6}" dt="2020-01-06T22:52:01.649" v="6837" actId="26606"/>
          <ac:spMkLst>
            <pc:docMk/>
            <pc:sldMk cId="2916995422" sldId="274"/>
            <ac:spMk id="22" creationId="{B667E8D0-73C2-4D68-B9EB-86DBE04A90EA}"/>
          </ac:spMkLst>
        </pc:spChg>
        <pc:spChg chg="add del">
          <ac:chgData name="132S-Graff, Chakayla" userId="55369b49-3e9f-4d5b-9927-3201363e70ab" providerId="ADAL" clId="{A1D332E4-3873-4ACB-8148-8E7FDEA522C6}" dt="2020-01-06T22:52:06.057" v="6839" actId="26606"/>
          <ac:spMkLst>
            <pc:docMk/>
            <pc:sldMk cId="2916995422" sldId="274"/>
            <ac:spMk id="24" creationId="{87CC2527-562A-4F69-B487-4371E5B243E7}"/>
          </ac:spMkLst>
        </pc:spChg>
        <pc:spChg chg="add">
          <ac:chgData name="132S-Graff, Chakayla" userId="55369b49-3e9f-4d5b-9927-3201363e70ab" providerId="ADAL" clId="{A1D332E4-3873-4ACB-8148-8E7FDEA522C6}" dt="2020-01-06T22:52:06.101" v="6840" actId="26606"/>
          <ac:spMkLst>
            <pc:docMk/>
            <pc:sldMk cId="2916995422" sldId="274"/>
            <ac:spMk id="27" creationId="{AB45A142-4255-493C-8284-5D566C121B10}"/>
          </ac:spMkLst>
        </pc:spChg>
        <pc:picChg chg="add del mod">
          <ac:chgData name="132S-Graff, Chakayla" userId="55369b49-3e9f-4d5b-9927-3201363e70ab" providerId="ADAL" clId="{A1D332E4-3873-4ACB-8148-8E7FDEA522C6}" dt="2020-01-06T09:54:34.095" v="621"/>
          <ac:picMkLst>
            <pc:docMk/>
            <pc:sldMk cId="2916995422" sldId="274"/>
            <ac:picMk id="5" creationId="{9C57A68F-F17C-4628-9EA3-F03E6C99BBB8}"/>
          </ac:picMkLst>
        </pc:picChg>
        <pc:picChg chg="add del">
          <ac:chgData name="132S-Graff, Chakayla" userId="55369b49-3e9f-4d5b-9927-3201363e70ab" providerId="ADAL" clId="{A1D332E4-3873-4ACB-8148-8E7FDEA522C6}" dt="2020-01-06T09:54:59.115" v="624"/>
          <ac:picMkLst>
            <pc:docMk/>
            <pc:sldMk cId="2916995422" sldId="274"/>
            <ac:picMk id="7" creationId="{DEDB5EE0-55AC-4B95-96C8-46AE8F49A4A1}"/>
          </ac:picMkLst>
        </pc:picChg>
        <pc:picChg chg="add mod ord">
          <ac:chgData name="132S-Graff, Chakayla" userId="55369b49-3e9f-4d5b-9927-3201363e70ab" providerId="ADAL" clId="{A1D332E4-3873-4ACB-8148-8E7FDEA522C6}" dt="2020-01-06T22:52:06.101" v="6840" actId="26606"/>
          <ac:picMkLst>
            <pc:docMk/>
            <pc:sldMk cId="2916995422" sldId="274"/>
            <ac:picMk id="8" creationId="{E708E8E8-8159-4EF8-9EAA-4DCFC5498E09}"/>
          </ac:picMkLst>
        </pc:picChg>
        <pc:cxnChg chg="add del">
          <ac:chgData name="132S-Graff, Chakayla" userId="55369b49-3e9f-4d5b-9927-3201363e70ab" providerId="ADAL" clId="{A1D332E4-3873-4ACB-8148-8E7FDEA522C6}" dt="2020-01-06T22:52:06.057" v="6839" actId="26606"/>
          <ac:cxnSpMkLst>
            <pc:docMk/>
            <pc:sldMk cId="2916995422" sldId="274"/>
            <ac:cxnSpMk id="25" creationId="{BCDAEC91-5BCE-4B55-9CC0-43EF94CB734B}"/>
          </ac:cxnSpMkLst>
        </pc:cxnChg>
        <pc:cxnChg chg="add">
          <ac:chgData name="132S-Graff, Chakayla" userId="55369b49-3e9f-4d5b-9927-3201363e70ab" providerId="ADAL" clId="{A1D332E4-3873-4ACB-8148-8E7FDEA522C6}" dt="2020-01-06T22:52:06.101" v="6840" actId="26606"/>
          <ac:cxnSpMkLst>
            <pc:docMk/>
            <pc:sldMk cId="2916995422" sldId="274"/>
            <ac:cxnSpMk id="28" creationId="{38FB9660-F42F-4313-BBC4-47C007FE484C}"/>
          </ac:cxnSpMkLst>
        </pc:cxnChg>
      </pc:sldChg>
      <pc:sldChg chg="addSp delSp modSp add mod modTransition setBg">
        <pc:chgData name="132S-Graff, Chakayla" userId="55369b49-3e9f-4d5b-9927-3201363e70ab" providerId="ADAL" clId="{A1D332E4-3873-4ACB-8148-8E7FDEA522C6}" dt="2020-01-07T14:58:32.800" v="8015"/>
        <pc:sldMkLst>
          <pc:docMk/>
          <pc:sldMk cId="4057419076" sldId="275"/>
        </pc:sldMkLst>
        <pc:spChg chg="del">
          <ac:chgData name="132S-Graff, Chakayla" userId="55369b49-3e9f-4d5b-9927-3201363e70ab" providerId="ADAL" clId="{A1D332E4-3873-4ACB-8148-8E7FDEA522C6}" dt="2020-01-06T09:59:36.834" v="648"/>
          <ac:spMkLst>
            <pc:docMk/>
            <pc:sldMk cId="4057419076" sldId="275"/>
            <ac:spMk id="2" creationId="{11FF56EB-C7F9-411C-9ACD-06CB9D67C27B}"/>
          </ac:spMkLst>
        </pc:spChg>
        <pc:spChg chg="del">
          <ac:chgData name="132S-Graff, Chakayla" userId="55369b49-3e9f-4d5b-9927-3201363e70ab" providerId="ADAL" clId="{A1D332E4-3873-4ACB-8148-8E7FDEA522C6}" dt="2020-01-06T09:59:36.834" v="648"/>
          <ac:spMkLst>
            <pc:docMk/>
            <pc:sldMk cId="4057419076" sldId="275"/>
            <ac:spMk id="3" creationId="{49554F39-91EE-4525-A25C-D9A449DBF27D}"/>
          </ac:spMkLst>
        </pc:spChg>
        <pc:spChg chg="del">
          <ac:chgData name="132S-Graff, Chakayla" userId="55369b49-3e9f-4d5b-9927-3201363e70ab" providerId="ADAL" clId="{A1D332E4-3873-4ACB-8148-8E7FDEA522C6}" dt="2020-01-06T09:59:36.834" v="648"/>
          <ac:spMkLst>
            <pc:docMk/>
            <pc:sldMk cId="4057419076" sldId="275"/>
            <ac:spMk id="4" creationId="{46847F45-981B-4A91-A87E-8460636B4719}"/>
          </ac:spMkLst>
        </pc:spChg>
        <pc:spChg chg="add del mod">
          <ac:chgData name="132S-Graff, Chakayla" userId="55369b49-3e9f-4d5b-9927-3201363e70ab" providerId="ADAL" clId="{A1D332E4-3873-4ACB-8148-8E7FDEA522C6}" dt="2020-01-06T10:00:13.976" v="653"/>
          <ac:spMkLst>
            <pc:docMk/>
            <pc:sldMk cId="4057419076" sldId="275"/>
            <ac:spMk id="6" creationId="{F3AD3FCB-FD5C-4A08-AC00-C775B35FBA77}"/>
          </ac:spMkLst>
        </pc:spChg>
        <pc:spChg chg="add mod">
          <ac:chgData name="132S-Graff, Chakayla" userId="55369b49-3e9f-4d5b-9927-3201363e70ab" providerId="ADAL" clId="{A1D332E4-3873-4ACB-8148-8E7FDEA522C6}" dt="2020-01-06T22:53:40.175" v="6918" actId="1076"/>
          <ac:spMkLst>
            <pc:docMk/>
            <pc:sldMk cId="4057419076" sldId="275"/>
            <ac:spMk id="7" creationId="{3EDB1430-4B1A-47F1-86B8-B5C907541528}"/>
          </ac:spMkLst>
        </pc:spChg>
        <pc:spChg chg="add del">
          <ac:chgData name="132S-Graff, Chakayla" userId="55369b49-3e9f-4d5b-9927-3201363e70ab" providerId="ADAL" clId="{A1D332E4-3873-4ACB-8148-8E7FDEA522C6}" dt="2020-01-06T22:53:26.630" v="6916" actId="26606"/>
          <ac:spMkLst>
            <pc:docMk/>
            <pc:sldMk cId="4057419076" sldId="275"/>
            <ac:spMk id="12" creationId="{1707FC24-6981-43D9-B525-C7832BA22463}"/>
          </ac:spMkLst>
        </pc:spChg>
        <pc:spChg chg="add">
          <ac:chgData name="132S-Graff, Chakayla" userId="55369b49-3e9f-4d5b-9927-3201363e70ab" providerId="ADAL" clId="{A1D332E4-3873-4ACB-8148-8E7FDEA522C6}" dt="2020-01-06T22:53:26.630" v="6916" actId="26606"/>
          <ac:spMkLst>
            <pc:docMk/>
            <pc:sldMk cId="4057419076" sldId="275"/>
            <ac:spMk id="17" creationId="{7CA0DAA6-33B8-4A25-810D-2F4D816FB40E}"/>
          </ac:spMkLst>
        </pc:spChg>
        <pc:picChg chg="add mod ord">
          <ac:chgData name="132S-Graff, Chakayla" userId="55369b49-3e9f-4d5b-9927-3201363e70ab" providerId="ADAL" clId="{A1D332E4-3873-4ACB-8148-8E7FDEA522C6}" dt="2020-01-06T22:53:26.630" v="6916" actId="26606"/>
          <ac:picMkLst>
            <pc:docMk/>
            <pc:sldMk cId="4057419076" sldId="275"/>
            <ac:picMk id="5" creationId="{4E13345B-8B94-45B9-B4CF-2E998E26DF1F}"/>
          </ac:picMkLst>
        </pc:picChg>
      </pc:sldChg>
      <pc:sldChg chg="addSp delSp modSp add mod modTransition setBg setClrOvrMap">
        <pc:chgData name="132S-Graff, Chakayla" userId="55369b49-3e9f-4d5b-9927-3201363e70ab" providerId="ADAL" clId="{A1D332E4-3873-4ACB-8148-8E7FDEA522C6}" dt="2020-01-07T14:55:06.627" v="7978"/>
        <pc:sldMkLst>
          <pc:docMk/>
          <pc:sldMk cId="3757581387" sldId="276"/>
        </pc:sldMkLst>
        <pc:spChg chg="add mod">
          <ac:chgData name="132S-Graff, Chakayla" userId="55369b49-3e9f-4d5b-9927-3201363e70ab" providerId="ADAL" clId="{A1D332E4-3873-4ACB-8148-8E7FDEA522C6}" dt="2020-01-07T14:17:00.520" v="7782" actId="26606"/>
          <ac:spMkLst>
            <pc:docMk/>
            <pc:sldMk cId="3757581387" sldId="276"/>
            <ac:spMk id="2" creationId="{31A48475-C0E1-4645-BA6D-185F281C723A}"/>
          </ac:spMkLst>
        </pc:spChg>
        <pc:spChg chg="add del mod">
          <ac:chgData name="132S-Graff, Chakayla" userId="55369b49-3e9f-4d5b-9927-3201363e70ab" providerId="ADAL" clId="{A1D332E4-3873-4ACB-8148-8E7FDEA522C6}" dt="2020-01-07T14:17:00.520" v="7782" actId="26606"/>
          <ac:spMkLst>
            <pc:docMk/>
            <pc:sldMk cId="3757581387" sldId="276"/>
            <ac:spMk id="3" creationId="{2515335E-0E0C-428F-839A-4B502419D31D}"/>
          </ac:spMkLst>
        </pc:spChg>
        <pc:spChg chg="add del mod">
          <ac:chgData name="132S-Graff, Chakayla" userId="55369b49-3e9f-4d5b-9927-3201363e70ab" providerId="ADAL" clId="{A1D332E4-3873-4ACB-8148-8E7FDEA522C6}" dt="2020-01-06T10:11:35.933" v="734"/>
          <ac:spMkLst>
            <pc:docMk/>
            <pc:sldMk cId="3757581387" sldId="276"/>
            <ac:spMk id="3" creationId="{9367621F-A63F-4F48-BF5F-9EF7FC80F28C}"/>
          </ac:spMkLst>
        </pc:spChg>
        <pc:spChg chg="add del mod">
          <ac:chgData name="132S-Graff, Chakayla" userId="55369b49-3e9f-4d5b-9927-3201363e70ab" providerId="ADAL" clId="{A1D332E4-3873-4ACB-8148-8E7FDEA522C6}" dt="2020-01-06T10:11:53.601" v="736"/>
          <ac:spMkLst>
            <pc:docMk/>
            <pc:sldMk cId="3757581387" sldId="276"/>
            <ac:spMk id="4" creationId="{EC0C2493-9E4E-4C15-B9A1-5024FC2B9AA0}"/>
          </ac:spMkLst>
        </pc:spChg>
        <pc:spChg chg="add del mod">
          <ac:chgData name="132S-Graff, Chakayla" userId="55369b49-3e9f-4d5b-9927-3201363e70ab" providerId="ADAL" clId="{A1D332E4-3873-4ACB-8148-8E7FDEA522C6}" dt="2020-01-06T10:11:53.601" v="736"/>
          <ac:spMkLst>
            <pc:docMk/>
            <pc:sldMk cId="3757581387" sldId="276"/>
            <ac:spMk id="6" creationId="{53F64740-A977-4A96-BBC5-4F2FA7AEBF8A}"/>
          </ac:spMkLst>
        </pc:spChg>
        <pc:spChg chg="add del mod">
          <ac:chgData name="132S-Graff, Chakayla" userId="55369b49-3e9f-4d5b-9927-3201363e70ab" providerId="ADAL" clId="{A1D332E4-3873-4ACB-8148-8E7FDEA522C6}" dt="2020-01-07T14:16:49.963" v="7778"/>
          <ac:spMkLst>
            <pc:docMk/>
            <pc:sldMk cId="3757581387" sldId="276"/>
            <ac:spMk id="8" creationId="{A4FD1BC2-7E6E-4405-A0DF-F7B25C5A6A8D}"/>
          </ac:spMkLst>
        </pc:spChg>
        <pc:spChg chg="add mod">
          <ac:chgData name="132S-Graff, Chakayla" userId="55369b49-3e9f-4d5b-9927-3201363e70ab" providerId="ADAL" clId="{A1D332E4-3873-4ACB-8148-8E7FDEA522C6}" dt="2020-01-07T14:17:26.763" v="7788" actId="255"/>
          <ac:spMkLst>
            <pc:docMk/>
            <pc:sldMk cId="3757581387" sldId="276"/>
            <ac:spMk id="9" creationId="{02C42C5C-298E-49BA-8E2F-3160EA7C6FAA}"/>
          </ac:spMkLst>
        </pc:spChg>
        <pc:spChg chg="add">
          <ac:chgData name="132S-Graff, Chakayla" userId="55369b49-3e9f-4d5b-9927-3201363e70ab" providerId="ADAL" clId="{A1D332E4-3873-4ACB-8148-8E7FDEA522C6}" dt="2020-01-07T14:17:00.520" v="7782" actId="26606"/>
          <ac:spMkLst>
            <pc:docMk/>
            <pc:sldMk cId="3757581387" sldId="276"/>
            <ac:spMk id="16" creationId="{867D4867-5BA7-4462-B2F6-A23F4A622AA7}"/>
          </ac:spMkLst>
        </pc:spChg>
        <pc:picChg chg="add del mod">
          <ac:chgData name="132S-Graff, Chakayla" userId="55369b49-3e9f-4d5b-9927-3201363e70ab" providerId="ADAL" clId="{A1D332E4-3873-4ACB-8148-8E7FDEA522C6}" dt="2020-01-06T10:11:41.921" v="735"/>
          <ac:picMkLst>
            <pc:docMk/>
            <pc:sldMk cId="3757581387" sldId="276"/>
            <ac:picMk id="5" creationId="{185D258C-B767-4A84-8BEC-BE5C1199AB28}"/>
          </ac:picMkLst>
        </pc:picChg>
        <pc:picChg chg="add mod">
          <ac:chgData name="132S-Graff, Chakayla" userId="55369b49-3e9f-4d5b-9927-3201363e70ab" providerId="ADAL" clId="{A1D332E4-3873-4ACB-8148-8E7FDEA522C6}" dt="2020-01-07T14:17:00.520" v="7782" actId="26606"/>
          <ac:picMkLst>
            <pc:docMk/>
            <pc:sldMk cId="3757581387" sldId="276"/>
            <ac:picMk id="7" creationId="{4D06B9F5-D7C3-4916-AA18-6211F0C88BA4}"/>
          </ac:picMkLst>
        </pc:picChg>
        <pc:cxnChg chg="add del">
          <ac:chgData name="132S-Graff, Chakayla" userId="55369b49-3e9f-4d5b-9927-3201363e70ab" providerId="ADAL" clId="{A1D332E4-3873-4ACB-8148-8E7FDEA522C6}" dt="2020-01-07T14:17:00.472" v="7781" actId="26606"/>
          <ac:cxnSpMkLst>
            <pc:docMk/>
            <pc:sldMk cId="3757581387" sldId="276"/>
            <ac:cxnSpMk id="14" creationId="{E4A809D5-3600-46D4-A466-67F2349A54FB}"/>
          </ac:cxnSpMkLst>
        </pc:cxnChg>
      </pc:sldChg>
      <pc:sldChg chg="add del">
        <pc:chgData name="132S-Graff, Chakayla" userId="55369b49-3e9f-4d5b-9927-3201363e70ab" providerId="ADAL" clId="{A1D332E4-3873-4ACB-8148-8E7FDEA522C6}" dt="2020-01-06T10:01:20.632" v="667" actId="2696"/>
        <pc:sldMkLst>
          <pc:docMk/>
          <pc:sldMk cId="36217046" sldId="277"/>
        </pc:sldMkLst>
      </pc:sldChg>
      <pc:sldChg chg="modSp add modTransition">
        <pc:chgData name="132S-Graff, Chakayla" userId="55369b49-3e9f-4d5b-9927-3201363e70ab" providerId="ADAL" clId="{A1D332E4-3873-4ACB-8148-8E7FDEA522C6}" dt="2020-01-07T21:21:56.221" v="9295" actId="20577"/>
        <pc:sldMkLst>
          <pc:docMk/>
          <pc:sldMk cId="1823310328" sldId="277"/>
        </pc:sldMkLst>
        <pc:spChg chg="mod">
          <ac:chgData name="132S-Graff, Chakayla" userId="55369b49-3e9f-4d5b-9927-3201363e70ab" providerId="ADAL" clId="{A1D332E4-3873-4ACB-8148-8E7FDEA522C6}" dt="2020-01-07T21:12:48.974" v="9288" actId="20577"/>
          <ac:spMkLst>
            <pc:docMk/>
            <pc:sldMk cId="1823310328" sldId="277"/>
            <ac:spMk id="2" creationId="{52E6A331-E44D-433E-920F-1D1CFB137AB3}"/>
          </ac:spMkLst>
        </pc:spChg>
        <pc:spChg chg="mod">
          <ac:chgData name="132S-Graff, Chakayla" userId="55369b49-3e9f-4d5b-9927-3201363e70ab" providerId="ADAL" clId="{A1D332E4-3873-4ACB-8148-8E7FDEA522C6}" dt="2020-01-07T21:21:56.221" v="9295" actId="20577"/>
          <ac:spMkLst>
            <pc:docMk/>
            <pc:sldMk cId="1823310328" sldId="277"/>
            <ac:spMk id="3" creationId="{69CB5260-C4EC-41E2-BBD8-5341E0A2A1D4}"/>
          </ac:spMkLst>
        </pc:spChg>
      </pc:sldChg>
      <pc:sldChg chg="addSp delSp modSp add mod modTransition setBg">
        <pc:chgData name="132S-Graff, Chakayla" userId="55369b49-3e9f-4d5b-9927-3201363e70ab" providerId="ADAL" clId="{A1D332E4-3873-4ACB-8148-8E7FDEA522C6}" dt="2020-01-07T14:55:09.991" v="7979"/>
        <pc:sldMkLst>
          <pc:docMk/>
          <pc:sldMk cId="3316932283" sldId="278"/>
        </pc:sldMkLst>
        <pc:spChg chg="add mod">
          <ac:chgData name="132S-Graff, Chakayla" userId="55369b49-3e9f-4d5b-9927-3201363e70ab" providerId="ADAL" clId="{A1D332E4-3873-4ACB-8148-8E7FDEA522C6}" dt="2020-01-07T14:22:26.502" v="7817" actId="255"/>
          <ac:spMkLst>
            <pc:docMk/>
            <pc:sldMk cId="3316932283" sldId="278"/>
            <ac:spMk id="2" creationId="{B7DABFD5-3392-4DE5-93F1-95FA3C2A7C20}"/>
          </ac:spMkLst>
        </pc:spChg>
        <pc:spChg chg="del">
          <ac:chgData name="132S-Graff, Chakayla" userId="55369b49-3e9f-4d5b-9927-3201363e70ab" providerId="ADAL" clId="{A1D332E4-3873-4ACB-8148-8E7FDEA522C6}" dt="2020-01-06T10:16:12.502" v="756"/>
          <ac:spMkLst>
            <pc:docMk/>
            <pc:sldMk cId="3316932283" sldId="278"/>
            <ac:spMk id="2" creationId="{DC6FF7A4-FA4D-434D-B324-C6F0939160D5}"/>
          </ac:spMkLst>
        </pc:spChg>
        <pc:spChg chg="del">
          <ac:chgData name="132S-Graff, Chakayla" userId="55369b49-3e9f-4d5b-9927-3201363e70ab" providerId="ADAL" clId="{A1D332E4-3873-4ACB-8148-8E7FDEA522C6}" dt="2020-01-06T10:16:12.502" v="756"/>
          <ac:spMkLst>
            <pc:docMk/>
            <pc:sldMk cId="3316932283" sldId="278"/>
            <ac:spMk id="3" creationId="{E07C05BA-E4E0-40D3-ABAB-FA06F66EF903}"/>
          </ac:spMkLst>
        </pc:spChg>
        <pc:spChg chg="del">
          <ac:chgData name="132S-Graff, Chakayla" userId="55369b49-3e9f-4d5b-9927-3201363e70ab" providerId="ADAL" clId="{A1D332E4-3873-4ACB-8148-8E7FDEA522C6}" dt="2020-01-06T10:16:12.502" v="756"/>
          <ac:spMkLst>
            <pc:docMk/>
            <pc:sldMk cId="3316932283" sldId="278"/>
            <ac:spMk id="4" creationId="{6636698E-EB54-43EF-89F6-0ECFCF397A33}"/>
          </ac:spMkLst>
        </pc:spChg>
        <pc:spChg chg="add">
          <ac:chgData name="132S-Graff, Chakayla" userId="55369b49-3e9f-4d5b-9927-3201363e70ab" providerId="ADAL" clId="{A1D332E4-3873-4ACB-8148-8E7FDEA522C6}" dt="2020-01-07T14:22:18.452" v="7816" actId="26606"/>
          <ac:spMkLst>
            <pc:docMk/>
            <pc:sldMk cId="3316932283" sldId="278"/>
            <ac:spMk id="10" creationId="{AB45A142-4255-493C-8284-5D566C121B10}"/>
          </ac:spMkLst>
        </pc:spChg>
        <pc:picChg chg="add mod ord">
          <ac:chgData name="132S-Graff, Chakayla" userId="55369b49-3e9f-4d5b-9927-3201363e70ab" providerId="ADAL" clId="{A1D332E4-3873-4ACB-8148-8E7FDEA522C6}" dt="2020-01-07T14:22:18.452" v="7816" actId="26606"/>
          <ac:picMkLst>
            <pc:docMk/>
            <pc:sldMk cId="3316932283" sldId="278"/>
            <ac:picMk id="5" creationId="{E3701D04-5A64-4E16-846B-ABEB89665CF1}"/>
          </ac:picMkLst>
        </pc:picChg>
        <pc:cxnChg chg="add">
          <ac:chgData name="132S-Graff, Chakayla" userId="55369b49-3e9f-4d5b-9927-3201363e70ab" providerId="ADAL" clId="{A1D332E4-3873-4ACB-8148-8E7FDEA522C6}" dt="2020-01-07T14:22:18.452" v="7816" actId="26606"/>
          <ac:cxnSpMkLst>
            <pc:docMk/>
            <pc:sldMk cId="3316932283" sldId="278"/>
            <ac:cxnSpMk id="12" creationId="{38FB9660-F42F-4313-BBC4-47C007FE484C}"/>
          </ac:cxnSpMkLst>
        </pc:cxnChg>
      </pc:sldChg>
      <pc:sldChg chg="addSp modSp add mod modTransition setBg">
        <pc:chgData name="132S-Graff, Chakayla" userId="55369b49-3e9f-4d5b-9927-3201363e70ab" providerId="ADAL" clId="{A1D332E4-3873-4ACB-8148-8E7FDEA522C6}" dt="2020-01-07T14:58:39.173" v="8016"/>
        <pc:sldMkLst>
          <pc:docMk/>
          <pc:sldMk cId="2477712613" sldId="279"/>
        </pc:sldMkLst>
        <pc:picChg chg="add mod modCrop">
          <ac:chgData name="132S-Graff, Chakayla" userId="55369b49-3e9f-4d5b-9927-3201363e70ab" providerId="ADAL" clId="{A1D332E4-3873-4ACB-8148-8E7FDEA522C6}" dt="2020-01-07T14:19:44.623" v="7794" actId="18131"/>
          <ac:picMkLst>
            <pc:docMk/>
            <pc:sldMk cId="2477712613" sldId="279"/>
            <ac:picMk id="2" creationId="{85666E53-B973-4C28-B0DA-A6F4BD5FE8A9}"/>
          </ac:picMkLst>
        </pc:picChg>
      </pc:sldChg>
      <pc:sldChg chg="addSp delSp modSp add mod modTransition setBg setClrOvrMap delDesignElem">
        <pc:chgData name="132S-Graff, Chakayla" userId="55369b49-3e9f-4d5b-9927-3201363e70ab" providerId="ADAL" clId="{A1D332E4-3873-4ACB-8148-8E7FDEA522C6}" dt="2020-01-07T16:07:03.138" v="8220" actId="27636"/>
        <pc:sldMkLst>
          <pc:docMk/>
          <pc:sldMk cId="424274894" sldId="280"/>
        </pc:sldMkLst>
        <pc:spChg chg="add mod">
          <ac:chgData name="132S-Graff, Chakayla" userId="55369b49-3e9f-4d5b-9927-3201363e70ab" providerId="ADAL" clId="{A1D332E4-3873-4ACB-8148-8E7FDEA522C6}" dt="2020-01-07T16:06:44.480" v="8212" actId="26606"/>
          <ac:spMkLst>
            <pc:docMk/>
            <pc:sldMk cId="424274894" sldId="280"/>
            <ac:spMk id="2" creationId="{7378EDF2-57DE-420F-AC0A-31CF183839FF}"/>
          </ac:spMkLst>
        </pc:spChg>
        <pc:spChg chg="add del mod">
          <ac:chgData name="132S-Graff, Chakayla" userId="55369b49-3e9f-4d5b-9927-3201363e70ab" providerId="ADAL" clId="{A1D332E4-3873-4ACB-8148-8E7FDEA522C6}" dt="2020-01-07T16:06:44.480" v="8212" actId="26606"/>
          <ac:spMkLst>
            <pc:docMk/>
            <pc:sldMk cId="424274894" sldId="280"/>
            <ac:spMk id="3" creationId="{A8E30905-9C08-4B19-9BF0-D164F5F1A9D9}"/>
          </ac:spMkLst>
        </pc:spChg>
        <pc:spChg chg="add del mod">
          <ac:chgData name="132S-Graff, Chakayla" userId="55369b49-3e9f-4d5b-9927-3201363e70ab" providerId="ADAL" clId="{A1D332E4-3873-4ACB-8148-8E7FDEA522C6}" dt="2020-01-07T14:21:38.618" v="7799" actId="26606"/>
          <ac:spMkLst>
            <pc:docMk/>
            <pc:sldMk cId="424274894" sldId="280"/>
            <ac:spMk id="3" creationId="{B04252D2-89E2-4436-B7EA-A92B90CC9DD5}"/>
          </ac:spMkLst>
        </pc:spChg>
        <pc:spChg chg="add mod">
          <ac:chgData name="132S-Graff, Chakayla" userId="55369b49-3e9f-4d5b-9927-3201363e70ab" providerId="ADAL" clId="{A1D332E4-3873-4ACB-8148-8E7FDEA522C6}" dt="2020-01-07T16:07:03.138" v="8220" actId="27636"/>
          <ac:spMkLst>
            <pc:docMk/>
            <pc:sldMk cId="424274894" sldId="280"/>
            <ac:spMk id="4" creationId="{21D7C42F-A551-4C0A-9E9F-C4384B6871E3}"/>
          </ac:spMkLst>
        </pc:spChg>
        <pc:spChg chg="add del">
          <ac:chgData name="132S-Graff, Chakayla" userId="55369b49-3e9f-4d5b-9927-3201363e70ab" providerId="ADAL" clId="{A1D332E4-3873-4ACB-8148-8E7FDEA522C6}" dt="2020-01-07T16:04:43.940" v="8209"/>
          <ac:spMkLst>
            <pc:docMk/>
            <pc:sldMk cId="424274894" sldId="280"/>
            <ac:spMk id="9" creationId="{EA67B5B4-3A24-436E-B663-1B2EBFF8A0CD}"/>
          </ac:spMkLst>
        </pc:spChg>
        <pc:spChg chg="add">
          <ac:chgData name="132S-Graff, Chakayla" userId="55369b49-3e9f-4d5b-9927-3201363e70ab" providerId="ADAL" clId="{A1D332E4-3873-4ACB-8148-8E7FDEA522C6}" dt="2020-01-07T16:06:44.480" v="8212" actId="26606"/>
          <ac:spMkLst>
            <pc:docMk/>
            <pc:sldMk cId="424274894" sldId="280"/>
            <ac:spMk id="10" creationId="{867D4867-5BA7-4462-B2F6-A23F4A622AA7}"/>
          </ac:spMkLst>
        </pc:spChg>
        <pc:spChg chg="add del">
          <ac:chgData name="132S-Graff, Chakayla" userId="55369b49-3e9f-4d5b-9927-3201363e70ab" providerId="ADAL" clId="{A1D332E4-3873-4ACB-8148-8E7FDEA522C6}" dt="2020-01-07T16:04:43.940" v="8209"/>
          <ac:spMkLst>
            <pc:docMk/>
            <pc:sldMk cId="424274894" sldId="280"/>
            <ac:spMk id="11" creationId="{987FDF89-C993-41F4-A1B8-DBAFF16008A9}"/>
          </ac:spMkLst>
        </pc:spChg>
        <pc:spChg chg="add del">
          <ac:chgData name="132S-Graff, Chakayla" userId="55369b49-3e9f-4d5b-9927-3201363e70ab" providerId="ADAL" clId="{A1D332E4-3873-4ACB-8148-8E7FDEA522C6}" dt="2020-01-07T16:04:43.940" v="8209"/>
          <ac:spMkLst>
            <pc:docMk/>
            <pc:sldMk cId="424274894" sldId="280"/>
            <ac:spMk id="13" creationId="{D1D7179B-FF7C-482F-B3D9-2BE9ED1139F9}"/>
          </ac:spMkLst>
        </pc:spChg>
        <pc:picChg chg="add mod">
          <ac:chgData name="132S-Graff, Chakayla" userId="55369b49-3e9f-4d5b-9927-3201363e70ab" providerId="ADAL" clId="{A1D332E4-3873-4ACB-8148-8E7FDEA522C6}" dt="2020-01-07T16:06:44.480" v="8212" actId="26606"/>
          <ac:picMkLst>
            <pc:docMk/>
            <pc:sldMk cId="424274894" sldId="280"/>
            <ac:picMk id="5" creationId="{50FE718A-2173-4973-92DA-63714EE65596}"/>
          </ac:picMkLst>
        </pc:picChg>
      </pc:sldChg>
      <pc:sldChg chg="addSp delSp modSp add mod modTransition setBg setClrOvrMap delDesignElem">
        <pc:chgData name="132S-Graff, Chakayla" userId="55369b49-3e9f-4d5b-9927-3201363e70ab" providerId="ADAL" clId="{A1D332E4-3873-4ACB-8148-8E7FDEA522C6}" dt="2020-01-07T14:51:18.614" v="7956"/>
        <pc:sldMkLst>
          <pc:docMk/>
          <pc:sldMk cId="3736975876" sldId="281"/>
        </pc:sldMkLst>
        <pc:spChg chg="add mod">
          <ac:chgData name="132S-Graff, Chakayla" userId="55369b49-3e9f-4d5b-9927-3201363e70ab" providerId="ADAL" clId="{A1D332E4-3873-4ACB-8148-8E7FDEA522C6}" dt="2020-01-06T22:31:48.078" v="5621" actId="255"/>
          <ac:spMkLst>
            <pc:docMk/>
            <pc:sldMk cId="3736975876" sldId="281"/>
            <ac:spMk id="3" creationId="{4AFAF5A3-0992-48F2-9BEE-1DAA00972516}"/>
          </ac:spMkLst>
        </pc:spChg>
        <pc:spChg chg="add del">
          <ac:chgData name="132S-Graff, Chakayla" userId="55369b49-3e9f-4d5b-9927-3201363e70ab" providerId="ADAL" clId="{A1D332E4-3873-4ACB-8148-8E7FDEA522C6}" dt="2020-01-06T18:53:08.387" v="2277" actId="26606"/>
          <ac:spMkLst>
            <pc:docMk/>
            <pc:sldMk cId="3736975876" sldId="281"/>
            <ac:spMk id="7" creationId="{32BC26D8-82FB-445E-AA49-62A77D7C1EE0}"/>
          </ac:spMkLst>
        </pc:spChg>
        <pc:spChg chg="add del">
          <ac:chgData name="132S-Graff, Chakayla" userId="55369b49-3e9f-4d5b-9927-3201363e70ab" providerId="ADAL" clId="{A1D332E4-3873-4ACB-8148-8E7FDEA522C6}" dt="2020-01-06T22:31:43.078" v="5619" actId="26606"/>
          <ac:spMkLst>
            <pc:docMk/>
            <pc:sldMk cId="3736975876" sldId="281"/>
            <ac:spMk id="8" creationId="{AB45A142-4255-493C-8284-5D566C121B10}"/>
          </ac:spMkLst>
        </pc:spChg>
        <pc:spChg chg="add del">
          <ac:chgData name="132S-Graff, Chakayla" userId="55369b49-3e9f-4d5b-9927-3201363e70ab" providerId="ADAL" clId="{A1D332E4-3873-4ACB-8148-8E7FDEA522C6}" dt="2020-01-06T18:53:08.387" v="2277" actId="26606"/>
          <ac:spMkLst>
            <pc:docMk/>
            <pc:sldMk cId="3736975876" sldId="281"/>
            <ac:spMk id="9" creationId="{CB44330D-EA18-4254-AA95-EB49948539B8}"/>
          </ac:spMkLst>
        </pc:spChg>
        <pc:spChg chg="add">
          <ac:chgData name="132S-Graff, Chakayla" userId="55369b49-3e9f-4d5b-9927-3201363e70ab" providerId="ADAL" clId="{A1D332E4-3873-4ACB-8148-8E7FDEA522C6}" dt="2020-01-06T22:31:43.122" v="5620" actId="26606"/>
          <ac:spMkLst>
            <pc:docMk/>
            <pc:sldMk cId="3736975876" sldId="281"/>
            <ac:spMk id="12" creationId="{8537B233-9CDD-4A90-AABB-A8963DEE4FBC}"/>
          </ac:spMkLst>
        </pc:spChg>
        <pc:spChg chg="add del">
          <ac:chgData name="132S-Graff, Chakayla" userId="55369b49-3e9f-4d5b-9927-3201363e70ab" providerId="ADAL" clId="{A1D332E4-3873-4ACB-8148-8E7FDEA522C6}" dt="2020-01-06T18:53:27.455" v="2281" actId="26606"/>
          <ac:spMkLst>
            <pc:docMk/>
            <pc:sldMk cId="3736975876" sldId="281"/>
            <ac:spMk id="14" creationId="{B9FF99BD-075F-4761-A995-6FC574BD25EA}"/>
          </ac:spMkLst>
        </pc:spChg>
        <pc:spChg chg="add del">
          <ac:chgData name="132S-Graff, Chakayla" userId="55369b49-3e9f-4d5b-9927-3201363e70ab" providerId="ADAL" clId="{A1D332E4-3873-4ACB-8148-8E7FDEA522C6}" dt="2020-01-06T18:53:27.455" v="2281" actId="26606"/>
          <ac:spMkLst>
            <pc:docMk/>
            <pc:sldMk cId="3736975876" sldId="281"/>
            <ac:spMk id="16" creationId="{A7B21A54-9BA3-4EA9-B460-5A829ADD9051}"/>
          </ac:spMkLst>
        </pc:spChg>
        <pc:spChg chg="add del">
          <ac:chgData name="132S-Graff, Chakayla" userId="55369b49-3e9f-4d5b-9927-3201363e70ab" providerId="ADAL" clId="{A1D332E4-3873-4ACB-8148-8E7FDEA522C6}" dt="2020-01-06T18:53:27.455" v="2281" actId="26606"/>
          <ac:spMkLst>
            <pc:docMk/>
            <pc:sldMk cId="3736975876" sldId="281"/>
            <ac:spMk id="18" creationId="{6FA8F714-B9D8-488A-8CCA-E9948FF913A9}"/>
          </ac:spMkLst>
        </pc:spChg>
        <pc:spChg chg="add del">
          <ac:chgData name="132S-Graff, Chakayla" userId="55369b49-3e9f-4d5b-9927-3201363e70ab" providerId="ADAL" clId="{A1D332E4-3873-4ACB-8148-8E7FDEA522C6}" dt="2020-01-06T18:53:27.431" v="2280" actId="26606"/>
          <ac:spMkLst>
            <pc:docMk/>
            <pc:sldMk cId="3736975876" sldId="281"/>
            <ac:spMk id="23" creationId="{B9FF99BD-075F-4761-A995-6FC574BD25EA}"/>
          </ac:spMkLst>
        </pc:spChg>
        <pc:spChg chg="add del">
          <ac:chgData name="132S-Graff, Chakayla" userId="55369b49-3e9f-4d5b-9927-3201363e70ab" providerId="ADAL" clId="{A1D332E4-3873-4ACB-8148-8E7FDEA522C6}" dt="2020-01-06T18:53:27.431" v="2280" actId="26606"/>
          <ac:spMkLst>
            <pc:docMk/>
            <pc:sldMk cId="3736975876" sldId="281"/>
            <ac:spMk id="25" creationId="{A7B21A54-9BA3-4EA9-B460-5A829ADD9051}"/>
          </ac:spMkLst>
        </pc:spChg>
        <pc:spChg chg="add del">
          <ac:chgData name="132S-Graff, Chakayla" userId="55369b49-3e9f-4d5b-9927-3201363e70ab" providerId="ADAL" clId="{A1D332E4-3873-4ACB-8148-8E7FDEA522C6}" dt="2020-01-06T18:53:27.431" v="2280" actId="26606"/>
          <ac:spMkLst>
            <pc:docMk/>
            <pc:sldMk cId="3736975876" sldId="281"/>
            <ac:spMk id="27" creationId="{6FA8F714-B9D8-488A-8CCA-E9948FF913A9}"/>
          </ac:spMkLst>
        </pc:spChg>
        <pc:spChg chg="add del">
          <ac:chgData name="132S-Graff, Chakayla" userId="55369b49-3e9f-4d5b-9927-3201363e70ab" providerId="ADAL" clId="{A1D332E4-3873-4ACB-8148-8E7FDEA522C6}" dt="2020-01-06T22:31:23.283" v="5594"/>
          <ac:spMkLst>
            <pc:docMk/>
            <pc:sldMk cId="3736975876" sldId="281"/>
            <ac:spMk id="29" creationId="{32BC26D8-82FB-445E-AA49-62A77D7C1EE0}"/>
          </ac:spMkLst>
        </pc:spChg>
        <pc:spChg chg="add del">
          <ac:chgData name="132S-Graff, Chakayla" userId="55369b49-3e9f-4d5b-9927-3201363e70ab" providerId="ADAL" clId="{A1D332E4-3873-4ACB-8148-8E7FDEA522C6}" dt="2020-01-06T22:31:23.283" v="5594"/>
          <ac:spMkLst>
            <pc:docMk/>
            <pc:sldMk cId="3736975876" sldId="281"/>
            <ac:spMk id="30" creationId="{CB44330D-EA18-4254-AA95-EB49948539B8}"/>
          </ac:spMkLst>
        </pc:spChg>
        <pc:picChg chg="add mod ord">
          <ac:chgData name="132S-Graff, Chakayla" userId="55369b49-3e9f-4d5b-9927-3201363e70ab" providerId="ADAL" clId="{A1D332E4-3873-4ACB-8148-8E7FDEA522C6}" dt="2020-01-06T22:31:43.122" v="5620" actId="26606"/>
          <ac:picMkLst>
            <pc:docMk/>
            <pc:sldMk cId="3736975876" sldId="281"/>
            <ac:picMk id="2" creationId="{E5A5C8EA-712D-43CA-9922-3F0013D61FC7}"/>
          </ac:picMkLst>
        </pc:picChg>
        <pc:cxnChg chg="add del">
          <ac:chgData name="132S-Graff, Chakayla" userId="55369b49-3e9f-4d5b-9927-3201363e70ab" providerId="ADAL" clId="{A1D332E4-3873-4ACB-8148-8E7FDEA522C6}" dt="2020-01-06T22:31:43.078" v="5619" actId="26606"/>
          <ac:cxnSpMkLst>
            <pc:docMk/>
            <pc:sldMk cId="3736975876" sldId="281"/>
            <ac:cxnSpMk id="10" creationId="{38FB9660-F42F-4313-BBC4-47C007FE484C}"/>
          </ac:cxnSpMkLst>
        </pc:cxnChg>
        <pc:cxnChg chg="add">
          <ac:chgData name="132S-Graff, Chakayla" userId="55369b49-3e9f-4d5b-9927-3201363e70ab" providerId="ADAL" clId="{A1D332E4-3873-4ACB-8148-8E7FDEA522C6}" dt="2020-01-06T22:31:43.122" v="5620" actId="26606"/>
          <ac:cxnSpMkLst>
            <pc:docMk/>
            <pc:sldMk cId="3736975876" sldId="281"/>
            <ac:cxnSpMk id="13" creationId="{040575EE-C594-4566-BC00-663004E52AB5}"/>
          </ac:cxnSpMkLst>
        </pc:cxnChg>
      </pc:sldChg>
      <pc:sldChg chg="add del">
        <pc:chgData name="132S-Graff, Chakayla" userId="55369b49-3e9f-4d5b-9927-3201363e70ab" providerId="ADAL" clId="{A1D332E4-3873-4ACB-8148-8E7FDEA522C6}" dt="2020-01-06T19:20:38.842" v="3673" actId="2696"/>
        <pc:sldMkLst>
          <pc:docMk/>
          <pc:sldMk cId="1270450217" sldId="282"/>
        </pc:sldMkLst>
      </pc:sldChg>
      <pc:sldChg chg="addSp delSp modSp add mod modTransition setBg setClrOvrMap">
        <pc:chgData name="132S-Graff, Chakayla" userId="55369b49-3e9f-4d5b-9927-3201363e70ab" providerId="ADAL" clId="{A1D332E4-3873-4ACB-8148-8E7FDEA522C6}" dt="2020-01-07T22:26:24.995" v="9595" actId="20577"/>
        <pc:sldMkLst>
          <pc:docMk/>
          <pc:sldMk cId="1424561455" sldId="282"/>
        </pc:sldMkLst>
        <pc:spChg chg="mod">
          <ac:chgData name="132S-Graff, Chakayla" userId="55369b49-3e9f-4d5b-9927-3201363e70ab" providerId="ADAL" clId="{A1D332E4-3873-4ACB-8148-8E7FDEA522C6}" dt="2020-01-07T20:49:08.867" v="8788" actId="26606"/>
          <ac:spMkLst>
            <pc:docMk/>
            <pc:sldMk cId="1424561455" sldId="282"/>
            <ac:spMk id="2" creationId="{0759F670-6F13-41A2-A28E-25D421A370FE}"/>
          </ac:spMkLst>
        </pc:spChg>
        <pc:spChg chg="del">
          <ac:chgData name="132S-Graff, Chakayla" userId="55369b49-3e9f-4d5b-9927-3201363e70ab" providerId="ADAL" clId="{A1D332E4-3873-4ACB-8148-8E7FDEA522C6}" dt="2020-01-07T14:44:56.787" v="7947"/>
          <ac:spMkLst>
            <pc:docMk/>
            <pc:sldMk cId="1424561455" sldId="282"/>
            <ac:spMk id="3" creationId="{45D9E162-C567-403C-BCDF-EBDBD8F8280A}"/>
          </ac:spMkLst>
        </pc:spChg>
        <pc:spChg chg="mod">
          <ac:chgData name="132S-Graff, Chakayla" userId="55369b49-3e9f-4d5b-9927-3201363e70ab" providerId="ADAL" clId="{A1D332E4-3873-4ACB-8148-8E7FDEA522C6}" dt="2020-01-07T22:26:24.995" v="9595" actId="20577"/>
          <ac:spMkLst>
            <pc:docMk/>
            <pc:sldMk cId="1424561455" sldId="282"/>
            <ac:spMk id="4" creationId="{ADA5BAC2-262F-4C3A-8FC0-FD859133FFB3}"/>
          </ac:spMkLst>
        </pc:spChg>
        <pc:spChg chg="add">
          <ac:chgData name="132S-Graff, Chakayla" userId="55369b49-3e9f-4d5b-9927-3201363e70ab" providerId="ADAL" clId="{A1D332E4-3873-4ACB-8148-8E7FDEA522C6}" dt="2020-01-07T20:49:08.867" v="8788" actId="26606"/>
          <ac:spMkLst>
            <pc:docMk/>
            <pc:sldMk cId="1424561455" sldId="282"/>
            <ac:spMk id="10" creationId="{867D4867-5BA7-4462-B2F6-A23F4A622AA7}"/>
          </ac:spMkLst>
        </pc:spChg>
        <pc:picChg chg="add mod ord">
          <ac:chgData name="132S-Graff, Chakayla" userId="55369b49-3e9f-4d5b-9927-3201363e70ab" providerId="ADAL" clId="{A1D332E4-3873-4ACB-8148-8E7FDEA522C6}" dt="2020-01-07T20:49:08.867" v="8788" actId="26606"/>
          <ac:picMkLst>
            <pc:docMk/>
            <pc:sldMk cId="1424561455" sldId="282"/>
            <ac:picMk id="5" creationId="{F170B12D-47E7-4C62-92B6-97658FE88D3C}"/>
          </ac:picMkLst>
        </pc:picChg>
      </pc:sldChg>
      <pc:sldChg chg="add del">
        <pc:chgData name="132S-Graff, Chakayla" userId="55369b49-3e9f-4d5b-9927-3201363e70ab" providerId="ADAL" clId="{A1D332E4-3873-4ACB-8148-8E7FDEA522C6}" dt="2020-01-06T19:20:24.549" v="3671" actId="2696"/>
        <pc:sldMkLst>
          <pc:docMk/>
          <pc:sldMk cId="2253992685" sldId="282"/>
        </pc:sldMkLst>
      </pc:sldChg>
      <pc:sldChg chg="addSp delSp modSp add del mod setBg">
        <pc:chgData name="132S-Graff, Chakayla" userId="55369b49-3e9f-4d5b-9927-3201363e70ab" providerId="ADAL" clId="{A1D332E4-3873-4ACB-8148-8E7FDEA522C6}" dt="2020-01-07T14:45:02.047" v="7948" actId="2696"/>
        <pc:sldMkLst>
          <pc:docMk/>
          <pc:sldMk cId="2994732177" sldId="283"/>
        </pc:sldMkLst>
        <pc:spChg chg="del">
          <ac:chgData name="132S-Graff, Chakayla" userId="55369b49-3e9f-4d5b-9927-3201363e70ab" providerId="ADAL" clId="{A1D332E4-3873-4ACB-8148-8E7FDEA522C6}" dt="2020-01-07T14:27:51.647" v="7834" actId="26606"/>
          <ac:spMkLst>
            <pc:docMk/>
            <pc:sldMk cId="2994732177" sldId="283"/>
            <ac:spMk id="2" creationId="{A7BEB893-5D20-4AB4-86E3-2A8445F041C9}"/>
          </ac:spMkLst>
        </pc:spChg>
        <pc:spChg chg="del">
          <ac:chgData name="132S-Graff, Chakayla" userId="55369b49-3e9f-4d5b-9927-3201363e70ab" providerId="ADAL" clId="{A1D332E4-3873-4ACB-8148-8E7FDEA522C6}" dt="2020-01-07T14:27:49.799" v="7833"/>
          <ac:spMkLst>
            <pc:docMk/>
            <pc:sldMk cId="2994732177" sldId="283"/>
            <ac:spMk id="3" creationId="{928E83A2-3EF7-49D3-B5E8-BE3262EBB61C}"/>
          </ac:spMkLst>
        </pc:spChg>
        <pc:spChg chg="del">
          <ac:chgData name="132S-Graff, Chakayla" userId="55369b49-3e9f-4d5b-9927-3201363e70ab" providerId="ADAL" clId="{A1D332E4-3873-4ACB-8148-8E7FDEA522C6}" dt="2020-01-07T14:27:51.647" v="7834" actId="26606"/>
          <ac:spMkLst>
            <pc:docMk/>
            <pc:sldMk cId="2994732177" sldId="283"/>
            <ac:spMk id="4" creationId="{35AD99B8-53D4-4FAC-A741-A4F951B32FDE}"/>
          </ac:spMkLst>
        </pc:spChg>
        <pc:picChg chg="add mod modCrop">
          <ac:chgData name="132S-Graff, Chakayla" userId="55369b49-3e9f-4d5b-9927-3201363e70ab" providerId="ADAL" clId="{A1D332E4-3873-4ACB-8148-8E7FDEA522C6}" dt="2020-01-07T14:28:00.884" v="7835" actId="18131"/>
          <ac:picMkLst>
            <pc:docMk/>
            <pc:sldMk cId="2994732177" sldId="283"/>
            <ac:picMk id="5" creationId="{ACDF2908-AF4C-47BE-827C-961A66ACE712}"/>
          </ac:picMkLst>
        </pc:picChg>
      </pc:sldChg>
      <pc:sldChg chg="addSp delSp modSp add mod modTransition setBg">
        <pc:chgData name="132S-Graff, Chakayla" userId="55369b49-3e9f-4d5b-9927-3201363e70ab" providerId="ADAL" clId="{A1D332E4-3873-4ACB-8148-8E7FDEA522C6}" dt="2020-01-07T14:55:47.340" v="7987"/>
        <pc:sldMkLst>
          <pc:docMk/>
          <pc:sldMk cId="1480877411" sldId="284"/>
        </pc:sldMkLst>
        <pc:spChg chg="add del">
          <ac:chgData name="132S-Graff, Chakayla" userId="55369b49-3e9f-4d5b-9927-3201363e70ab" providerId="ADAL" clId="{A1D332E4-3873-4ACB-8148-8E7FDEA522C6}" dt="2020-01-07T14:32:10.965" v="7894" actId="26606"/>
          <ac:spMkLst>
            <pc:docMk/>
            <pc:sldMk cId="1480877411" sldId="284"/>
            <ac:spMk id="2" creationId="{0B732992-EE5D-4BC6-ABF5-EAF569266249}"/>
          </ac:spMkLst>
        </pc:spChg>
        <pc:spChg chg="add del">
          <ac:chgData name="132S-Graff, Chakayla" userId="55369b49-3e9f-4d5b-9927-3201363e70ab" providerId="ADAL" clId="{A1D332E4-3873-4ACB-8148-8E7FDEA522C6}" dt="2020-01-07T14:32:10.965" v="7894" actId="26606"/>
          <ac:spMkLst>
            <pc:docMk/>
            <pc:sldMk cId="1480877411" sldId="284"/>
            <ac:spMk id="3" creationId="{EBC97639-AC30-45EA-8E95-C0DF4EB08959}"/>
          </ac:spMkLst>
        </pc:spChg>
        <pc:spChg chg="add del">
          <ac:chgData name="132S-Graff, Chakayla" userId="55369b49-3e9f-4d5b-9927-3201363e70ab" providerId="ADAL" clId="{A1D332E4-3873-4ACB-8148-8E7FDEA522C6}" dt="2020-01-07T14:32:10.965" v="7894" actId="26606"/>
          <ac:spMkLst>
            <pc:docMk/>
            <pc:sldMk cId="1480877411" sldId="284"/>
            <ac:spMk id="4" creationId="{0393EBB6-402C-4405-B5A1-764FE35EC60A}"/>
          </ac:spMkLst>
        </pc:spChg>
        <pc:spChg chg="add del">
          <ac:chgData name="132S-Graff, Chakayla" userId="55369b49-3e9f-4d5b-9927-3201363e70ab" providerId="ADAL" clId="{A1D332E4-3873-4ACB-8148-8E7FDEA522C6}" dt="2020-01-07T14:32:10.949" v="7893" actId="26606"/>
          <ac:spMkLst>
            <pc:docMk/>
            <pc:sldMk cId="1480877411" sldId="284"/>
            <ac:spMk id="7" creationId="{B1193618-4E25-4CA2-A90E-01462093F1C5}"/>
          </ac:spMkLst>
        </pc:spChg>
        <pc:spChg chg="add del">
          <ac:chgData name="132S-Graff, Chakayla" userId="55369b49-3e9f-4d5b-9927-3201363e70ab" providerId="ADAL" clId="{A1D332E4-3873-4ACB-8148-8E7FDEA522C6}" dt="2020-01-07T14:32:08.935" v="7889" actId="26606"/>
          <ac:spMkLst>
            <pc:docMk/>
            <pc:sldMk cId="1480877411" sldId="284"/>
            <ac:spMk id="10" creationId="{B1193618-4E25-4CA2-A90E-01462093F1C5}"/>
          </ac:spMkLst>
        </pc:spChg>
        <pc:picChg chg="add mod">
          <ac:chgData name="132S-Graff, Chakayla" userId="55369b49-3e9f-4d5b-9927-3201363e70ab" providerId="ADAL" clId="{A1D332E4-3873-4ACB-8148-8E7FDEA522C6}" dt="2020-01-07T14:32:10.965" v="7894" actId="26606"/>
          <ac:picMkLst>
            <pc:docMk/>
            <pc:sldMk cId="1480877411" sldId="284"/>
            <ac:picMk id="5" creationId="{A7001EEF-3A81-47F9-9155-324851A9DF16}"/>
          </ac:picMkLst>
        </pc:picChg>
      </pc:sldChg>
      <pc:sldChg chg="addSp delSp modSp add del mod setBg">
        <pc:chgData name="132S-Graff, Chakayla" userId="55369b49-3e9f-4d5b-9927-3201363e70ab" providerId="ADAL" clId="{A1D332E4-3873-4ACB-8148-8E7FDEA522C6}" dt="2020-01-07T14:37:23.062" v="7915" actId="2696"/>
        <pc:sldMkLst>
          <pc:docMk/>
          <pc:sldMk cId="1108236476" sldId="285"/>
        </pc:sldMkLst>
        <pc:spChg chg="del">
          <ac:chgData name="132S-Graff, Chakayla" userId="55369b49-3e9f-4d5b-9927-3201363e70ab" providerId="ADAL" clId="{A1D332E4-3873-4ACB-8148-8E7FDEA522C6}" dt="2020-01-07T14:34:54.937" v="7899" actId="26606"/>
          <ac:spMkLst>
            <pc:docMk/>
            <pc:sldMk cId="1108236476" sldId="285"/>
            <ac:spMk id="2" creationId="{0C9A7EDF-67F0-4E27-A48B-73576759F1BB}"/>
          </ac:spMkLst>
        </pc:spChg>
        <pc:spChg chg="del">
          <ac:chgData name="132S-Graff, Chakayla" userId="55369b49-3e9f-4d5b-9927-3201363e70ab" providerId="ADAL" clId="{A1D332E4-3873-4ACB-8148-8E7FDEA522C6}" dt="2020-01-07T14:34:54.937" v="7899" actId="26606"/>
          <ac:spMkLst>
            <pc:docMk/>
            <pc:sldMk cId="1108236476" sldId="285"/>
            <ac:spMk id="3" creationId="{9C7EF96F-459C-41C8-BEE0-099B1D4CF21A}"/>
          </ac:spMkLst>
        </pc:spChg>
        <pc:spChg chg="del">
          <ac:chgData name="132S-Graff, Chakayla" userId="55369b49-3e9f-4d5b-9927-3201363e70ab" providerId="ADAL" clId="{A1D332E4-3873-4ACB-8148-8E7FDEA522C6}" dt="2020-01-07T14:34:54.937" v="7899" actId="26606"/>
          <ac:spMkLst>
            <pc:docMk/>
            <pc:sldMk cId="1108236476" sldId="285"/>
            <ac:spMk id="4" creationId="{A36505CC-B73E-48EA-8E7F-BABDCC35875B}"/>
          </ac:spMkLst>
        </pc:spChg>
        <pc:picChg chg="add mod modCrop">
          <ac:chgData name="132S-Graff, Chakayla" userId="55369b49-3e9f-4d5b-9927-3201363e70ab" providerId="ADAL" clId="{A1D332E4-3873-4ACB-8148-8E7FDEA522C6}" dt="2020-01-07T14:35:05.869" v="7900" actId="18131"/>
          <ac:picMkLst>
            <pc:docMk/>
            <pc:sldMk cId="1108236476" sldId="285"/>
            <ac:picMk id="5" creationId="{F362C66A-45E3-4A0D-A908-01FF04DA24CF}"/>
          </ac:picMkLst>
        </pc:picChg>
      </pc:sldChg>
      <pc:sldChg chg="addSp delSp modSp add mod modTransition setBg setClrOvrMap">
        <pc:chgData name="132S-Graff, Chakayla" userId="55369b49-3e9f-4d5b-9927-3201363e70ab" providerId="ADAL" clId="{A1D332E4-3873-4ACB-8148-8E7FDEA522C6}" dt="2020-01-07T22:33:56.812" v="9844" actId="5793"/>
        <pc:sldMkLst>
          <pc:docMk/>
          <pc:sldMk cId="401667820" sldId="286"/>
        </pc:sldMkLst>
        <pc:spChg chg="mod">
          <ac:chgData name="132S-Graff, Chakayla" userId="55369b49-3e9f-4d5b-9927-3201363e70ab" providerId="ADAL" clId="{A1D332E4-3873-4ACB-8148-8E7FDEA522C6}" dt="2020-01-07T20:59:41.193" v="9218" actId="26606"/>
          <ac:spMkLst>
            <pc:docMk/>
            <pc:sldMk cId="401667820" sldId="286"/>
            <ac:spMk id="2" creationId="{484F85E8-86F4-45FF-A03A-280714EDFAE2}"/>
          </ac:spMkLst>
        </pc:spChg>
        <pc:spChg chg="del">
          <ac:chgData name="132S-Graff, Chakayla" userId="55369b49-3e9f-4d5b-9927-3201363e70ab" providerId="ADAL" clId="{A1D332E4-3873-4ACB-8148-8E7FDEA522C6}" dt="2020-01-07T19:00:48.838" v="8259"/>
          <ac:spMkLst>
            <pc:docMk/>
            <pc:sldMk cId="401667820" sldId="286"/>
            <ac:spMk id="3" creationId="{75ED5861-DA9C-42B2-9569-2C1674A8C438}"/>
          </ac:spMkLst>
        </pc:spChg>
        <pc:spChg chg="mod">
          <ac:chgData name="132S-Graff, Chakayla" userId="55369b49-3e9f-4d5b-9927-3201363e70ab" providerId="ADAL" clId="{A1D332E4-3873-4ACB-8148-8E7FDEA522C6}" dt="2020-01-07T22:33:56.812" v="9844" actId="5793"/>
          <ac:spMkLst>
            <pc:docMk/>
            <pc:sldMk cId="401667820" sldId="286"/>
            <ac:spMk id="4" creationId="{BA0FA400-F71C-474B-8B3B-9BB2671D9A33}"/>
          </ac:spMkLst>
        </pc:spChg>
        <pc:spChg chg="add del mod">
          <ac:chgData name="132S-Graff, Chakayla" userId="55369b49-3e9f-4d5b-9927-3201363e70ab" providerId="ADAL" clId="{A1D332E4-3873-4ACB-8148-8E7FDEA522C6}" dt="2020-01-07T20:59:41.193" v="9218" actId="26606"/>
          <ac:spMkLst>
            <pc:docMk/>
            <pc:sldMk cId="401667820" sldId="286"/>
            <ac:spMk id="7" creationId="{034CA778-FAF0-4091-9616-B6626A56D5F0}"/>
          </ac:spMkLst>
        </pc:spChg>
        <pc:spChg chg="add del">
          <ac:chgData name="132S-Graff, Chakayla" userId="55369b49-3e9f-4d5b-9927-3201363e70ab" providerId="ADAL" clId="{A1D332E4-3873-4ACB-8148-8E7FDEA522C6}" dt="2020-01-07T21:01:54.253" v="9227" actId="26606"/>
          <ac:spMkLst>
            <pc:docMk/>
            <pc:sldMk cId="401667820" sldId="286"/>
            <ac:spMk id="12" creationId="{867D4867-5BA7-4462-B2F6-A23F4A622AA7}"/>
          </ac:spMkLst>
        </pc:spChg>
        <pc:spChg chg="add">
          <ac:chgData name="132S-Graff, Chakayla" userId="55369b49-3e9f-4d5b-9927-3201363e70ab" providerId="ADAL" clId="{A1D332E4-3873-4ACB-8148-8E7FDEA522C6}" dt="2020-01-07T21:01:54.253" v="9227" actId="26606"/>
          <ac:spMkLst>
            <pc:docMk/>
            <pc:sldMk cId="401667820" sldId="286"/>
            <ac:spMk id="17" creationId="{867D4867-5BA7-4462-B2F6-A23F4A622AA7}"/>
          </ac:spMkLst>
        </pc:spChg>
        <pc:picChg chg="add del mod">
          <ac:chgData name="132S-Graff, Chakayla" userId="55369b49-3e9f-4d5b-9927-3201363e70ab" providerId="ADAL" clId="{A1D332E4-3873-4ACB-8148-8E7FDEA522C6}" dt="2020-01-07T21:00:28.884" v="9221" actId="21"/>
          <ac:picMkLst>
            <pc:docMk/>
            <pc:sldMk cId="401667820" sldId="286"/>
            <ac:picMk id="3" creationId="{8F6C5601-35F7-4D90-B3DB-2A73B6BF1425}"/>
          </ac:picMkLst>
        </pc:picChg>
        <pc:picChg chg="add del mod">
          <ac:chgData name="132S-Graff, Chakayla" userId="55369b49-3e9f-4d5b-9927-3201363e70ab" providerId="ADAL" clId="{A1D332E4-3873-4ACB-8148-8E7FDEA522C6}" dt="2020-01-07T19:00:53.875" v="8260" actId="21"/>
          <ac:picMkLst>
            <pc:docMk/>
            <pc:sldMk cId="401667820" sldId="286"/>
            <ac:picMk id="5" creationId="{83841CB6-89B0-4319-906A-67A899339EAB}"/>
          </ac:picMkLst>
        </pc:picChg>
        <pc:picChg chg="add mod">
          <ac:chgData name="132S-Graff, Chakayla" userId="55369b49-3e9f-4d5b-9927-3201363e70ab" providerId="ADAL" clId="{A1D332E4-3873-4ACB-8148-8E7FDEA522C6}" dt="2020-01-07T21:01:54.253" v="9227" actId="26606"/>
          <ac:picMkLst>
            <pc:docMk/>
            <pc:sldMk cId="401667820" sldId="286"/>
            <ac:picMk id="5" creationId="{C942CBC2-EADA-455C-8A3F-296B77F0D7BC}"/>
          </ac:picMkLst>
        </pc:picChg>
      </pc:sldChg>
      <pc:sldChg chg="addSp delSp modSp add mod modTransition setBg">
        <pc:chgData name="132S-Graff, Chakayla" userId="55369b49-3e9f-4d5b-9927-3201363e70ab" providerId="ADAL" clId="{A1D332E4-3873-4ACB-8148-8E7FDEA522C6}" dt="2020-01-07T14:55:59.493" v="7990"/>
        <pc:sldMkLst>
          <pc:docMk/>
          <pc:sldMk cId="3704705391" sldId="287"/>
        </pc:sldMkLst>
        <pc:spChg chg="del">
          <ac:chgData name="132S-Graff, Chakayla" userId="55369b49-3e9f-4d5b-9927-3201363e70ab" providerId="ADAL" clId="{A1D332E4-3873-4ACB-8148-8E7FDEA522C6}" dt="2020-01-07T14:42:50.561" v="7923" actId="26606"/>
          <ac:spMkLst>
            <pc:docMk/>
            <pc:sldMk cId="3704705391" sldId="287"/>
            <ac:spMk id="2" creationId="{69731638-E11B-4A10-99D4-AA773B00B052}"/>
          </ac:spMkLst>
        </pc:spChg>
        <pc:spChg chg="del">
          <ac:chgData name="132S-Graff, Chakayla" userId="55369b49-3e9f-4d5b-9927-3201363e70ab" providerId="ADAL" clId="{A1D332E4-3873-4ACB-8148-8E7FDEA522C6}" dt="2020-01-07T14:42:50.561" v="7923" actId="26606"/>
          <ac:spMkLst>
            <pc:docMk/>
            <pc:sldMk cId="3704705391" sldId="287"/>
            <ac:spMk id="3" creationId="{D37D7EB8-65F9-4D39-BB39-7E85E82CA129}"/>
          </ac:spMkLst>
        </pc:spChg>
        <pc:spChg chg="del">
          <ac:chgData name="132S-Graff, Chakayla" userId="55369b49-3e9f-4d5b-9927-3201363e70ab" providerId="ADAL" clId="{A1D332E4-3873-4ACB-8148-8E7FDEA522C6}" dt="2020-01-07T14:42:50.561" v="7923" actId="26606"/>
          <ac:spMkLst>
            <pc:docMk/>
            <pc:sldMk cId="3704705391" sldId="287"/>
            <ac:spMk id="4" creationId="{A41752C8-6CA9-4B1A-9290-073BC58C7439}"/>
          </ac:spMkLst>
        </pc:spChg>
        <pc:picChg chg="add mod">
          <ac:chgData name="132S-Graff, Chakayla" userId="55369b49-3e9f-4d5b-9927-3201363e70ab" providerId="ADAL" clId="{A1D332E4-3873-4ACB-8148-8E7FDEA522C6}" dt="2020-01-07T14:42:50.561" v="7923" actId="26606"/>
          <ac:picMkLst>
            <pc:docMk/>
            <pc:sldMk cId="3704705391" sldId="287"/>
            <ac:picMk id="5" creationId="{D421725F-8C30-4600-8F3C-C9BC41F839A9}"/>
          </ac:picMkLst>
        </pc:picChg>
      </pc:sldChg>
      <pc:sldChg chg="addSp delSp modSp add mod modTransition setBg">
        <pc:chgData name="132S-Graff, Chakayla" userId="55369b49-3e9f-4d5b-9927-3201363e70ab" providerId="ADAL" clId="{A1D332E4-3873-4ACB-8148-8E7FDEA522C6}" dt="2020-01-07T14:58:50.434" v="8017"/>
        <pc:sldMkLst>
          <pc:docMk/>
          <pc:sldMk cId="163249162" sldId="288"/>
        </pc:sldMkLst>
        <pc:spChg chg="del">
          <ac:chgData name="132S-Graff, Chakayla" userId="55369b49-3e9f-4d5b-9927-3201363e70ab" providerId="ADAL" clId="{A1D332E4-3873-4ACB-8148-8E7FDEA522C6}" dt="2020-01-07T14:37:18.582" v="7914" actId="26606"/>
          <ac:spMkLst>
            <pc:docMk/>
            <pc:sldMk cId="163249162" sldId="288"/>
            <ac:spMk id="2" creationId="{A4567400-D5BC-477D-854C-FE92FDA058B8}"/>
          </ac:spMkLst>
        </pc:spChg>
        <pc:spChg chg="del">
          <ac:chgData name="132S-Graff, Chakayla" userId="55369b49-3e9f-4d5b-9927-3201363e70ab" providerId="ADAL" clId="{A1D332E4-3873-4ACB-8148-8E7FDEA522C6}" dt="2020-01-07T14:37:15.373" v="7913"/>
          <ac:spMkLst>
            <pc:docMk/>
            <pc:sldMk cId="163249162" sldId="288"/>
            <ac:spMk id="3" creationId="{A0E74BA4-D432-431C-A079-BCBDC43B517E}"/>
          </ac:spMkLst>
        </pc:spChg>
        <pc:spChg chg="del">
          <ac:chgData name="132S-Graff, Chakayla" userId="55369b49-3e9f-4d5b-9927-3201363e70ab" providerId="ADAL" clId="{A1D332E4-3873-4ACB-8148-8E7FDEA522C6}" dt="2020-01-07T14:37:18.582" v="7914" actId="26606"/>
          <ac:spMkLst>
            <pc:docMk/>
            <pc:sldMk cId="163249162" sldId="288"/>
            <ac:spMk id="4" creationId="{D59454FB-9E4B-44F1-B5EE-6C14FF536163}"/>
          </ac:spMkLst>
        </pc:spChg>
        <pc:picChg chg="add mod modCrop">
          <ac:chgData name="132S-Graff, Chakayla" userId="55369b49-3e9f-4d5b-9927-3201363e70ab" providerId="ADAL" clId="{A1D332E4-3873-4ACB-8148-8E7FDEA522C6}" dt="2020-01-07T14:37:32.306" v="7919" actId="18131"/>
          <ac:picMkLst>
            <pc:docMk/>
            <pc:sldMk cId="163249162" sldId="288"/>
            <ac:picMk id="5" creationId="{DD2B9C6D-B0DA-415F-9452-DC17748506CF}"/>
          </ac:picMkLst>
        </pc:picChg>
      </pc:sldChg>
      <pc:sldChg chg="addSp delSp modSp add del modTransition">
        <pc:chgData name="132S-Graff, Chakayla" userId="55369b49-3e9f-4d5b-9927-3201363e70ab" providerId="ADAL" clId="{A1D332E4-3873-4ACB-8148-8E7FDEA522C6}" dt="2020-01-07T19:01:43.337" v="8267" actId="2696"/>
        <pc:sldMkLst>
          <pc:docMk/>
          <pc:sldMk cId="1062664199" sldId="289"/>
        </pc:sldMkLst>
        <pc:spChg chg="del">
          <ac:chgData name="132S-Graff, Chakayla" userId="55369b49-3e9f-4d5b-9927-3201363e70ab" providerId="ADAL" clId="{A1D332E4-3873-4ACB-8148-8E7FDEA522C6}" dt="2020-01-07T19:01:07.453" v="8261"/>
          <ac:spMkLst>
            <pc:docMk/>
            <pc:sldMk cId="1062664199" sldId="289"/>
            <ac:spMk id="3" creationId="{91D3E89F-8304-4276-B622-EB6314058F1E}"/>
          </ac:spMkLst>
        </pc:spChg>
        <pc:picChg chg="add mod">
          <ac:chgData name="132S-Graff, Chakayla" userId="55369b49-3e9f-4d5b-9927-3201363e70ab" providerId="ADAL" clId="{A1D332E4-3873-4ACB-8148-8E7FDEA522C6}" dt="2020-01-07T19:01:07.453" v="8261"/>
          <ac:picMkLst>
            <pc:docMk/>
            <pc:sldMk cId="1062664199" sldId="289"/>
            <ac:picMk id="5" creationId="{CED43E87-AC69-4603-9788-2AE3796F0C70}"/>
          </ac:picMkLst>
        </pc:picChg>
      </pc:sldChg>
      <pc:sldChg chg="addSp delSp modSp add mod modTransition setBg">
        <pc:chgData name="132S-Graff, Chakayla" userId="55369b49-3e9f-4d5b-9927-3201363e70ab" providerId="ADAL" clId="{A1D332E4-3873-4ACB-8148-8E7FDEA522C6}" dt="2020-01-07T15:41:19.430" v="8033" actId="26606"/>
        <pc:sldMkLst>
          <pc:docMk/>
          <pc:sldMk cId="405528004" sldId="290"/>
        </pc:sldMkLst>
        <pc:spChg chg="del">
          <ac:chgData name="132S-Graff, Chakayla" userId="55369b49-3e9f-4d5b-9927-3201363e70ab" providerId="ADAL" clId="{A1D332E4-3873-4ACB-8148-8E7FDEA522C6}" dt="2020-01-07T15:41:02.436" v="8032" actId="26606"/>
          <ac:spMkLst>
            <pc:docMk/>
            <pc:sldMk cId="405528004" sldId="290"/>
            <ac:spMk id="2" creationId="{42C74DD9-0E0A-4D4D-8935-62CAB1A6E2F0}"/>
          </ac:spMkLst>
        </pc:spChg>
        <pc:spChg chg="del">
          <ac:chgData name="132S-Graff, Chakayla" userId="55369b49-3e9f-4d5b-9927-3201363e70ab" providerId="ADAL" clId="{A1D332E4-3873-4ACB-8148-8E7FDEA522C6}" dt="2020-01-07T15:40:59.551" v="8031"/>
          <ac:spMkLst>
            <pc:docMk/>
            <pc:sldMk cId="405528004" sldId="290"/>
            <ac:spMk id="3" creationId="{11F29D66-ADC1-41A3-A7C5-BA8D277EC865}"/>
          </ac:spMkLst>
        </pc:spChg>
        <pc:spChg chg="del">
          <ac:chgData name="132S-Graff, Chakayla" userId="55369b49-3e9f-4d5b-9927-3201363e70ab" providerId="ADAL" clId="{A1D332E4-3873-4ACB-8148-8E7FDEA522C6}" dt="2020-01-07T15:41:02.436" v="8032" actId="26606"/>
          <ac:spMkLst>
            <pc:docMk/>
            <pc:sldMk cId="405528004" sldId="290"/>
            <ac:spMk id="4" creationId="{4E0E37DA-D2EB-4B0C-A23F-B021577262F5}"/>
          </ac:spMkLst>
        </pc:spChg>
        <pc:picChg chg="add mod">
          <ac:chgData name="132S-Graff, Chakayla" userId="55369b49-3e9f-4d5b-9927-3201363e70ab" providerId="ADAL" clId="{A1D332E4-3873-4ACB-8148-8E7FDEA522C6}" dt="2020-01-07T15:41:19.430" v="8033" actId="26606"/>
          <ac:picMkLst>
            <pc:docMk/>
            <pc:sldMk cId="405528004" sldId="290"/>
            <ac:picMk id="5" creationId="{93901F19-9967-4B01-8593-DABCAB57153D}"/>
          </ac:picMkLst>
        </pc:picChg>
      </pc:sldChg>
      <pc:sldChg chg="addSp delSp modSp add mod setBg">
        <pc:chgData name="132S-Graff, Chakayla" userId="55369b49-3e9f-4d5b-9927-3201363e70ab" providerId="ADAL" clId="{A1D332E4-3873-4ACB-8148-8E7FDEA522C6}" dt="2020-01-07T16:10:06.131" v="8246" actId="26606"/>
        <pc:sldMkLst>
          <pc:docMk/>
          <pc:sldMk cId="3414990973" sldId="291"/>
        </pc:sldMkLst>
        <pc:spChg chg="add del">
          <ac:chgData name="132S-Graff, Chakayla" userId="55369b49-3e9f-4d5b-9927-3201363e70ab" providerId="ADAL" clId="{A1D332E4-3873-4ACB-8148-8E7FDEA522C6}" dt="2020-01-07T16:10:06.131" v="8246" actId="26606"/>
          <ac:spMkLst>
            <pc:docMk/>
            <pc:sldMk cId="3414990973" sldId="291"/>
            <ac:spMk id="2" creationId="{26A9A721-2668-4B1E-BE30-7D8E164B99A1}"/>
          </ac:spMkLst>
        </pc:spChg>
        <pc:spChg chg="del">
          <ac:chgData name="132S-Graff, Chakayla" userId="55369b49-3e9f-4d5b-9927-3201363e70ab" providerId="ADAL" clId="{A1D332E4-3873-4ACB-8148-8E7FDEA522C6}" dt="2020-01-07T16:10:03.139" v="8243"/>
          <ac:spMkLst>
            <pc:docMk/>
            <pc:sldMk cId="3414990973" sldId="291"/>
            <ac:spMk id="3" creationId="{A8C22A9C-0190-4A10-927B-152A4FAD9B55}"/>
          </ac:spMkLst>
        </pc:spChg>
        <pc:spChg chg="add del">
          <ac:chgData name="132S-Graff, Chakayla" userId="55369b49-3e9f-4d5b-9927-3201363e70ab" providerId="ADAL" clId="{A1D332E4-3873-4ACB-8148-8E7FDEA522C6}" dt="2020-01-07T16:10:06.131" v="8246" actId="26606"/>
          <ac:spMkLst>
            <pc:docMk/>
            <pc:sldMk cId="3414990973" sldId="291"/>
            <ac:spMk id="4" creationId="{3974AB4C-85FD-473F-AA11-EEF0668DD790}"/>
          </ac:spMkLst>
        </pc:spChg>
        <pc:picChg chg="add mod">
          <ac:chgData name="132S-Graff, Chakayla" userId="55369b49-3e9f-4d5b-9927-3201363e70ab" providerId="ADAL" clId="{A1D332E4-3873-4ACB-8148-8E7FDEA522C6}" dt="2020-01-07T16:10:06.131" v="8246" actId="26606"/>
          <ac:picMkLst>
            <pc:docMk/>
            <pc:sldMk cId="3414990973" sldId="291"/>
            <ac:picMk id="5" creationId="{C1631FFB-22A9-42BB-A618-24D0B49FBB9F}"/>
          </ac:picMkLst>
        </pc:picChg>
      </pc:sldChg>
      <pc:sldChg chg="addSp delSp add">
        <pc:chgData name="132S-Graff, Chakayla" userId="55369b49-3e9f-4d5b-9927-3201363e70ab" providerId="ADAL" clId="{A1D332E4-3873-4ACB-8148-8E7FDEA522C6}" dt="2020-01-07T19:32:09.056" v="8292"/>
        <pc:sldMkLst>
          <pc:docMk/>
          <pc:sldMk cId="424551674" sldId="292"/>
        </pc:sldMkLst>
        <pc:spChg chg="del">
          <ac:chgData name="132S-Graff, Chakayla" userId="55369b49-3e9f-4d5b-9927-3201363e70ab" providerId="ADAL" clId="{A1D332E4-3873-4ACB-8148-8E7FDEA522C6}" dt="2020-01-07T19:32:09.056" v="8292"/>
          <ac:spMkLst>
            <pc:docMk/>
            <pc:sldMk cId="424551674" sldId="292"/>
            <ac:spMk id="2" creationId="{FE27EB4C-8316-45AE-A8E3-CDBCDE535BD4}"/>
          </ac:spMkLst>
        </pc:spChg>
        <pc:spChg chg="del">
          <ac:chgData name="132S-Graff, Chakayla" userId="55369b49-3e9f-4d5b-9927-3201363e70ab" providerId="ADAL" clId="{A1D332E4-3873-4ACB-8148-8E7FDEA522C6}" dt="2020-01-07T19:32:09.056" v="8292"/>
          <ac:spMkLst>
            <pc:docMk/>
            <pc:sldMk cId="424551674" sldId="292"/>
            <ac:spMk id="3" creationId="{711EBDC9-BE2F-400F-B6D7-3CF1FB9240F2}"/>
          </ac:spMkLst>
        </pc:spChg>
        <pc:spChg chg="del">
          <ac:chgData name="132S-Graff, Chakayla" userId="55369b49-3e9f-4d5b-9927-3201363e70ab" providerId="ADAL" clId="{A1D332E4-3873-4ACB-8148-8E7FDEA522C6}" dt="2020-01-07T19:32:09.056" v="8292"/>
          <ac:spMkLst>
            <pc:docMk/>
            <pc:sldMk cId="424551674" sldId="292"/>
            <ac:spMk id="4" creationId="{04402459-B68A-4708-8C0F-354462707348}"/>
          </ac:spMkLst>
        </pc:spChg>
        <pc:picChg chg="add">
          <ac:chgData name="132S-Graff, Chakayla" userId="55369b49-3e9f-4d5b-9927-3201363e70ab" providerId="ADAL" clId="{A1D332E4-3873-4ACB-8148-8E7FDEA522C6}" dt="2020-01-07T19:27:49.353" v="8276"/>
          <ac:picMkLst>
            <pc:docMk/>
            <pc:sldMk cId="424551674" sldId="292"/>
            <ac:picMk id="5" creationId="{6A1AED8C-168B-4D06-A623-FE96353BBA03}"/>
          </ac:picMkLst>
        </pc:picChg>
      </pc:sldChg>
      <pc:sldChg chg="addSp delSp modSp add del mod setBg">
        <pc:chgData name="132S-Graff, Chakayla" userId="55369b49-3e9f-4d5b-9927-3201363e70ab" providerId="ADAL" clId="{A1D332E4-3873-4ACB-8148-8E7FDEA522C6}" dt="2020-01-07T19:27:43.211" v="8274" actId="2696"/>
        <pc:sldMkLst>
          <pc:docMk/>
          <pc:sldMk cId="2825048665" sldId="292"/>
        </pc:sldMkLst>
        <pc:spChg chg="add">
          <ac:chgData name="132S-Graff, Chakayla" userId="55369b49-3e9f-4d5b-9927-3201363e70ab" providerId="ADAL" clId="{A1D332E4-3873-4ACB-8148-8E7FDEA522C6}" dt="2020-01-07T19:02:05.235" v="8273" actId="26606"/>
          <ac:spMkLst>
            <pc:docMk/>
            <pc:sldMk cId="2825048665" sldId="292"/>
            <ac:spMk id="5" creationId="{32BC26D8-82FB-445E-AA49-62A77D7C1EE0}"/>
          </ac:spMkLst>
        </pc:spChg>
        <pc:spChg chg="add">
          <ac:chgData name="132S-Graff, Chakayla" userId="55369b49-3e9f-4d5b-9927-3201363e70ab" providerId="ADAL" clId="{A1D332E4-3873-4ACB-8148-8E7FDEA522C6}" dt="2020-01-07T19:02:05.235" v="8273" actId="26606"/>
          <ac:spMkLst>
            <pc:docMk/>
            <pc:sldMk cId="2825048665" sldId="292"/>
            <ac:spMk id="6" creationId="{CB44330D-EA18-4254-AA95-EB49948539B8}"/>
          </ac:spMkLst>
        </pc:spChg>
        <pc:spChg chg="add del">
          <ac:chgData name="132S-Graff, Chakayla" userId="55369b49-3e9f-4d5b-9927-3201363e70ab" providerId="ADAL" clId="{A1D332E4-3873-4ACB-8148-8E7FDEA522C6}" dt="2020-01-07T19:02:04.123" v="8270" actId="26606"/>
          <ac:spMkLst>
            <pc:docMk/>
            <pc:sldMk cId="2825048665" sldId="292"/>
            <ac:spMk id="8" creationId="{32BC26D8-82FB-445E-AA49-62A77D7C1EE0}"/>
          </ac:spMkLst>
        </pc:spChg>
        <pc:spChg chg="add del">
          <ac:chgData name="132S-Graff, Chakayla" userId="55369b49-3e9f-4d5b-9927-3201363e70ab" providerId="ADAL" clId="{A1D332E4-3873-4ACB-8148-8E7FDEA522C6}" dt="2020-01-07T19:02:04.123" v="8270" actId="26606"/>
          <ac:spMkLst>
            <pc:docMk/>
            <pc:sldMk cId="2825048665" sldId="292"/>
            <ac:spMk id="10" creationId="{CB44330D-EA18-4254-AA95-EB49948539B8}"/>
          </ac:spMkLst>
        </pc:spChg>
        <pc:picChg chg="add del mod modCrop">
          <ac:chgData name="132S-Graff, Chakayla" userId="55369b49-3e9f-4d5b-9927-3201363e70ab" providerId="ADAL" clId="{A1D332E4-3873-4ACB-8148-8E7FDEA522C6}" dt="2020-01-07T19:01:38.220" v="8266" actId="21"/>
          <ac:picMkLst>
            <pc:docMk/>
            <pc:sldMk cId="2825048665" sldId="292"/>
            <ac:picMk id="2" creationId="{27F02E8B-D6BA-4BC7-B37A-D2D38030236D}"/>
          </ac:picMkLst>
        </pc:picChg>
        <pc:picChg chg="add mod">
          <ac:chgData name="132S-Graff, Chakayla" userId="55369b49-3e9f-4d5b-9927-3201363e70ab" providerId="ADAL" clId="{A1D332E4-3873-4ACB-8148-8E7FDEA522C6}" dt="2020-01-07T19:02:05.235" v="8273" actId="26606"/>
          <ac:picMkLst>
            <pc:docMk/>
            <pc:sldMk cId="2825048665" sldId="292"/>
            <ac:picMk id="3" creationId="{3D08EDB5-1BD8-4FC3-AF46-A010D9D0A262}"/>
          </ac:picMkLst>
        </pc:picChg>
      </pc:sldChg>
      <pc:sldChg chg="modSp add del ord">
        <pc:chgData name="132S-Graff, Chakayla" userId="55369b49-3e9f-4d5b-9927-3201363e70ab" providerId="ADAL" clId="{A1D332E4-3873-4ACB-8148-8E7FDEA522C6}" dt="2020-01-07T21:23:11.370" v="9301" actId="2696"/>
        <pc:sldMkLst>
          <pc:docMk/>
          <pc:sldMk cId="73954384" sldId="293"/>
        </pc:sldMkLst>
        <pc:spChg chg="mod">
          <ac:chgData name="132S-Graff, Chakayla" userId="55369b49-3e9f-4d5b-9927-3201363e70ab" providerId="ADAL" clId="{A1D332E4-3873-4ACB-8148-8E7FDEA522C6}" dt="2020-01-07T21:23:00.408" v="9300" actId="1076"/>
          <ac:spMkLst>
            <pc:docMk/>
            <pc:sldMk cId="73954384" sldId="293"/>
            <ac:spMk id="3" creationId="{AFF7650E-354E-49EE-BE1C-3233E0D12E43}"/>
          </ac:spMkLst>
        </pc:spChg>
      </pc:sldChg>
      <pc:sldChg chg="add del">
        <pc:chgData name="132S-Graff, Chakayla" userId="55369b49-3e9f-4d5b-9927-3201363e70ab" providerId="ADAL" clId="{A1D332E4-3873-4ACB-8148-8E7FDEA522C6}" dt="2020-01-07T19:32:02.500" v="8291" actId="2696"/>
        <pc:sldMkLst>
          <pc:docMk/>
          <pc:sldMk cId="1464891829" sldId="293"/>
        </pc:sldMkLst>
      </pc:sldChg>
      <pc:sldChg chg="add del">
        <pc:chgData name="132S-Graff, Chakayla" userId="55369b49-3e9f-4d5b-9927-3201363e70ab" providerId="ADAL" clId="{A1D332E4-3873-4ACB-8148-8E7FDEA522C6}" dt="2020-01-07T21:01:48.968" v="9226" actId="2696"/>
        <pc:sldMkLst>
          <pc:docMk/>
          <pc:sldMk cId="2369689475" sldId="29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2B6C6-F634-4E80-AE70-68F3F5AF8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1068B15-5BEE-47AB-B838-3E43904AB1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3E61DC-AAB8-4288-9804-C1865D7E3395}"/>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5" name="Footer Placeholder 4">
            <a:extLst>
              <a:ext uri="{FF2B5EF4-FFF2-40B4-BE49-F238E27FC236}">
                <a16:creationId xmlns:a16="http://schemas.microsoft.com/office/drawing/2014/main" id="{B7B80166-CB79-4AE6-BCA0-3AB439C9BC1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6A88A7-B6BE-43EE-A2A4-BE967F522C1A}"/>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262969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BD50-15F9-4E42-ABCF-6F89F47F061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F7A03D3-1970-41F7-AC70-FD362E3249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98B995-1B44-44E8-B722-945FD16DF46A}"/>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5" name="Footer Placeholder 4">
            <a:extLst>
              <a:ext uri="{FF2B5EF4-FFF2-40B4-BE49-F238E27FC236}">
                <a16:creationId xmlns:a16="http://schemas.microsoft.com/office/drawing/2014/main" id="{AE22B851-4582-4FD7-9D99-78584898D7F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7C743F-02B6-4CA0-952D-9DF691F75503}"/>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12493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22308-AB6A-42B8-B74B-FAAFD4E78A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4619D05-A437-4039-A494-5311A987EF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F5EA31B-479F-4137-8EF7-15F91BE4CE71}"/>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5" name="Footer Placeholder 4">
            <a:extLst>
              <a:ext uri="{FF2B5EF4-FFF2-40B4-BE49-F238E27FC236}">
                <a16:creationId xmlns:a16="http://schemas.microsoft.com/office/drawing/2014/main" id="{92734BB8-F4A6-444C-99FB-296E24ECB5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210C1A9-64E0-40CC-A052-8C6DCCAE0A15}"/>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418680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D850-66C6-4BBE-8AB1-2D2BE019729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E5D92BA-ADB7-44EE-A5D4-90A3796FC5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19801F9-D029-4031-8B82-4FF9725E72F3}"/>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5" name="Footer Placeholder 4">
            <a:extLst>
              <a:ext uri="{FF2B5EF4-FFF2-40B4-BE49-F238E27FC236}">
                <a16:creationId xmlns:a16="http://schemas.microsoft.com/office/drawing/2014/main" id="{CF2B81F7-6E1B-49A8-AE57-C7C57807888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F49CF5-E903-403A-989E-0633BFDF963A}"/>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2980040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F64C-5848-4BC5-9E20-1D541AEFE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242D7AE-B7B6-4188-A600-1F8C001F86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13E59-AEB7-402F-8D9C-0794E41730E8}"/>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5" name="Footer Placeholder 4">
            <a:extLst>
              <a:ext uri="{FF2B5EF4-FFF2-40B4-BE49-F238E27FC236}">
                <a16:creationId xmlns:a16="http://schemas.microsoft.com/office/drawing/2014/main" id="{5A7707DF-D4FB-43FD-BB84-890031CD483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0A373C-58E6-473B-96BD-A609000BF586}"/>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133005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7FDA-A13F-4B72-9FAA-3E722D4CE18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AC07789-4AFE-41B1-A0E3-AEE9EF252B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2B4EFA5-2464-452D-BF45-E185B19D0F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105D8AE-B962-420D-A2D7-E34C9099C83C}"/>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6" name="Footer Placeholder 5">
            <a:extLst>
              <a:ext uri="{FF2B5EF4-FFF2-40B4-BE49-F238E27FC236}">
                <a16:creationId xmlns:a16="http://schemas.microsoft.com/office/drawing/2014/main" id="{B596288B-0C94-47C3-8EAA-3C70447E2E1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207C9D7-85B0-4A95-BF46-F7AADC81BE6F}"/>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352850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2E80-84AA-4508-A097-52711984A591}"/>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DFA04D3-6E01-4CF0-8D32-C3B9B1A7E9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029EC5-CEF1-471F-B75F-C8BF7D18AB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E8A9084-63D4-4267-B28D-4D0B60CFA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0A8F67-D6BC-4168-B057-5BBFBC9030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063790A-4B9B-4DB5-8B18-3BCC6E98317D}"/>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8" name="Footer Placeholder 7">
            <a:extLst>
              <a:ext uri="{FF2B5EF4-FFF2-40B4-BE49-F238E27FC236}">
                <a16:creationId xmlns:a16="http://schemas.microsoft.com/office/drawing/2014/main" id="{2037278A-3D6E-4F5E-9999-EBD39671795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32B484D-51E2-4C36-8F9B-39CCDC8038AC}"/>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127756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FD20-3D0B-460E-8B14-EFD2EC6D0A3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E0195F0-6CE5-4915-BE10-2F085B270270}"/>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4" name="Footer Placeholder 3">
            <a:extLst>
              <a:ext uri="{FF2B5EF4-FFF2-40B4-BE49-F238E27FC236}">
                <a16:creationId xmlns:a16="http://schemas.microsoft.com/office/drawing/2014/main" id="{C0AB5456-43B5-4676-9999-13739ACA156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70DF4D1-3DDF-4FD7-A126-DB44FA7AE45F}"/>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101659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04F8B4-8D3A-43C6-95C5-C0770FDF5559}"/>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3" name="Footer Placeholder 2">
            <a:extLst>
              <a:ext uri="{FF2B5EF4-FFF2-40B4-BE49-F238E27FC236}">
                <a16:creationId xmlns:a16="http://schemas.microsoft.com/office/drawing/2014/main" id="{65046556-EF24-4594-81EB-0D104F33CE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3D81ACC-0879-4894-90D6-668BDEAA8496}"/>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75069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6155-D615-4F7E-AE9E-27F4A00BA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C48B2C6-269D-4CBE-973F-687D1C88C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07ECA99-EBA9-4F12-9972-8508F0724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21B58-B5E2-4F82-ADD5-0E9DC22674C2}"/>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6" name="Footer Placeholder 5">
            <a:extLst>
              <a:ext uri="{FF2B5EF4-FFF2-40B4-BE49-F238E27FC236}">
                <a16:creationId xmlns:a16="http://schemas.microsoft.com/office/drawing/2014/main" id="{F6D4524F-2052-41D0-AE5E-8DA5BAE4B92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C442C0A-8242-4E5B-A22C-F15A26E5D510}"/>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29928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37A6-84B4-4DB9-98F3-DC6C790BD6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9F2A0F9-AEDE-4789-A1B9-F6ABE7209E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5F549B1-BCA0-4117-9506-26E1C06CE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A588ED-D1DA-4A13-A7FD-C09A207E25E7}"/>
              </a:ext>
            </a:extLst>
          </p:cNvPr>
          <p:cNvSpPr>
            <a:spLocks noGrp="1"/>
          </p:cNvSpPr>
          <p:nvPr>
            <p:ph type="dt" sz="half" idx="10"/>
          </p:nvPr>
        </p:nvSpPr>
        <p:spPr/>
        <p:txBody>
          <a:bodyPr/>
          <a:lstStyle/>
          <a:p>
            <a:fld id="{4C96FF81-894A-4777-A76A-916499ADA545}" type="datetimeFigureOut">
              <a:rPr lang="en-CA" smtClean="0"/>
              <a:t>2020-01-07</a:t>
            </a:fld>
            <a:endParaRPr lang="en-CA"/>
          </a:p>
        </p:txBody>
      </p:sp>
      <p:sp>
        <p:nvSpPr>
          <p:cNvPr id="6" name="Footer Placeholder 5">
            <a:extLst>
              <a:ext uri="{FF2B5EF4-FFF2-40B4-BE49-F238E27FC236}">
                <a16:creationId xmlns:a16="http://schemas.microsoft.com/office/drawing/2014/main" id="{E9087A65-B189-46F3-B01D-89BADEA1976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0643301-A7DF-4E1D-AC00-E5B4CF7803B7}"/>
              </a:ext>
            </a:extLst>
          </p:cNvPr>
          <p:cNvSpPr>
            <a:spLocks noGrp="1"/>
          </p:cNvSpPr>
          <p:nvPr>
            <p:ph type="sldNum" sz="quarter" idx="12"/>
          </p:nvPr>
        </p:nvSpPr>
        <p:spPr/>
        <p:txBody>
          <a:bodyPr/>
          <a:lstStyle/>
          <a:p>
            <a:fld id="{4BD33413-EE5F-4883-8C42-302A6B2C9490}" type="slidenum">
              <a:rPr lang="en-CA" smtClean="0"/>
              <a:t>‹#›</a:t>
            </a:fld>
            <a:endParaRPr lang="en-CA"/>
          </a:p>
        </p:txBody>
      </p:sp>
    </p:spTree>
    <p:extLst>
      <p:ext uri="{BB962C8B-B14F-4D97-AF65-F5344CB8AC3E}">
        <p14:creationId xmlns:p14="http://schemas.microsoft.com/office/powerpoint/2010/main" val="628691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AC5FB-4B4A-4BB4-9632-C8090939C8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ABD8C47-19F1-4BAB-87CC-1B16F17E69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D4C788E-D22F-4D57-A3BC-BF62B1016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FF81-894A-4777-A76A-916499ADA545}" type="datetimeFigureOut">
              <a:rPr lang="en-CA" smtClean="0"/>
              <a:t>2020-01-07</a:t>
            </a:fld>
            <a:endParaRPr lang="en-CA"/>
          </a:p>
        </p:txBody>
      </p:sp>
      <p:sp>
        <p:nvSpPr>
          <p:cNvPr id="5" name="Footer Placeholder 4">
            <a:extLst>
              <a:ext uri="{FF2B5EF4-FFF2-40B4-BE49-F238E27FC236}">
                <a16:creationId xmlns:a16="http://schemas.microsoft.com/office/drawing/2014/main" id="{79258EDA-B19D-4FE2-9A60-6A36930CB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709D371-88C0-4BA2-A787-6D8354F02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D33413-EE5F-4883-8C42-302A6B2C9490}" type="slidenum">
              <a:rPr lang="en-CA" smtClean="0"/>
              <a:t>‹#›</a:t>
            </a:fld>
            <a:endParaRPr lang="en-CA"/>
          </a:p>
        </p:txBody>
      </p:sp>
    </p:spTree>
    <p:extLst>
      <p:ext uri="{BB962C8B-B14F-4D97-AF65-F5344CB8AC3E}">
        <p14:creationId xmlns:p14="http://schemas.microsoft.com/office/powerpoint/2010/main" val="2168410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www.theglobeandmail.com/community/sept-10-1939-canada-declares-war/article14213144/" TargetMode="External"/><Relationship Id="rId3" Type="http://schemas.openxmlformats.org/officeDocument/2006/relationships/hyperlink" Target="https://www.thecanadianencyclopedia.ca/en/article/north-american-free-trade-agreement-nafta" TargetMode="External"/><Relationship Id="rId7" Type="http://schemas.openxmlformats.org/officeDocument/2006/relationships/hyperlink" Target="https://commons.wikimedia.org/wiki/File:GeoVICan.jpg" TargetMode="External"/><Relationship Id="rId2" Type="http://schemas.openxmlformats.org/officeDocument/2006/relationships/hyperlink" Target="https://apilgriminnarnia.com/2017/07/26/montgomery/lm-montgomery-anne-of-green-gables-first-edition/" TargetMode="External"/><Relationship Id="rId1" Type="http://schemas.openxmlformats.org/officeDocument/2006/relationships/slideLayout" Target="../slideLayouts/slideLayout2.xml"/><Relationship Id="rId6" Type="http://schemas.openxmlformats.org/officeDocument/2006/relationships/hyperlink" Target="https://www.pbs.org/wgbh/americanexperience/features/crash-roaring-20s/" TargetMode="External"/><Relationship Id="rId5" Type="http://schemas.openxmlformats.org/officeDocument/2006/relationships/hyperlink" Target="https://www.toronto.com/community-story/7039843-canada-150-great-crash-of-october-1929-led-to-great-depression-of-1930-39/" TargetMode="External"/><Relationship Id="rId4" Type="http://schemas.openxmlformats.org/officeDocument/2006/relationships/hyperlink" Target="https://www.yorkregion.com/community-story/7035697-a-canadian-crisis-conscription-crisis-of-1917-divides-english-and-french-canada/" TargetMode="External"/><Relationship Id="rId9" Type="http://schemas.openxmlformats.org/officeDocument/2006/relationships/hyperlink" Target="https://stuffdutchpeoplelike.com/2015/05/04/13-iconic-dutch-liberation-photo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interest.ca/pin/165366617545768771/" TargetMode="External"/><Relationship Id="rId2" Type="http://schemas.openxmlformats.org/officeDocument/2006/relationships/hyperlink" Target="http://history.alberta.ca/energyheritage/gas/transformation/pipelines/transcanada-pipeline.aspx" TargetMode="External"/><Relationship Id="rId1" Type="http://schemas.openxmlformats.org/officeDocument/2006/relationships/slideLayout" Target="../slideLayouts/slideLayout2.xml"/><Relationship Id="rId5" Type="http://schemas.openxmlformats.org/officeDocument/2006/relationships/hyperlink" Target="https://www.wbur.org/hereandnow/2017/01/30/1939-refugees-st-louis-manifest" TargetMode="External"/><Relationship Id="rId4" Type="http://schemas.openxmlformats.org/officeDocument/2006/relationships/hyperlink" Target="https://www.cbc.ca/archives/entry/a-long-awaited-apology-for-residential-school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59595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3CE78-9143-42E8-B71C-6EA101A4222D}"/>
              </a:ext>
            </a:extLst>
          </p:cNvPr>
          <p:cNvSpPr>
            <a:spLocks noGrp="1"/>
          </p:cNvSpPr>
          <p:nvPr>
            <p:ph type="ctrTitle"/>
          </p:nvPr>
        </p:nvSpPr>
        <p:spPr>
          <a:xfrm>
            <a:off x="5141495" y="1269255"/>
            <a:ext cx="5956353" cy="3038947"/>
          </a:xfrm>
        </p:spPr>
        <p:txBody>
          <a:bodyPr>
            <a:normAutofit/>
          </a:bodyPr>
          <a:lstStyle/>
          <a:p>
            <a:pPr algn="l"/>
            <a:r>
              <a:rPr lang="en-US" sz="5400">
                <a:solidFill>
                  <a:srgbClr val="FFFFFF"/>
                </a:solidFill>
              </a:rPr>
              <a:t>Canada throughout the 20</a:t>
            </a:r>
            <a:r>
              <a:rPr lang="en-US" sz="5400" baseline="30000">
                <a:solidFill>
                  <a:srgbClr val="FFFFFF"/>
                </a:solidFill>
              </a:rPr>
              <a:t>th</a:t>
            </a:r>
            <a:r>
              <a:rPr lang="en-US" sz="5400">
                <a:solidFill>
                  <a:srgbClr val="FFFFFF"/>
                </a:solidFill>
              </a:rPr>
              <a:t> Century</a:t>
            </a:r>
            <a:endParaRPr lang="en-CA" sz="5400" dirty="0">
              <a:solidFill>
                <a:srgbClr val="FFFFFF"/>
              </a:solidFill>
            </a:endParaRPr>
          </a:p>
        </p:txBody>
      </p:sp>
      <p:sp>
        <p:nvSpPr>
          <p:cNvPr id="3" name="Subtitle 2">
            <a:extLst>
              <a:ext uri="{FF2B5EF4-FFF2-40B4-BE49-F238E27FC236}">
                <a16:creationId xmlns:a16="http://schemas.microsoft.com/office/drawing/2014/main" id="{C35E21C3-7C99-4C8B-B081-48A40FAB8DEB}"/>
              </a:ext>
            </a:extLst>
          </p:cNvPr>
          <p:cNvSpPr>
            <a:spLocks noGrp="1"/>
          </p:cNvSpPr>
          <p:nvPr>
            <p:ph type="subTitle" idx="1"/>
          </p:nvPr>
        </p:nvSpPr>
        <p:spPr>
          <a:xfrm>
            <a:off x="5141495" y="4578114"/>
            <a:ext cx="5956353" cy="1247274"/>
          </a:xfrm>
        </p:spPr>
        <p:txBody>
          <a:bodyPr>
            <a:normAutofit/>
          </a:bodyPr>
          <a:lstStyle/>
          <a:p>
            <a:pPr algn="l"/>
            <a:r>
              <a:rPr lang="en-US">
                <a:solidFill>
                  <a:srgbClr val="FFFFFF"/>
                </a:solidFill>
              </a:rPr>
              <a:t>By Chakayla Graff</a:t>
            </a:r>
            <a:endParaRPr lang="en-CA" dirty="0">
              <a:solidFill>
                <a:srgbClr val="FFFFFF"/>
              </a:solidFill>
            </a:endParaRPr>
          </a:p>
        </p:txBody>
      </p:sp>
      <p:cxnSp>
        <p:nvCxnSpPr>
          <p:cNvPr id="10" name="Straight Connector 9">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39512"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476778"/>
            <a:ext cx="3864383" cy="5920653"/>
          </a:xfrm>
          <a:prstGeom prst="rect">
            <a:avLst/>
          </a:prstGeom>
          <a:solidFill>
            <a:srgbClr val="ABA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ine - John Lennon &amp; The Plastic Ono Band (w the Flux Fiddlers) (official music video long ve">
            <a:hlinkClick r:id="" action="ppaction://media"/>
            <a:extLst>
              <a:ext uri="{FF2B5EF4-FFF2-40B4-BE49-F238E27FC236}">
                <a16:creationId xmlns:a16="http://schemas.microsoft.com/office/drawing/2014/main" id="{0DC5C7A1-8855-4B4E-9877-428BAA043093}"/>
              </a:ext>
            </a:extLst>
          </p:cNvPr>
          <p:cNvPicPr>
            <a:picLocks noChangeAspect="1"/>
          </p:cNvPicPr>
          <p:nvPr>
            <a:audioFile r:link="rId1"/>
            <p:extLst>
              <p:ext uri="{DAA4B4D4-6D71-4841-9C94-3DE7FCFB9230}">
                <p14:media xmlns:p14="http://schemas.microsoft.com/office/powerpoint/2010/main" r:embed="rId2">
                  <p14:trim st="39011"/>
                </p14:media>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508040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77F762-E657-4EB8-9813-997F19AB5FB4}"/>
              </a:ext>
            </a:extLst>
          </p:cNvPr>
          <p:cNvPicPr>
            <a:picLocks noGrp="1" noChangeAspect="1"/>
          </p:cNvPicPr>
          <p:nvPr>
            <p:ph idx="1"/>
          </p:nvPr>
        </p:nvPicPr>
        <p:blipFill rotWithShape="1">
          <a:blip r:embed="rId2"/>
          <a:srcRect t="5544" r="4" b="4"/>
          <a:stretch/>
        </p:blipFill>
        <p:spPr>
          <a:xfrm>
            <a:off x="20" y="10"/>
            <a:ext cx="12191980" cy="6857990"/>
          </a:xfrm>
          <a:prstGeom prst="rect">
            <a:avLst/>
          </a:prstGeom>
        </p:spPr>
      </p:pic>
    </p:spTree>
    <p:extLst>
      <p:ext uri="{BB962C8B-B14F-4D97-AF65-F5344CB8AC3E}">
        <p14:creationId xmlns:p14="http://schemas.microsoft.com/office/powerpoint/2010/main" val="2660319899"/>
      </p:ext>
    </p:extLst>
  </p:cSld>
  <p:clrMapOvr>
    <a:masterClrMapping/>
  </p:clrMapOvr>
  <p:transition spd="slow">
    <p:wipe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719037-1191-4495-80B7-7353F388F878}"/>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1930-1939</a:t>
            </a:r>
          </a:p>
        </p:txBody>
      </p:sp>
      <p:sp>
        <p:nvSpPr>
          <p:cNvPr id="4" name="Text Placeholder 3">
            <a:extLst>
              <a:ext uri="{FF2B5EF4-FFF2-40B4-BE49-F238E27FC236}">
                <a16:creationId xmlns:a16="http://schemas.microsoft.com/office/drawing/2014/main" id="{317F804A-D4BD-49C9-BF1E-EBF4FFAC9CBF}"/>
              </a:ext>
            </a:extLst>
          </p:cNvPr>
          <p:cNvSpPr>
            <a:spLocks noGrp="1"/>
          </p:cNvSpPr>
          <p:nvPr>
            <p:ph type="body" sz="half" idx="2"/>
          </p:nvPr>
        </p:nvSpPr>
        <p:spPr>
          <a:xfrm>
            <a:off x="217715" y="2638043"/>
            <a:ext cx="4180114" cy="3719214"/>
          </a:xfrm>
        </p:spPr>
        <p:txBody>
          <a:bodyPr vert="horz" lIns="91440" tIns="45720" rIns="91440" bIns="45720" rtlCol="0">
            <a:normAutofit/>
          </a:bodyPr>
          <a:lstStyle/>
          <a:p>
            <a:pPr algn="just"/>
            <a:r>
              <a:rPr lang="en-US" sz="2000" dirty="0"/>
              <a:t>	</a:t>
            </a:r>
            <a:r>
              <a:rPr lang="en-US" sz="1800" dirty="0"/>
              <a:t>The 1930s began with the stock market crash in 1929, this led a decade of despair. The Great Depression had a tremendous negative effect on the economy and the income of many Canadians; men were seen lining up assistance. On September 10 Canada declared war on Germany, sending many young soldiers to fight. 900 Jew’s abord the St. Louis were fleeing, in fear Nazis were denied entry into Canada; this created a large social impact among the public. </a:t>
            </a:r>
          </a:p>
        </p:txBody>
      </p:sp>
      <p:pic>
        <p:nvPicPr>
          <p:cNvPr id="7" name="Picture 6">
            <a:extLst>
              <a:ext uri="{FF2B5EF4-FFF2-40B4-BE49-F238E27FC236}">
                <a16:creationId xmlns:a16="http://schemas.microsoft.com/office/drawing/2014/main" id="{B26B5094-9A40-4A37-82FE-9A4B37C95FA2}"/>
              </a:ext>
            </a:extLst>
          </p:cNvPr>
          <p:cNvPicPr>
            <a:picLocks noChangeAspect="1"/>
          </p:cNvPicPr>
          <p:nvPr/>
        </p:nvPicPr>
        <p:blipFill rotWithShape="1">
          <a:blip r:embed="rId2"/>
          <a:srcRect r="9693" b="2"/>
          <a:stretch/>
        </p:blipFill>
        <p:spPr>
          <a:xfrm>
            <a:off x="5443949" y="643467"/>
            <a:ext cx="5958397" cy="5410199"/>
          </a:xfrm>
          <a:prstGeom prst="rect">
            <a:avLst/>
          </a:prstGeom>
        </p:spPr>
      </p:pic>
    </p:spTree>
    <p:extLst>
      <p:ext uri="{BB962C8B-B14F-4D97-AF65-F5344CB8AC3E}">
        <p14:creationId xmlns:p14="http://schemas.microsoft.com/office/powerpoint/2010/main" val="3117804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9281E34-A1EE-471B-8C5E-AF8BAFB1309D}"/>
              </a:ext>
            </a:extLst>
          </p:cNvPr>
          <p:cNvPicPr>
            <a:picLocks noGrp="1" noChangeAspect="1"/>
          </p:cNvPicPr>
          <p:nvPr>
            <p:ph type="pic" idx="4294967295"/>
          </p:nvPr>
        </p:nvPicPr>
        <p:blipFill rotWithShape="1">
          <a:blip r:embed="rId2">
            <a:alphaModFix/>
          </a:blip>
          <a:srcRect/>
          <a:stretch/>
        </p:blipFill>
        <p:spPr>
          <a:xfrm>
            <a:off x="-2" y="0"/>
            <a:ext cx="12192000" cy="6858000"/>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D83D2016-5271-4D63-ADD5-5CA0584D0F04}"/>
              </a:ext>
            </a:extLst>
          </p:cNvPr>
          <p:cNvSpPr>
            <a:spLocks noGrp="1"/>
          </p:cNvSpPr>
          <p:nvPr>
            <p:ph type="title"/>
          </p:nvPr>
        </p:nvSpPr>
        <p:spPr>
          <a:xfrm>
            <a:off x="969264" y="5325066"/>
            <a:ext cx="6973204" cy="1090974"/>
          </a:xfrm>
        </p:spPr>
        <p:txBody>
          <a:bodyPr vert="horz" lIns="91440" tIns="45720" rIns="91440" bIns="45720" rtlCol="0" anchor="ctr">
            <a:normAutofit/>
          </a:bodyPr>
          <a:lstStyle/>
          <a:p>
            <a:r>
              <a:rPr lang="en-US" sz="2000" dirty="0">
                <a:solidFill>
                  <a:schemeClr val="tx1">
                    <a:lumMod val="85000"/>
                    <a:lumOff val="15000"/>
                  </a:schemeClr>
                </a:solidFill>
              </a:rPr>
              <a:t>St. Louis Refugee Ship</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37792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FD347632-B773-439F-B83B-8EB7ED0FD342}"/>
              </a:ext>
            </a:extLst>
          </p:cNvPr>
          <p:cNvSpPr>
            <a:spLocks noGrp="1"/>
          </p:cNvSpPr>
          <p:nvPr>
            <p:ph type="title"/>
          </p:nvPr>
        </p:nvSpPr>
        <p:spPr>
          <a:xfrm>
            <a:off x="674237" y="321177"/>
            <a:ext cx="3657600" cy="2887579"/>
          </a:xfrm>
        </p:spPr>
        <p:txBody>
          <a:bodyPr vert="horz" lIns="91440" tIns="45720" rIns="91440" bIns="45720" rtlCol="0" anchor="b">
            <a:normAutofit/>
          </a:bodyPr>
          <a:lstStyle/>
          <a:p>
            <a:pPr algn="ctr"/>
            <a:r>
              <a:rPr lang="en-US" sz="2000" kern="1200" dirty="0">
                <a:solidFill>
                  <a:srgbClr val="FFFFFF"/>
                </a:solidFill>
                <a:latin typeface="+mj-lt"/>
                <a:ea typeface="+mj-ea"/>
                <a:cs typeface="+mj-cs"/>
              </a:rPr>
              <a:t>Canada declares </a:t>
            </a:r>
            <a:br>
              <a:rPr lang="en-US" sz="2000" kern="1200" dirty="0">
                <a:solidFill>
                  <a:srgbClr val="FFFFFF"/>
                </a:solidFill>
                <a:latin typeface="+mj-lt"/>
                <a:ea typeface="+mj-ea"/>
                <a:cs typeface="+mj-cs"/>
              </a:rPr>
            </a:br>
            <a:r>
              <a:rPr lang="en-US" sz="2000" kern="1200" dirty="0">
                <a:solidFill>
                  <a:srgbClr val="FFFFFF"/>
                </a:solidFill>
                <a:latin typeface="+mj-lt"/>
                <a:ea typeface="+mj-ea"/>
                <a:cs typeface="+mj-cs"/>
              </a:rPr>
              <a:t>war on Germany</a:t>
            </a:r>
          </a:p>
        </p:txBody>
      </p:sp>
      <p:cxnSp>
        <p:nvCxnSpPr>
          <p:cNvPr id="23" name="Straight Connector 2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D91A5AD-6106-4AFE-BF28-028FC94A0771}"/>
              </a:ext>
            </a:extLst>
          </p:cNvPr>
          <p:cNvPicPr>
            <a:picLocks noChangeAspect="1"/>
          </p:cNvPicPr>
          <p:nvPr/>
        </p:nvPicPr>
        <p:blipFill>
          <a:blip r:embed="rId3"/>
          <a:stretch>
            <a:fillRect/>
          </a:stretch>
        </p:blipFill>
        <p:spPr>
          <a:xfrm>
            <a:off x="6651654" y="492573"/>
            <a:ext cx="3557881" cy="5880796"/>
          </a:xfrm>
          <a:prstGeom prst="rect">
            <a:avLst/>
          </a:prstGeom>
        </p:spPr>
      </p:pic>
    </p:spTree>
    <p:extLst>
      <p:ext uri="{BB962C8B-B14F-4D97-AF65-F5344CB8AC3E}">
        <p14:creationId xmlns:p14="http://schemas.microsoft.com/office/powerpoint/2010/main" val="3521712482"/>
      </p:ext>
    </p:extLst>
  </p:cSld>
  <p:clrMapOvr>
    <a:overrideClrMapping bg1="lt1" tx1="dk1" bg2="lt2" tx2="dk2" accent1="accent1" accent2="accent2" accent3="accent3" accent4="accent4" accent5="accent5" accent6="accent6" hlink="hlink" folHlink="folHlink"/>
  </p:clrMapOvr>
  <p:transition spd="slow">
    <p:wipe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8E4D4D-9368-4E95-8080-845A5B0DE408}"/>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1940-1949</a:t>
            </a:r>
          </a:p>
        </p:txBody>
      </p:sp>
      <p:sp>
        <p:nvSpPr>
          <p:cNvPr id="4" name="Text Placeholder 3">
            <a:extLst>
              <a:ext uri="{FF2B5EF4-FFF2-40B4-BE49-F238E27FC236}">
                <a16:creationId xmlns:a16="http://schemas.microsoft.com/office/drawing/2014/main" id="{F0BF3CC3-282E-4467-A424-CB784C70BD8F}"/>
              </a:ext>
            </a:extLst>
          </p:cNvPr>
          <p:cNvSpPr>
            <a:spLocks noGrp="1"/>
          </p:cNvSpPr>
          <p:nvPr>
            <p:ph type="body" sz="half" idx="2"/>
          </p:nvPr>
        </p:nvSpPr>
        <p:spPr>
          <a:xfrm>
            <a:off x="232229" y="2638043"/>
            <a:ext cx="4122057" cy="3415623"/>
          </a:xfrm>
        </p:spPr>
        <p:txBody>
          <a:bodyPr vert="horz" lIns="91440" tIns="45720" rIns="91440" bIns="45720" rtlCol="0">
            <a:normAutofit/>
          </a:bodyPr>
          <a:lstStyle/>
          <a:p>
            <a:r>
              <a:rPr lang="en-US" dirty="0"/>
              <a:t>	The 1940s in Canada were largely influenced by the second World War, Canada also gained a new Province. Newfoundland Became the 10</a:t>
            </a:r>
            <a:r>
              <a:rPr lang="en-US" baseline="30000" dirty="0"/>
              <a:t>th</a:t>
            </a:r>
            <a:r>
              <a:rPr lang="en-US" dirty="0"/>
              <a:t> Province through the Act of Westminster. The economy in this time was good since soldiers and women returned to serving in the military or working in factories. the second World War ended in the 1940s, because Hitler killed himself and Germany surrendered. The Allied forces, Canada among them made their way headed for Germany, along the way liberating concentration camps. The Dutch are enterally grateful towards Canadians for helping liberate the Netherlands after the war. </a:t>
            </a:r>
          </a:p>
        </p:txBody>
      </p:sp>
      <p:pic>
        <p:nvPicPr>
          <p:cNvPr id="5" name="Picture 4">
            <a:extLst>
              <a:ext uri="{FF2B5EF4-FFF2-40B4-BE49-F238E27FC236}">
                <a16:creationId xmlns:a16="http://schemas.microsoft.com/office/drawing/2014/main" id="{51B82CBF-E896-482B-B20B-B6915736B608}"/>
              </a:ext>
            </a:extLst>
          </p:cNvPr>
          <p:cNvPicPr>
            <a:picLocks noChangeAspect="1"/>
          </p:cNvPicPr>
          <p:nvPr/>
        </p:nvPicPr>
        <p:blipFill rotWithShape="1">
          <a:blip r:embed="rId2"/>
          <a:srcRect r="7489" b="2"/>
          <a:stretch/>
        </p:blipFill>
        <p:spPr>
          <a:xfrm>
            <a:off x="5443903" y="643467"/>
            <a:ext cx="5958488" cy="5410199"/>
          </a:xfrm>
          <a:prstGeom prst="rect">
            <a:avLst/>
          </a:prstGeom>
        </p:spPr>
      </p:pic>
    </p:spTree>
    <p:extLst>
      <p:ext uri="{BB962C8B-B14F-4D97-AF65-F5344CB8AC3E}">
        <p14:creationId xmlns:p14="http://schemas.microsoft.com/office/powerpoint/2010/main" val="2534005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9702-D077-43FB-B95F-17B19204C4BA}"/>
              </a:ext>
            </a:extLst>
          </p:cNvPr>
          <p:cNvSpPr>
            <a:spLocks noGrp="1"/>
          </p:cNvSpPr>
          <p:nvPr>
            <p:ph type="ctrTitle"/>
          </p:nvPr>
        </p:nvSpPr>
        <p:spPr/>
        <p:txBody>
          <a:bodyPr vert="horz" lIns="91440" tIns="45720" rIns="91440" bIns="45720" rtlCol="0" anchor="ctr">
            <a:normAutofit/>
          </a:bodyPr>
          <a:lstStyle/>
          <a:p>
            <a:pPr algn="ctr"/>
            <a:r>
              <a:rPr lang="en-US" sz="3600">
                <a:solidFill>
                  <a:schemeClr val="tx1">
                    <a:lumMod val="85000"/>
                    <a:lumOff val="15000"/>
                  </a:schemeClr>
                </a:solidFill>
              </a:rPr>
              <a:t>Celebration of the ending of WWII</a:t>
            </a:r>
          </a:p>
        </p:txBody>
      </p:sp>
      <p:sp>
        <p:nvSpPr>
          <p:cNvPr id="6" name="Subtitle 5">
            <a:extLst>
              <a:ext uri="{FF2B5EF4-FFF2-40B4-BE49-F238E27FC236}">
                <a16:creationId xmlns:a16="http://schemas.microsoft.com/office/drawing/2014/main" id="{01C16297-8EBC-4B58-8FD6-C9FD0C1C6F56}"/>
              </a:ext>
            </a:extLst>
          </p:cNvPr>
          <p:cNvSpPr>
            <a:spLocks noGrp="1"/>
          </p:cNvSpPr>
          <p:nvPr>
            <p:ph type="subTitle" idx="1"/>
          </p:nvPr>
        </p:nvSpPr>
        <p:spPr/>
        <p:txBody>
          <a:bodyPr/>
          <a:lstStyle/>
          <a:p>
            <a:endParaRPr lang="en-CA"/>
          </a:p>
        </p:txBody>
      </p:sp>
      <p:pic>
        <p:nvPicPr>
          <p:cNvPr id="5" name="Picture Placeholder 4">
            <a:extLst>
              <a:ext uri="{FF2B5EF4-FFF2-40B4-BE49-F238E27FC236}">
                <a16:creationId xmlns:a16="http://schemas.microsoft.com/office/drawing/2014/main" id="{63E445E4-25E4-4A02-B28D-169B0BAA4990}"/>
              </a:ext>
            </a:extLst>
          </p:cNvPr>
          <p:cNvPicPr>
            <a:picLocks noGrp="1" noChangeAspect="1"/>
          </p:cNvPicPr>
          <p:nvPr>
            <p:ph type="pic" idx="4294967295"/>
          </p:nvPr>
        </p:nvPicPr>
        <p:blipFill rotWithShape="1">
          <a:blip r:embed="rId2"/>
          <a:srcRect t="24572" b="2138"/>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C61CC41-FDCE-47D7-8BF6-2681543BF53A}"/>
              </a:ext>
            </a:extLst>
          </p:cNvPr>
          <p:cNvSpPr/>
          <p:nvPr/>
        </p:nvSpPr>
        <p:spPr>
          <a:xfrm>
            <a:off x="8592457" y="4672467"/>
            <a:ext cx="2685143" cy="1487714"/>
          </a:xfrm>
          <a:prstGeom prst="rect">
            <a:avLst/>
          </a:prstGeom>
          <a:solidFill>
            <a:schemeClr val="bg1"/>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Canadians celebrating the ending of WWII</a:t>
            </a:r>
            <a:endParaRPr lang="en-CA" dirty="0">
              <a:solidFill>
                <a:schemeClr val="tx1"/>
              </a:solidFill>
            </a:endParaRPr>
          </a:p>
        </p:txBody>
      </p:sp>
    </p:spTree>
    <p:extLst>
      <p:ext uri="{BB962C8B-B14F-4D97-AF65-F5344CB8AC3E}">
        <p14:creationId xmlns:p14="http://schemas.microsoft.com/office/powerpoint/2010/main" val="326314158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E05A29-1185-4F08-B2E3-8D336D731533}"/>
              </a:ext>
            </a:extLst>
          </p:cNvPr>
          <p:cNvSpPr>
            <a:spLocks noGrp="1"/>
          </p:cNvSpPr>
          <p:nvPr>
            <p:ph type="title"/>
          </p:nvPr>
        </p:nvSpPr>
        <p:spPr>
          <a:xfrm>
            <a:off x="838200" y="365125"/>
            <a:ext cx="10515600" cy="1325563"/>
          </a:xfrm>
        </p:spPr>
        <p:txBody>
          <a:bodyPr/>
          <a:lstStyle/>
          <a:p>
            <a:endParaRPr lang="en-CA" dirty="0"/>
          </a:p>
        </p:txBody>
      </p:sp>
      <p:pic>
        <p:nvPicPr>
          <p:cNvPr id="5" name="Picture Placeholder 4">
            <a:extLst>
              <a:ext uri="{FF2B5EF4-FFF2-40B4-BE49-F238E27FC236}">
                <a16:creationId xmlns:a16="http://schemas.microsoft.com/office/drawing/2014/main" id="{29B4E841-FB31-4D7E-9BD3-FB970CBBD058}"/>
              </a:ext>
            </a:extLst>
          </p:cNvPr>
          <p:cNvPicPr>
            <a:picLocks noGrp="1" noChangeAspect="1"/>
          </p:cNvPicPr>
          <p:nvPr>
            <p:ph type="pic" idx="4294967295"/>
          </p:nvPr>
        </p:nvPicPr>
        <p:blipFill rotWithShape="1">
          <a:blip r:embed="rId2"/>
          <a:srcRect t="4810" b="19431"/>
          <a:stretch/>
        </p:blipFill>
        <p:spPr>
          <a:xfrm>
            <a:off x="0" y="0"/>
            <a:ext cx="12192000" cy="6858000"/>
          </a:xfrm>
          <a:prstGeom prst="rect">
            <a:avLst/>
          </a:prstGeom>
        </p:spPr>
      </p:pic>
    </p:spTree>
    <p:extLst>
      <p:ext uri="{BB962C8B-B14F-4D97-AF65-F5344CB8AC3E}">
        <p14:creationId xmlns:p14="http://schemas.microsoft.com/office/powerpoint/2010/main" val="3288163344"/>
      </p:ext>
    </p:extLst>
  </p:cSld>
  <p:clrMapOvr>
    <a:masterClrMapping/>
  </p:clrMapOvr>
  <p:transition spd="slow">
    <p:wipe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69AA-FD73-4B66-A0C5-4596662B277A}"/>
              </a:ext>
            </a:extLst>
          </p:cNvPr>
          <p:cNvSpPr>
            <a:spLocks noGrp="1"/>
          </p:cNvSpPr>
          <p:nvPr>
            <p:ph type="title"/>
          </p:nvPr>
        </p:nvSpPr>
        <p:spPr/>
        <p:txBody>
          <a:bodyPr vert="horz" lIns="91440" tIns="45720" rIns="91440" bIns="45720" rtlCol="0" anchor="b">
            <a:normAutofit/>
          </a:bodyPr>
          <a:lstStyle/>
          <a:p>
            <a:pPr algn="ctr"/>
            <a:r>
              <a:rPr lang="en-US" sz="4800" kern="1200">
                <a:solidFill>
                  <a:schemeClr val="tx1"/>
                </a:solidFill>
                <a:latin typeface="+mj-lt"/>
                <a:ea typeface="+mj-ea"/>
                <a:cs typeface="+mj-cs"/>
              </a:rPr>
              <a:t>1950-1959</a:t>
            </a:r>
          </a:p>
        </p:txBody>
      </p:sp>
      <p:pic>
        <p:nvPicPr>
          <p:cNvPr id="5" name="Picture Placeholder 4">
            <a:extLst>
              <a:ext uri="{FF2B5EF4-FFF2-40B4-BE49-F238E27FC236}">
                <a16:creationId xmlns:a16="http://schemas.microsoft.com/office/drawing/2014/main" id="{6FE343C3-3AC8-48BE-8BC5-EF90A663F29A}"/>
              </a:ext>
            </a:extLst>
          </p:cNvPr>
          <p:cNvPicPr>
            <a:picLocks noGrp="1" noChangeAspect="1"/>
          </p:cNvPicPr>
          <p:nvPr>
            <p:ph type="pic" idx="1"/>
          </p:nvPr>
        </p:nvPicPr>
        <p:blipFill rotWithShape="1">
          <a:blip r:embed="rId2"/>
          <a:srcRect l="13816" r="13816"/>
          <a:stretch/>
        </p:blipFill>
        <p:spPr>
          <a:prstGeom prst="rect">
            <a:avLst/>
          </a:prstGeom>
        </p:spPr>
      </p:pic>
      <p:sp>
        <p:nvSpPr>
          <p:cNvPr id="6" name="Text Placeholder 5">
            <a:extLst>
              <a:ext uri="{FF2B5EF4-FFF2-40B4-BE49-F238E27FC236}">
                <a16:creationId xmlns:a16="http://schemas.microsoft.com/office/drawing/2014/main" id="{501140ED-F11D-49E5-ADE5-C4DD682353BD}"/>
              </a:ext>
            </a:extLst>
          </p:cNvPr>
          <p:cNvSpPr>
            <a:spLocks noGrp="1"/>
          </p:cNvSpPr>
          <p:nvPr>
            <p:ph type="body" sz="half" idx="2"/>
          </p:nvPr>
        </p:nvSpPr>
        <p:spPr/>
        <p:txBody>
          <a:bodyPr/>
          <a:lstStyle/>
          <a:p>
            <a:r>
              <a:rPr lang="en-US" dirty="0"/>
              <a:t>Following World War II the 1950s grew a strong post-war Economy for Canada. There was a major baby boom after the War felt mostly during the 1950s; Couples had held off having children due to the war. Now there were many immigrants and newborns increasing the population tremendously. In 1950, the pipeline was just completed, this linked Alberta's gas fields with the markets of central Canada which benefitted the economy of Canada greatly. Pearson's Peace Plan was established, which gave Canada the title of a peacekeeping nation reputation and Pearson received a Nobel Peace Prize.</a:t>
            </a:r>
            <a:endParaRPr lang="en-CA" dirty="0"/>
          </a:p>
        </p:txBody>
      </p:sp>
    </p:spTree>
    <p:extLst>
      <p:ext uri="{BB962C8B-B14F-4D97-AF65-F5344CB8AC3E}">
        <p14:creationId xmlns:p14="http://schemas.microsoft.com/office/powerpoint/2010/main" val="18348465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78666EA-C423-454F-82AB-C5030C5BD3E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2000" kern="1200" dirty="0">
                <a:solidFill>
                  <a:srgbClr val="FFFFFF"/>
                </a:solidFill>
                <a:latin typeface="+mj-lt"/>
                <a:ea typeface="+mj-ea"/>
                <a:cs typeface="+mj-cs"/>
              </a:rPr>
              <a:t>Pipeline across Canada was completed</a:t>
            </a:r>
          </a:p>
        </p:txBody>
      </p:sp>
      <p:cxnSp>
        <p:nvCxnSpPr>
          <p:cNvPr id="28" name="Straight Connector 1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708E8E8-8159-4EF8-9EAA-4DCFC5498E09}"/>
              </a:ext>
            </a:extLst>
          </p:cNvPr>
          <p:cNvPicPr>
            <a:picLocks noChangeAspect="1"/>
          </p:cNvPicPr>
          <p:nvPr/>
        </p:nvPicPr>
        <p:blipFill>
          <a:blip r:embed="rId2"/>
          <a:stretch>
            <a:fillRect/>
          </a:stretch>
        </p:blipFill>
        <p:spPr>
          <a:xfrm>
            <a:off x="5153822" y="836129"/>
            <a:ext cx="6553545" cy="5193684"/>
          </a:xfrm>
          <a:prstGeom prst="rect">
            <a:avLst/>
          </a:prstGeom>
        </p:spPr>
      </p:pic>
    </p:spTree>
    <p:extLst>
      <p:ext uri="{BB962C8B-B14F-4D97-AF65-F5344CB8AC3E}">
        <p14:creationId xmlns:p14="http://schemas.microsoft.com/office/powerpoint/2010/main" val="291699542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EDB1430-4B1A-47F1-86B8-B5C907541528}"/>
              </a:ext>
            </a:extLst>
          </p:cNvPr>
          <p:cNvSpPr>
            <a:spLocks noGrp="1"/>
          </p:cNvSpPr>
          <p:nvPr>
            <p:ph type="title"/>
          </p:nvPr>
        </p:nvSpPr>
        <p:spPr>
          <a:xfrm>
            <a:off x="638556" y="0"/>
            <a:ext cx="3377183" cy="3681976"/>
          </a:xfrm>
          <a:noFill/>
        </p:spPr>
        <p:txBody>
          <a:bodyPr vert="horz" lIns="91440" tIns="45720" rIns="91440" bIns="45720" rtlCol="0" anchor="b">
            <a:normAutofit/>
          </a:bodyPr>
          <a:lstStyle/>
          <a:p>
            <a:r>
              <a:rPr lang="en-US" sz="2000" kern="1200" dirty="0">
                <a:solidFill>
                  <a:schemeClr val="bg1"/>
                </a:solidFill>
                <a:latin typeface="+mj-lt"/>
                <a:ea typeface="+mj-ea"/>
                <a:cs typeface="+mj-cs"/>
              </a:rPr>
              <a:t>Lester Pearson</a:t>
            </a:r>
          </a:p>
        </p:txBody>
      </p:sp>
      <p:pic>
        <p:nvPicPr>
          <p:cNvPr id="5" name="Picture 4">
            <a:extLst>
              <a:ext uri="{FF2B5EF4-FFF2-40B4-BE49-F238E27FC236}">
                <a16:creationId xmlns:a16="http://schemas.microsoft.com/office/drawing/2014/main" id="{4E13345B-8B94-45B9-B4CF-2E998E26DF1F}"/>
              </a:ext>
            </a:extLst>
          </p:cNvPr>
          <p:cNvPicPr>
            <a:picLocks noChangeAspect="1"/>
          </p:cNvPicPr>
          <p:nvPr/>
        </p:nvPicPr>
        <p:blipFill>
          <a:blip r:embed="rId2"/>
          <a:stretch>
            <a:fillRect/>
          </a:stretch>
        </p:blipFill>
        <p:spPr>
          <a:xfrm>
            <a:off x="6365664" y="640080"/>
            <a:ext cx="4016044" cy="5577839"/>
          </a:xfrm>
          <a:prstGeom prst="rect">
            <a:avLst/>
          </a:prstGeom>
        </p:spPr>
      </p:pic>
    </p:spTree>
    <p:extLst>
      <p:ext uri="{BB962C8B-B14F-4D97-AF65-F5344CB8AC3E}">
        <p14:creationId xmlns:p14="http://schemas.microsoft.com/office/powerpoint/2010/main" val="4057419076"/>
      </p:ext>
    </p:extLst>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35520-86B9-4BDE-B5D0-01B89527BBC8}"/>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1900-1909</a:t>
            </a:r>
          </a:p>
        </p:txBody>
      </p:sp>
      <p:cxnSp>
        <p:nvCxnSpPr>
          <p:cNvPr id="21" name="Straight Connector 1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4CB3F-E297-4B82-B2FB-49255CD125A8}"/>
              </a:ext>
            </a:extLst>
          </p:cNvPr>
          <p:cNvSpPr>
            <a:spLocks noGrp="1"/>
          </p:cNvSpPr>
          <p:nvPr>
            <p:ph type="body" sz="half" idx="2"/>
          </p:nvPr>
        </p:nvSpPr>
        <p:spPr>
          <a:xfrm>
            <a:off x="407463" y="2116137"/>
            <a:ext cx="4192098" cy="3406976"/>
          </a:xfrm>
        </p:spPr>
        <p:txBody>
          <a:bodyPr vert="horz" lIns="91440" tIns="45720" rIns="91440" bIns="45720" rtlCol="0">
            <a:normAutofit/>
          </a:bodyPr>
          <a:lstStyle/>
          <a:p>
            <a:r>
              <a:rPr lang="en-US" sz="2000" dirty="0">
                <a:solidFill>
                  <a:schemeClr val="bg1"/>
                </a:solidFill>
              </a:rPr>
              <a:t>	</a:t>
            </a:r>
            <a:r>
              <a:rPr lang="en-US" sz="1800" dirty="0">
                <a:solidFill>
                  <a:schemeClr val="bg1"/>
                </a:solidFill>
              </a:rPr>
              <a:t>At the beginning of the century, Canada’s business expansion meant the wealth of Canadians increased. Raw materials became cheaper; this resulted in the most flourishing businesses of the time, the oil, steel, and railroad. In 1905 Alberta and Saskatchewan just newly became provinces on July 20. Furthermore The most iconic piece of literature was published in 1908, Anne of Green Gables. </a:t>
            </a:r>
          </a:p>
        </p:txBody>
      </p:sp>
      <p:pic>
        <p:nvPicPr>
          <p:cNvPr id="3" name="Picture Placeholder 2">
            <a:extLst>
              <a:ext uri="{FF2B5EF4-FFF2-40B4-BE49-F238E27FC236}">
                <a16:creationId xmlns:a16="http://schemas.microsoft.com/office/drawing/2014/main" id="{415D229C-3FB1-47EC-BC36-B6059AF8C2B2}"/>
              </a:ext>
            </a:extLst>
          </p:cNvPr>
          <p:cNvPicPr>
            <a:picLocks noGrp="1" noChangeAspect="1"/>
          </p:cNvPicPr>
          <p:nvPr>
            <p:ph type="pic" idx="1"/>
          </p:nvPr>
        </p:nvPicPr>
        <p:blipFill rotWithShape="1">
          <a:blip r:embed="rId2"/>
          <a:srcRect l="3693" r="3693"/>
          <a:stretch/>
        </p:blipFill>
        <p:spPr>
          <a:xfrm>
            <a:off x="5110716" y="742573"/>
            <a:ext cx="6596652" cy="5217404"/>
          </a:xfrm>
          <a:prstGeom prst="rect">
            <a:avLst/>
          </a:prstGeom>
        </p:spPr>
      </p:pic>
    </p:spTree>
    <p:extLst>
      <p:ext uri="{BB962C8B-B14F-4D97-AF65-F5344CB8AC3E}">
        <p14:creationId xmlns:p14="http://schemas.microsoft.com/office/powerpoint/2010/main" val="153832814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A48475-C0E1-4645-BA6D-185F281C723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1960-1969</a:t>
            </a:r>
          </a:p>
        </p:txBody>
      </p:sp>
      <p:sp>
        <p:nvSpPr>
          <p:cNvPr id="9" name="Text Placeholder 8">
            <a:extLst>
              <a:ext uri="{FF2B5EF4-FFF2-40B4-BE49-F238E27FC236}">
                <a16:creationId xmlns:a16="http://schemas.microsoft.com/office/drawing/2014/main" id="{02C42C5C-298E-49BA-8E2F-3160EA7C6FAA}"/>
              </a:ext>
            </a:extLst>
          </p:cNvPr>
          <p:cNvSpPr>
            <a:spLocks noGrp="1"/>
          </p:cNvSpPr>
          <p:nvPr>
            <p:ph type="body" sz="half" idx="2"/>
          </p:nvPr>
        </p:nvSpPr>
        <p:spPr>
          <a:xfrm>
            <a:off x="412249" y="2638043"/>
            <a:ext cx="3826412" cy="3415623"/>
          </a:xfrm>
        </p:spPr>
        <p:txBody>
          <a:bodyPr vert="horz" lIns="91440" tIns="45720" rIns="91440" bIns="45720" rtlCol="0">
            <a:normAutofit/>
          </a:bodyPr>
          <a:lstStyle/>
          <a:p>
            <a:r>
              <a:rPr lang="en-US" sz="1400" dirty="0"/>
              <a:t>	</a:t>
            </a:r>
            <a:r>
              <a:rPr lang="en-US" dirty="0"/>
              <a:t>The 60s was a decade that concentrated mainly on social change, such as women's liberation, civil rights, and the work force was in the process of changing. In 1960 Diefenbaker's Bill of Rights was approved by the House of Commons; this pledged civil rights and freedoms to all Canadians guaranteed by the Canadian federal government . Indigenous peoples received the right to vote, previously never having the right; many people were pleased with the government doing such. By the 1960s, several workers had more well-paying jobs, but wages had not yet risen equally to both genders. </a:t>
            </a:r>
          </a:p>
        </p:txBody>
      </p:sp>
      <p:pic>
        <p:nvPicPr>
          <p:cNvPr id="7" name="Picture 6">
            <a:extLst>
              <a:ext uri="{FF2B5EF4-FFF2-40B4-BE49-F238E27FC236}">
                <a16:creationId xmlns:a16="http://schemas.microsoft.com/office/drawing/2014/main" id="{4D06B9F5-D7C3-4916-AA18-6211F0C88BA4}"/>
              </a:ext>
            </a:extLst>
          </p:cNvPr>
          <p:cNvPicPr>
            <a:picLocks noChangeAspect="1"/>
          </p:cNvPicPr>
          <p:nvPr/>
        </p:nvPicPr>
        <p:blipFill>
          <a:blip r:embed="rId2"/>
          <a:stretch>
            <a:fillRect/>
          </a:stretch>
        </p:blipFill>
        <p:spPr>
          <a:xfrm>
            <a:off x="5731573" y="643467"/>
            <a:ext cx="5383148" cy="5410199"/>
          </a:xfrm>
          <a:prstGeom prst="rect">
            <a:avLst/>
          </a:prstGeom>
        </p:spPr>
      </p:pic>
    </p:spTree>
    <p:extLst>
      <p:ext uri="{BB962C8B-B14F-4D97-AF65-F5344CB8AC3E}">
        <p14:creationId xmlns:p14="http://schemas.microsoft.com/office/powerpoint/2010/main" val="3757581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ABFD5-3392-4DE5-93F1-95FA3C2A7C2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1800" kern="1200" dirty="0">
                <a:solidFill>
                  <a:srgbClr val="FFFFFF"/>
                </a:solidFill>
                <a:latin typeface="+mj-lt"/>
                <a:ea typeface="+mj-ea"/>
                <a:cs typeface="+mj-cs"/>
              </a:rPr>
              <a:t>Bill of Rights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3701D04-5A64-4E16-846B-ABEB89665CF1}"/>
              </a:ext>
            </a:extLst>
          </p:cNvPr>
          <p:cNvPicPr>
            <a:picLocks noChangeAspect="1"/>
          </p:cNvPicPr>
          <p:nvPr/>
        </p:nvPicPr>
        <p:blipFill>
          <a:blip r:embed="rId2"/>
          <a:stretch>
            <a:fillRect/>
          </a:stretch>
        </p:blipFill>
        <p:spPr>
          <a:xfrm>
            <a:off x="5153822" y="819745"/>
            <a:ext cx="6553545" cy="5226452"/>
          </a:xfrm>
          <a:prstGeom prst="rect">
            <a:avLst/>
          </a:prstGeom>
        </p:spPr>
      </p:pic>
    </p:spTree>
    <p:extLst>
      <p:ext uri="{BB962C8B-B14F-4D97-AF65-F5344CB8AC3E}">
        <p14:creationId xmlns:p14="http://schemas.microsoft.com/office/powerpoint/2010/main" val="331693228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66E53-B973-4C28-B0DA-A6F4BD5FE8A9}"/>
              </a:ext>
            </a:extLst>
          </p:cNvPr>
          <p:cNvPicPr>
            <a:picLocks noChangeAspect="1"/>
          </p:cNvPicPr>
          <p:nvPr/>
        </p:nvPicPr>
        <p:blipFill rotWithShape="1">
          <a:blip r:embed="rId2"/>
          <a:srcRect t="15473" b="12776"/>
          <a:stretch/>
        </p:blipFill>
        <p:spPr>
          <a:xfrm>
            <a:off x="321733" y="321733"/>
            <a:ext cx="11548534" cy="6214534"/>
          </a:xfrm>
          <a:prstGeom prst="rect">
            <a:avLst/>
          </a:prstGeom>
        </p:spPr>
      </p:pic>
    </p:spTree>
    <p:extLst>
      <p:ext uri="{BB962C8B-B14F-4D97-AF65-F5344CB8AC3E}">
        <p14:creationId xmlns:p14="http://schemas.microsoft.com/office/powerpoint/2010/main" val="2477712613"/>
      </p:ext>
    </p:extLst>
  </p:cSld>
  <p:clrMapOvr>
    <a:masterClrMapping/>
  </p:clrMapOvr>
  <p:transition spd="slow">
    <p:wipe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78EDF2-57DE-420F-AC0A-31CF183839F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1970-1979</a:t>
            </a:r>
          </a:p>
        </p:txBody>
      </p:sp>
      <p:sp>
        <p:nvSpPr>
          <p:cNvPr id="4" name="Text Placeholder 3">
            <a:extLst>
              <a:ext uri="{FF2B5EF4-FFF2-40B4-BE49-F238E27FC236}">
                <a16:creationId xmlns:a16="http://schemas.microsoft.com/office/drawing/2014/main" id="{21D7C42F-A551-4C0A-9E9F-C4384B6871E3}"/>
              </a:ext>
            </a:extLst>
          </p:cNvPr>
          <p:cNvSpPr>
            <a:spLocks noGrp="1"/>
          </p:cNvSpPr>
          <p:nvPr>
            <p:ph type="body" sz="half" idx="2"/>
          </p:nvPr>
        </p:nvSpPr>
        <p:spPr>
          <a:xfrm>
            <a:off x="436099" y="2638043"/>
            <a:ext cx="3826412" cy="3415623"/>
          </a:xfrm>
        </p:spPr>
        <p:txBody>
          <a:bodyPr vert="horz" lIns="91440" tIns="45720" rIns="91440" bIns="45720" rtlCol="0">
            <a:normAutofit lnSpcReduction="10000"/>
          </a:bodyPr>
          <a:lstStyle/>
          <a:p>
            <a:r>
              <a:rPr lang="en-US" sz="1400" dirty="0"/>
              <a:t>	</a:t>
            </a:r>
            <a:r>
              <a:rPr lang="en-US" dirty="0"/>
              <a:t>The 70s where a time for experimenting, although a little economic bump may have been created. Through the 60s and into the 70s the hippie movement was popular among youth; the new social norm became experimentation and new social values. A new leader Pierre Elliot Trudeau became the Prime Minister everyone could relate to became Canadas most beloved politician. He managed to deeply connect with younger generation's and touch their conscious. Price inflation during the 70s was becoming a real challenge , oil prices, unemployment, and the Canadian dollar became less valuable to the us during this time; all contributing to high inflation.</a:t>
            </a:r>
          </a:p>
        </p:txBody>
      </p:sp>
      <p:pic>
        <p:nvPicPr>
          <p:cNvPr id="5" name="Picture 4">
            <a:extLst>
              <a:ext uri="{FF2B5EF4-FFF2-40B4-BE49-F238E27FC236}">
                <a16:creationId xmlns:a16="http://schemas.microsoft.com/office/drawing/2014/main" id="{50FE718A-2173-4973-92DA-63714EE65596}"/>
              </a:ext>
            </a:extLst>
          </p:cNvPr>
          <p:cNvPicPr>
            <a:picLocks noChangeAspect="1"/>
          </p:cNvPicPr>
          <p:nvPr/>
        </p:nvPicPr>
        <p:blipFill>
          <a:blip r:embed="rId2"/>
          <a:stretch>
            <a:fillRect/>
          </a:stretch>
        </p:blipFill>
        <p:spPr>
          <a:xfrm>
            <a:off x="5297763" y="1332693"/>
            <a:ext cx="6250769" cy="4031746"/>
          </a:xfrm>
          <a:prstGeom prst="rect">
            <a:avLst/>
          </a:prstGeom>
        </p:spPr>
      </p:pic>
    </p:spTree>
    <p:extLst>
      <p:ext uri="{BB962C8B-B14F-4D97-AF65-F5344CB8AC3E}">
        <p14:creationId xmlns:p14="http://schemas.microsoft.com/office/powerpoint/2010/main" val="424274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3901F19-9967-4B01-8593-DABCAB57153D}"/>
              </a:ext>
            </a:extLst>
          </p:cNvPr>
          <p:cNvPicPr>
            <a:picLocks noGrp="1" noChangeAspect="1"/>
          </p:cNvPicPr>
          <p:nvPr>
            <p:ph type="pic" idx="4294967295"/>
          </p:nvPr>
        </p:nvPicPr>
        <p:blipFill rotWithShape="1">
          <a:blip r:embed="rId2"/>
          <a:srcRect t="7547" b="7547"/>
          <a:stretch/>
        </p:blipFill>
        <p:spPr>
          <a:xfrm>
            <a:off x="1143961" y="643466"/>
            <a:ext cx="9904077" cy="5571067"/>
          </a:xfrm>
          <a:prstGeom prst="rect">
            <a:avLst/>
          </a:prstGeom>
        </p:spPr>
      </p:pic>
    </p:spTree>
    <p:extLst>
      <p:ext uri="{BB962C8B-B14F-4D97-AF65-F5344CB8AC3E}">
        <p14:creationId xmlns:p14="http://schemas.microsoft.com/office/powerpoint/2010/main" val="40552800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1631FFB-22A9-42BB-A618-24D0B49FBB9F}"/>
              </a:ext>
            </a:extLst>
          </p:cNvPr>
          <p:cNvPicPr>
            <a:picLocks noGrp="1" noChangeAspect="1"/>
          </p:cNvPicPr>
          <p:nvPr>
            <p:ph type="pic" idx="1"/>
          </p:nvPr>
        </p:nvPicPr>
        <p:blipFill rotWithShape="1">
          <a:blip r:embed="rId2"/>
          <a:srcRect t="4366" r="1" b="13896"/>
          <a:stretch/>
        </p:blipFill>
        <p:spPr>
          <a:xfrm>
            <a:off x="643467" y="643467"/>
            <a:ext cx="10905066" cy="5571066"/>
          </a:xfrm>
          <a:prstGeom prst="rect">
            <a:avLst/>
          </a:prstGeom>
        </p:spPr>
      </p:pic>
    </p:spTree>
    <p:extLst>
      <p:ext uri="{BB962C8B-B14F-4D97-AF65-F5344CB8AC3E}">
        <p14:creationId xmlns:p14="http://schemas.microsoft.com/office/powerpoint/2010/main" val="3414990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59F670-6F13-41A2-A28E-25D421A370FE}"/>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1980-1989</a:t>
            </a:r>
          </a:p>
        </p:txBody>
      </p:sp>
      <p:sp>
        <p:nvSpPr>
          <p:cNvPr id="4" name="Text Placeholder 3">
            <a:extLst>
              <a:ext uri="{FF2B5EF4-FFF2-40B4-BE49-F238E27FC236}">
                <a16:creationId xmlns:a16="http://schemas.microsoft.com/office/drawing/2014/main" id="{ADA5BAC2-262F-4C3A-8FC0-FD859133FFB3}"/>
              </a:ext>
            </a:extLst>
          </p:cNvPr>
          <p:cNvSpPr>
            <a:spLocks noGrp="1"/>
          </p:cNvSpPr>
          <p:nvPr>
            <p:ph type="body" sz="half" idx="2"/>
          </p:nvPr>
        </p:nvSpPr>
        <p:spPr>
          <a:xfrm>
            <a:off x="643468" y="2638043"/>
            <a:ext cx="3363974" cy="3415623"/>
          </a:xfrm>
        </p:spPr>
        <p:txBody>
          <a:bodyPr vert="horz" lIns="91440" tIns="45720" rIns="91440" bIns="45720" rtlCol="0">
            <a:normAutofit lnSpcReduction="10000"/>
          </a:bodyPr>
          <a:lstStyle/>
          <a:p>
            <a:r>
              <a:rPr lang="en-US" sz="2000" dirty="0"/>
              <a:t>	During the 80s the Free Trade agreement was established with the US and Mexico this benefitted the economy greatly by eliminating trade taxes. The Quebec referendum was held. Quebec wanted sovereignty association, the “No” side won by 60 percent support. Terry Fox started the marathon of hope, which brought together Canadians.</a:t>
            </a:r>
          </a:p>
        </p:txBody>
      </p:sp>
      <p:pic>
        <p:nvPicPr>
          <p:cNvPr id="5" name="Picture Placeholder 4">
            <a:extLst>
              <a:ext uri="{FF2B5EF4-FFF2-40B4-BE49-F238E27FC236}">
                <a16:creationId xmlns:a16="http://schemas.microsoft.com/office/drawing/2014/main" id="{F170B12D-47E7-4C62-92B6-97658FE88D3C}"/>
              </a:ext>
            </a:extLst>
          </p:cNvPr>
          <p:cNvPicPr>
            <a:picLocks noGrp="1" noChangeAspect="1"/>
          </p:cNvPicPr>
          <p:nvPr>
            <p:ph type="pic" idx="1"/>
          </p:nvPr>
        </p:nvPicPr>
        <p:blipFill>
          <a:blip r:embed="rId2"/>
          <a:srcRect l="14381" r="14381"/>
          <a:stretch>
            <a:fillRect/>
          </a:stretch>
        </p:blipFill>
        <p:spPr>
          <a:xfrm>
            <a:off x="5297763" y="880742"/>
            <a:ext cx="6250769" cy="4935649"/>
          </a:xfrm>
          <a:prstGeom prst="rect">
            <a:avLst/>
          </a:prstGeom>
        </p:spPr>
      </p:pic>
    </p:spTree>
    <p:extLst>
      <p:ext uri="{BB962C8B-B14F-4D97-AF65-F5344CB8AC3E}">
        <p14:creationId xmlns:p14="http://schemas.microsoft.com/office/powerpoint/2010/main" val="1424561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7001EEF-3A81-47F9-9155-324851A9DF16}"/>
              </a:ext>
            </a:extLst>
          </p:cNvPr>
          <p:cNvPicPr>
            <a:picLocks noGrp="1" noChangeAspect="1"/>
          </p:cNvPicPr>
          <p:nvPr>
            <p:ph type="pic"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48087741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D2B9C6D-B0DA-415F-9452-DC17748506CF}"/>
              </a:ext>
            </a:extLst>
          </p:cNvPr>
          <p:cNvPicPr>
            <a:picLocks noGrp="1" noChangeAspect="1"/>
          </p:cNvPicPr>
          <p:nvPr>
            <p:ph type="pic"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63249162"/>
      </p:ext>
    </p:extLst>
  </p:cSld>
  <p:clrMapOvr>
    <a:masterClrMapping/>
  </p:clrMapOvr>
  <p:transition spd="slow">
    <p:wipe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4F85E8-86F4-45FF-A03A-280714EDFAE2}"/>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1990-1999</a:t>
            </a:r>
          </a:p>
        </p:txBody>
      </p:sp>
      <p:sp>
        <p:nvSpPr>
          <p:cNvPr id="4" name="Text Placeholder 3">
            <a:extLst>
              <a:ext uri="{FF2B5EF4-FFF2-40B4-BE49-F238E27FC236}">
                <a16:creationId xmlns:a16="http://schemas.microsoft.com/office/drawing/2014/main" id="{BA0FA400-F71C-474B-8B3B-9BB2671D9A33}"/>
              </a:ext>
            </a:extLst>
          </p:cNvPr>
          <p:cNvSpPr>
            <a:spLocks noGrp="1"/>
          </p:cNvSpPr>
          <p:nvPr>
            <p:ph type="body" sz="half" idx="2"/>
          </p:nvPr>
        </p:nvSpPr>
        <p:spPr>
          <a:xfrm>
            <a:off x="643468" y="2638043"/>
            <a:ext cx="3363974" cy="3415623"/>
          </a:xfrm>
        </p:spPr>
        <p:txBody>
          <a:bodyPr vert="horz" lIns="91440" tIns="45720" rIns="91440" bIns="45720" rtlCol="0">
            <a:normAutofit fontScale="92500" lnSpcReduction="20000"/>
          </a:bodyPr>
          <a:lstStyle/>
          <a:p>
            <a:r>
              <a:rPr lang="en-US" sz="2000" dirty="0"/>
              <a:t>	In 1996 the Canadian Government closed the last residential school. The demands for compensation and recognition for the treatment of indigenous children were long overdue. The government finally formally apologizes for the former maltreatment of indigenous peoples. The economy had taken damage, by 1990 inflation was 4 times as high as 1970. The last decade of the century was capped off with a fence-mending attitude.</a:t>
            </a:r>
          </a:p>
        </p:txBody>
      </p:sp>
      <p:pic>
        <p:nvPicPr>
          <p:cNvPr id="5" name="Picture 4">
            <a:extLst>
              <a:ext uri="{FF2B5EF4-FFF2-40B4-BE49-F238E27FC236}">
                <a16:creationId xmlns:a16="http://schemas.microsoft.com/office/drawing/2014/main" id="{C942CBC2-EADA-455C-8A3F-296B77F0D7BC}"/>
              </a:ext>
            </a:extLst>
          </p:cNvPr>
          <p:cNvPicPr>
            <a:picLocks noChangeAspect="1"/>
          </p:cNvPicPr>
          <p:nvPr/>
        </p:nvPicPr>
        <p:blipFill>
          <a:blip r:embed="rId2"/>
          <a:stretch>
            <a:fillRect/>
          </a:stretch>
        </p:blipFill>
        <p:spPr>
          <a:xfrm>
            <a:off x="5297763" y="1590538"/>
            <a:ext cx="6250769" cy="3516057"/>
          </a:xfrm>
          <a:prstGeom prst="rect">
            <a:avLst/>
          </a:prstGeom>
        </p:spPr>
      </p:pic>
    </p:spTree>
    <p:extLst>
      <p:ext uri="{BB962C8B-B14F-4D97-AF65-F5344CB8AC3E}">
        <p14:creationId xmlns:p14="http://schemas.microsoft.com/office/powerpoint/2010/main" val="401667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F1DCAE5-68A0-4A69-A9E2-71D88F3CADCB}"/>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2000" kern="1200" dirty="0">
                <a:solidFill>
                  <a:srgbClr val="FFFFFF"/>
                </a:solidFill>
                <a:latin typeface="+mj-lt"/>
                <a:ea typeface="+mj-ea"/>
                <a:cs typeface="+mj-cs"/>
              </a:rPr>
              <a:t>Anne of Green Gables </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4798AF09-6663-422F-A420-E404B3830DA4}"/>
              </a:ext>
            </a:extLst>
          </p:cNvPr>
          <p:cNvPicPr>
            <a:picLocks noGrp="1" noChangeAspect="1"/>
          </p:cNvPicPr>
          <p:nvPr>
            <p:ph type="pic" idx="4294967295"/>
          </p:nvPr>
        </p:nvPicPr>
        <p:blipFill rotWithShape="1">
          <a:blip r:embed="rId2"/>
          <a:srcRect l="8998" r="7290"/>
          <a:stretch/>
        </p:blipFill>
        <p:spPr>
          <a:xfrm>
            <a:off x="6178352" y="492573"/>
            <a:ext cx="4504484" cy="588079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2279983"/>
      </p:ext>
    </p:extLst>
  </p:cSld>
  <p:clrMapOvr>
    <a:masterClrMapping/>
  </p:clrMapOvr>
  <p:transition spd="slow">
    <p:wipe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21725F-8C30-4600-8F3C-C9BC41F839A9}"/>
              </a:ext>
            </a:extLst>
          </p:cNvPr>
          <p:cNvPicPr>
            <a:picLocks noGrp="1" noChangeAspect="1"/>
          </p:cNvPicPr>
          <p:nvPr>
            <p:ph type="pic" idx="1"/>
          </p:nvPr>
        </p:nvPicPr>
        <p:blipFill rotWithShape="1">
          <a:blip r:embed="rId2"/>
          <a:srcRect l="4816" r="5405" b="-1"/>
          <a:stretch/>
        </p:blipFill>
        <p:spPr>
          <a:xfrm>
            <a:off x="20" y="10"/>
            <a:ext cx="12191980" cy="6857990"/>
          </a:xfrm>
          <a:prstGeom prst="rect">
            <a:avLst/>
          </a:prstGeom>
        </p:spPr>
      </p:pic>
    </p:spTree>
    <p:extLst>
      <p:ext uri="{BB962C8B-B14F-4D97-AF65-F5344CB8AC3E}">
        <p14:creationId xmlns:p14="http://schemas.microsoft.com/office/powerpoint/2010/main" val="370470539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AED8C-168B-4D06-A623-FE96353BBA03}"/>
              </a:ext>
            </a:extLst>
          </p:cNvPr>
          <p:cNvPicPr>
            <a:picLocks noChangeAspect="1"/>
          </p:cNvPicPr>
          <p:nvPr/>
        </p:nvPicPr>
        <p:blipFill>
          <a:blip r:embed="rId2"/>
          <a:stretch>
            <a:fillRect/>
          </a:stretch>
        </p:blipFill>
        <p:spPr>
          <a:xfrm>
            <a:off x="3309937" y="223837"/>
            <a:ext cx="5572125" cy="6410325"/>
          </a:xfrm>
          <a:prstGeom prst="rect">
            <a:avLst/>
          </a:prstGeom>
        </p:spPr>
      </p:pic>
    </p:spTree>
    <p:extLst>
      <p:ext uri="{BB962C8B-B14F-4D97-AF65-F5344CB8AC3E}">
        <p14:creationId xmlns:p14="http://schemas.microsoft.com/office/powerpoint/2010/main" val="424551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3AF0E-F84D-49D4-83E9-493DF3DA0208}"/>
              </a:ext>
            </a:extLst>
          </p:cNvPr>
          <p:cNvSpPr>
            <a:spLocks noGrp="1"/>
          </p:cNvSpPr>
          <p:nvPr>
            <p:ph type="title"/>
          </p:nvPr>
        </p:nvSpPr>
        <p:spPr>
          <a:xfrm>
            <a:off x="838200" y="365126"/>
            <a:ext cx="10515600" cy="665390"/>
          </a:xfrm>
        </p:spPr>
        <p:txBody>
          <a:bodyPr>
            <a:normAutofit/>
          </a:bodyPr>
          <a:lstStyle/>
          <a:p>
            <a:r>
              <a:rPr lang="en-US" sz="1600" b="1" dirty="0"/>
              <a:t>Citations:</a:t>
            </a:r>
            <a:endParaRPr lang="en-CA" sz="1600" b="1" dirty="0"/>
          </a:p>
        </p:txBody>
      </p:sp>
      <p:sp>
        <p:nvSpPr>
          <p:cNvPr id="6" name="Content Placeholder 5">
            <a:extLst>
              <a:ext uri="{FF2B5EF4-FFF2-40B4-BE49-F238E27FC236}">
                <a16:creationId xmlns:a16="http://schemas.microsoft.com/office/drawing/2014/main" id="{8011B314-D462-45B4-AC7F-BF2D7017A40E}"/>
              </a:ext>
            </a:extLst>
          </p:cNvPr>
          <p:cNvSpPr>
            <a:spLocks noGrp="1"/>
          </p:cNvSpPr>
          <p:nvPr>
            <p:ph idx="1"/>
          </p:nvPr>
        </p:nvSpPr>
        <p:spPr>
          <a:xfrm>
            <a:off x="836938" y="849085"/>
            <a:ext cx="10453914" cy="6008915"/>
          </a:xfrm>
        </p:spPr>
        <p:txBody>
          <a:bodyPr>
            <a:normAutofit fontScale="77500" lnSpcReduction="20000"/>
          </a:bodyPr>
          <a:lstStyle/>
          <a:p>
            <a:r>
              <a:rPr lang="en-US" sz="1600" dirty="0" err="1"/>
              <a:t>Dickieson</a:t>
            </a:r>
            <a:r>
              <a:rPr lang="en-US" sz="1600" dirty="0"/>
              <a:t> , Brenton. “</a:t>
            </a:r>
            <a:r>
              <a:rPr lang="en-US" sz="1600" dirty="0" err="1"/>
              <a:t>Lm</a:t>
            </a:r>
            <a:r>
              <a:rPr lang="en-US" sz="1600" dirty="0"/>
              <a:t> Montgomery Anne of Green Gables First Edition.” A Pilgrim in Narnia, 26 July 2017, </a:t>
            </a:r>
            <a:r>
              <a:rPr lang="en-US" sz="1600" dirty="0">
                <a:hlinkClick r:id="rId2"/>
              </a:rPr>
              <a:t>https://apilgriminnarnia.com/2017/07/26/montgomery/lm-montgomery-anne-of-green-gables-first-edition/</a:t>
            </a:r>
            <a:r>
              <a:rPr lang="en-US" sz="1600" dirty="0"/>
              <a:t>.</a:t>
            </a:r>
          </a:p>
          <a:p>
            <a:r>
              <a:rPr lang="en-US" sz="1600" dirty="0"/>
              <a:t>Valdez, David. “Canada and NAFTA.” The Canadian Encyclopedia, </a:t>
            </a:r>
            <a:r>
              <a:rPr lang="en-US" sz="1600" dirty="0">
                <a:hlinkClick r:id="rId3"/>
              </a:rPr>
              <a:t>https://www.thecanadianencyclopedia.ca/en/article/north-american-free-trade-agreement-nafta</a:t>
            </a:r>
            <a:r>
              <a:rPr lang="en-US" sz="1600" dirty="0"/>
              <a:t>.</a:t>
            </a:r>
          </a:p>
          <a:p>
            <a:r>
              <a:rPr lang="en-US" sz="1600" dirty="0"/>
              <a:t>“Farewell Blues.” YouTube, YouTube, 20 Apr. 2006, https://www.youtube.com/watch?v=eXMX7_hnt-A.</a:t>
            </a:r>
          </a:p>
          <a:p>
            <a:r>
              <a:rPr lang="en-US" sz="1600" dirty="0"/>
              <a:t>Karsh, Yousuf. “Agnes </a:t>
            </a:r>
            <a:r>
              <a:rPr lang="en-US" sz="1600" dirty="0" err="1"/>
              <a:t>Macphail</a:t>
            </a:r>
            <a:r>
              <a:rPr lang="en-US" sz="1600" dirty="0"/>
              <a:t>.” Wikipedia, Wikimedia Foundation, 1934, https://en.wikipedia.org/wiki/Agnes_Macphail.</a:t>
            </a:r>
          </a:p>
          <a:p>
            <a:r>
              <a:rPr lang="en-US" sz="1600" dirty="0"/>
              <a:t>Kelly, Tim. “A Canadian Crisis: Conscription Crisis of 1917 Divides English and French Canada.” YorkRegion.com, 23 Mar. 2017, </a:t>
            </a:r>
            <a:r>
              <a:rPr lang="en-US" sz="1600" dirty="0">
                <a:hlinkClick r:id="rId4"/>
              </a:rPr>
              <a:t>https://www.yorkregion.com/community-story/7035697-a-canadian-crisis-conscription-crisis-of-1917-divides-english-and-french-canada/</a:t>
            </a:r>
            <a:r>
              <a:rPr lang="en-US" sz="1600" dirty="0"/>
              <a:t>.</a:t>
            </a:r>
          </a:p>
          <a:p>
            <a:r>
              <a:rPr lang="en-US" sz="1600" dirty="0"/>
              <a:t>Kelly, Tim. “Canada 150: Great Crash of October 1929 Led to Great Depression of 1930-39.” Toronto.com, 17 Apr. 2017, </a:t>
            </a:r>
            <a:r>
              <a:rPr lang="en-US" sz="1600" dirty="0">
                <a:hlinkClick r:id="rId5"/>
              </a:rPr>
              <a:t>https://www.toronto.com/community-story/7039843-canada-150-great-crash-of-october-1929-led-to-great-depression-of-1930-39/</a:t>
            </a:r>
            <a:r>
              <a:rPr lang="en-US" sz="1600" dirty="0"/>
              <a:t>.</a:t>
            </a:r>
          </a:p>
          <a:p>
            <a:r>
              <a:rPr lang="en-US" sz="1600" dirty="0"/>
              <a:t>National Archives “The Roaring 20s.” PBS, Public Broadcasting Service, 1926, </a:t>
            </a:r>
            <a:r>
              <a:rPr lang="en-US" sz="1600" dirty="0">
                <a:hlinkClick r:id="rId6"/>
              </a:rPr>
              <a:t>https://www.pbs.org/wgbh/americanexperience/features/crash-roaring-20s/</a:t>
            </a:r>
            <a:r>
              <a:rPr lang="en-US" sz="1600" dirty="0"/>
              <a:t>.</a:t>
            </a:r>
          </a:p>
          <a:p>
            <a:r>
              <a:rPr lang="en-US" sz="1600" dirty="0"/>
              <a:t>King, Mackenzie. “Declaration of War by Canada.” Wikipedia , Http://Www.collectionscanada.gc.ca/Primeministers/h4-2013-E.html National Archives of Canada, C-140955, 10 Sept. 1939, </a:t>
            </a:r>
            <a:r>
              <a:rPr lang="en-US" sz="1600" dirty="0">
                <a:hlinkClick r:id="rId7"/>
              </a:rPr>
              <a:t>https://commons.wikimedia.org/wiki/File:GeoVICan.jpg</a:t>
            </a:r>
            <a:r>
              <a:rPr lang="en-US" sz="1600" dirty="0"/>
              <a:t>.</a:t>
            </a:r>
          </a:p>
          <a:p>
            <a:r>
              <a:rPr lang="en-US" sz="1600" dirty="0"/>
              <a:t>Learning, Lumen. “Macroeconomics [Deprecated].” Lumen, https://courses.lumenlearning.com/macroeconomics/chapter/reading-strengthening-and-weakening-currency-2/.</a:t>
            </a:r>
          </a:p>
          <a:p>
            <a:r>
              <a:rPr lang="en-US" sz="1600" dirty="0"/>
              <a:t>“Mission Statement and History.” The Terry Fox Foundation, 28 Jan. 2017, https://terryfox.org/our-role-and-research/mission-statement-and-history/.</a:t>
            </a:r>
          </a:p>
          <a:p>
            <a:r>
              <a:rPr lang="en-US" sz="1600" dirty="0"/>
              <a:t>“Moment in Time: Canada Declared War on This Day in 1939.” Moment in Time: Canada Declared War on This Day in 1939, RENATA D'ALIESIO, 10 Sept. 2013, </a:t>
            </a:r>
            <a:r>
              <a:rPr lang="en-US" sz="1600" dirty="0">
                <a:hlinkClick r:id="rId8"/>
              </a:rPr>
              <a:t>https://www.theglobeandmail.com/community/sept-10-1939-canada-declares-war/article14213144/</a:t>
            </a:r>
            <a:endParaRPr lang="en-US" sz="1600" dirty="0"/>
          </a:p>
          <a:p>
            <a:r>
              <a:rPr lang="en-US" sz="1600" dirty="0" err="1"/>
              <a:t>Motkaluk</a:t>
            </a:r>
            <a:r>
              <a:rPr lang="en-US" sz="1600" dirty="0"/>
              <a:t>, Jenny, and National Post. “Let's Not Romanticize the 1919 Winnipeg General Strike.” National Post, 26 June 2019, https://nationalpost.com/opinion/lets-not-romanticize-the-1919-winnipeg-general-strike.</a:t>
            </a:r>
            <a:endParaRPr lang="en-CA" sz="1600" dirty="0"/>
          </a:p>
          <a:p>
            <a:r>
              <a:rPr lang="en-US" sz="1600" dirty="0" err="1"/>
              <a:t>Musée</a:t>
            </a:r>
            <a:r>
              <a:rPr lang="en-US" sz="1600" dirty="0"/>
              <a:t> </a:t>
            </a:r>
            <a:r>
              <a:rPr lang="en-US" sz="1600" dirty="0" err="1"/>
              <a:t>québécois</a:t>
            </a:r>
            <a:r>
              <a:rPr lang="en-US" sz="1600" dirty="0"/>
              <a:t> de culture </a:t>
            </a:r>
            <a:r>
              <a:rPr lang="en-US" sz="1600" dirty="0" err="1"/>
              <a:t>populaire</a:t>
            </a:r>
            <a:r>
              <a:rPr lang="en-US" sz="1600" dirty="0"/>
              <a:t>. “Women Storm the </a:t>
            </a:r>
            <a:r>
              <a:rPr lang="en-US" sz="1600" dirty="0" err="1"/>
              <a:t>Labour</a:t>
            </a:r>
            <a:r>
              <a:rPr lang="en-US" sz="1600" dirty="0"/>
              <a:t> Market - The Beginning of a New Era.” Women Storm the </a:t>
            </a:r>
            <a:r>
              <a:rPr lang="en-US" sz="1600" dirty="0" err="1"/>
              <a:t>Labour</a:t>
            </a:r>
            <a:r>
              <a:rPr lang="en-US" sz="1600" dirty="0"/>
              <a:t> Market - The Beginning of a New Era, </a:t>
            </a:r>
            <a:r>
              <a:rPr lang="en-US" sz="1600" dirty="0" err="1"/>
              <a:t>Musée</a:t>
            </a:r>
            <a:r>
              <a:rPr lang="en-US" sz="1600" dirty="0"/>
              <a:t> Québécois De Culture Populaire, http://larevolutiontranquille.ca/en/women-to-conquer-the-world-of-work.php</a:t>
            </a:r>
          </a:p>
          <a:p>
            <a:br>
              <a:rPr lang="en-US" sz="1600" dirty="0"/>
            </a:br>
            <a:r>
              <a:rPr lang="en-US" sz="1600" dirty="0" err="1"/>
              <a:t>Parren</a:t>
            </a:r>
            <a:r>
              <a:rPr lang="en-US" sz="1600" dirty="0"/>
              <a:t>, Bonnie, et al. “13 Iconic Dutch Liberation Day Photos.” Stuff Dutch People Like, 5 May 2019, </a:t>
            </a:r>
            <a:r>
              <a:rPr lang="en-US" sz="1600" dirty="0">
                <a:hlinkClick r:id="rId9"/>
              </a:rPr>
              <a:t>https://stuffdutchpeoplelike.com/2015/05/04/13-iconic-dutch-liberation-photos/</a:t>
            </a:r>
            <a:r>
              <a:rPr lang="en-US" sz="1600" dirty="0"/>
              <a:t>.</a:t>
            </a:r>
          </a:p>
          <a:p>
            <a:r>
              <a:rPr lang="en-US" sz="1600" dirty="0"/>
              <a:t>“Quebec Referendum.” </a:t>
            </a:r>
            <a:r>
              <a:rPr lang="en-US" sz="1600" dirty="0" err="1"/>
              <a:t>CBCnews</a:t>
            </a:r>
            <a:r>
              <a:rPr lang="en-US" sz="1600" dirty="0"/>
              <a:t>, CBC/Radio Canada, https://www.cbc.ca/player/play/2157759965.</a:t>
            </a:r>
          </a:p>
        </p:txBody>
      </p:sp>
    </p:spTree>
    <p:extLst>
      <p:ext uri="{BB962C8B-B14F-4D97-AF65-F5344CB8AC3E}">
        <p14:creationId xmlns:p14="http://schemas.microsoft.com/office/powerpoint/2010/main" val="1737676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A331-E44D-433E-920F-1D1CFB137AB3}"/>
              </a:ext>
            </a:extLst>
          </p:cNvPr>
          <p:cNvSpPr>
            <a:spLocks noGrp="1"/>
          </p:cNvSpPr>
          <p:nvPr>
            <p:ph type="title"/>
          </p:nvPr>
        </p:nvSpPr>
        <p:spPr>
          <a:xfrm>
            <a:off x="838200" y="365124"/>
            <a:ext cx="10515600" cy="323988"/>
          </a:xfrm>
        </p:spPr>
        <p:txBody>
          <a:bodyPr>
            <a:noAutofit/>
          </a:bodyPr>
          <a:lstStyle/>
          <a:p>
            <a:r>
              <a:rPr lang="en-US" sz="1800" b="1" dirty="0"/>
              <a:t>Citations:</a:t>
            </a:r>
            <a:endParaRPr lang="en-CA" sz="1800" dirty="0"/>
          </a:p>
        </p:txBody>
      </p:sp>
      <p:sp>
        <p:nvSpPr>
          <p:cNvPr id="3" name="Content Placeholder 2">
            <a:extLst>
              <a:ext uri="{FF2B5EF4-FFF2-40B4-BE49-F238E27FC236}">
                <a16:creationId xmlns:a16="http://schemas.microsoft.com/office/drawing/2014/main" id="{69CB5260-C4EC-41E2-BBD8-5341E0A2A1D4}"/>
              </a:ext>
            </a:extLst>
          </p:cNvPr>
          <p:cNvSpPr>
            <a:spLocks noGrp="1"/>
          </p:cNvSpPr>
          <p:nvPr>
            <p:ph idx="1"/>
          </p:nvPr>
        </p:nvSpPr>
        <p:spPr>
          <a:xfrm>
            <a:off x="838200" y="848140"/>
            <a:ext cx="10515600" cy="5644736"/>
          </a:xfrm>
        </p:spPr>
        <p:txBody>
          <a:bodyPr>
            <a:noAutofit/>
          </a:bodyPr>
          <a:lstStyle/>
          <a:p>
            <a:r>
              <a:rPr lang="en-US" sz="1050" dirty="0"/>
              <a:t>Shelley, Service national du </a:t>
            </a:r>
            <a:r>
              <a:rPr lang="en-US" sz="1050" dirty="0" err="1"/>
              <a:t>Récit</a:t>
            </a:r>
            <a:r>
              <a:rPr lang="en-US" sz="1050" dirty="0"/>
              <a:t> de </a:t>
            </a:r>
            <a:r>
              <a:rPr lang="en-US" sz="1050" dirty="0" err="1"/>
              <a:t>l’univers</a:t>
            </a:r>
            <a:r>
              <a:rPr lang="en-US" sz="1050" dirty="0"/>
              <a:t> social. “The Prairies in 1905, a Plain to Settle on!” Societies and Territories, 12 Sept. 2014, https://hosted.learnquebec.ca/societies/societies/the-prairies-around-1905/the-prairies-in-1905-a-plain-to-settle-on/.</a:t>
            </a:r>
          </a:p>
          <a:p>
            <a:r>
              <a:rPr lang="en-US" sz="1050" dirty="0"/>
              <a:t>The Editors of </a:t>
            </a:r>
            <a:r>
              <a:rPr lang="en-US" sz="1050" dirty="0" err="1"/>
              <a:t>Encyclopaedia</a:t>
            </a:r>
            <a:r>
              <a:rPr lang="en-US" sz="1050" dirty="0"/>
              <a:t> Britannica. “Hippie.” </a:t>
            </a:r>
            <a:r>
              <a:rPr lang="en-US" sz="1050" dirty="0" err="1"/>
              <a:t>Encyclopædia</a:t>
            </a:r>
            <a:r>
              <a:rPr lang="en-US" sz="1050" dirty="0"/>
              <a:t> Britannica, </a:t>
            </a:r>
            <a:r>
              <a:rPr lang="en-US" sz="1050" dirty="0" err="1"/>
              <a:t>Encyclopædia</a:t>
            </a:r>
            <a:r>
              <a:rPr lang="en-US" sz="1050" dirty="0"/>
              <a:t> Britannica, Inc., 26 Dec. 2019, https://www.britannica.com/topic/hippie.</a:t>
            </a:r>
          </a:p>
          <a:p>
            <a:r>
              <a:rPr lang="en-US" sz="1050" dirty="0"/>
              <a:t>Unknown, Unknown “1950s Baby Boom The Baby Boom Was a Time between 1964 and 1964 Where There Were the Population Was Expanded. During Th...: Baby Boom, American Baby, Birth Rate.” Pinterest, https://www.pinterest.ca/pin/752382681472129682/.</a:t>
            </a:r>
          </a:p>
          <a:p>
            <a:r>
              <a:rPr lang="en-US" sz="1050" dirty="0"/>
              <a:t>Unknown, Unknown “The Canadian Bill of Rights.” The Canadian Bill of Rights - Diefenbaker Canada Centre - University of Saskatchewan, https://diefenbaker.usask.ca/virtual-exhibits/bill-rights.php.</a:t>
            </a:r>
          </a:p>
          <a:p>
            <a:r>
              <a:rPr lang="en-US" sz="1050" dirty="0"/>
              <a:t>Unknown, Unknown “Why Was Pierre Trudeau Considered Such a Good Prime Minister?” History Blogs, 10 June 2014, https://mohammad1011blogs.wordpress.com/unit-4/why-was-pierre-trudeau-considered-such-a-good-prime-ministerse/.</a:t>
            </a:r>
          </a:p>
          <a:p>
            <a:r>
              <a:rPr lang="en-US" sz="1050" dirty="0"/>
              <a:t>Unknown , Unknown. “Topic 7.” Inflation, https://www.economics.utoronto.ca/jfloyd/modules/infl.html.</a:t>
            </a:r>
          </a:p>
          <a:p>
            <a:r>
              <a:rPr lang="en-US" sz="1050" dirty="0"/>
              <a:t>Unknown, Unknown “Gordon's Residential School.” The Eugenics Archives, http://eugenicsarchive.ca/discover/institutions/residential/540f176905f79bb354000005.</a:t>
            </a:r>
          </a:p>
          <a:p>
            <a:r>
              <a:rPr lang="en-US" sz="1050" dirty="0"/>
              <a:t>Unknown, Unknown “Great Depression.” Inside The Mind Of Gabi, http://www.blog44.ca/gabrieller/category/great-depression/.</a:t>
            </a:r>
          </a:p>
          <a:p>
            <a:r>
              <a:rPr lang="en-US" sz="1050" dirty="0"/>
              <a:t>Unknown, Unknown “Newfoundland and Labrador and Confederation.” The Canadian Encyclopedia, https://www.thecanadianencyclopedia.ca/en/article/newfoundland-and-labrador-and-confederation.</a:t>
            </a:r>
          </a:p>
          <a:p>
            <a:r>
              <a:rPr lang="en-US" sz="1050" dirty="0"/>
              <a:t>Unknown, Unknown “TransCanada Pipeline.” TransCanada Pipeline - Natural Gas - Alberta's Energy Heritage, </a:t>
            </a:r>
            <a:r>
              <a:rPr lang="en-US" sz="1050" dirty="0">
                <a:hlinkClick r:id="rId2"/>
              </a:rPr>
              <a:t>http://history.alberta.ca/energyheritage/gas/transformation/pipelines/transcanada-pipeline.aspx</a:t>
            </a:r>
            <a:r>
              <a:rPr lang="en-US" sz="1050" dirty="0"/>
              <a:t>.</a:t>
            </a:r>
          </a:p>
          <a:p>
            <a:r>
              <a:rPr lang="en-US" sz="1050" dirty="0"/>
              <a:t>Unknown, Unknown “The Enfranchisement of the Aboriginal Peoples of Canada.” The Enfranchisement of the Aboriginal Peoples of Canada - Diefenbaker Canada Centre - University of Saskatchewan, https://diefenbaker.usask.ca/virtual-exhibits/aboriginal-enfranchisement.php.</a:t>
            </a:r>
          </a:p>
          <a:p>
            <a:r>
              <a:rPr lang="en-US" sz="1050" dirty="0"/>
              <a:t>Unknown, Unknown “Toronto, Ontario, Canada. VE Day Aug. 1945 Celebration. WWII Ends. Allies. The Greatest Generation.: Toronto, Canada Images, Vintage Photos.” Pinterest, </a:t>
            </a:r>
            <a:r>
              <a:rPr lang="en-US" sz="1050" dirty="0">
                <a:hlinkClick r:id="rId3"/>
              </a:rPr>
              <a:t>https://www.pinterest.ca/pin/165366617545768771/</a:t>
            </a:r>
            <a:endParaRPr lang="en-US" sz="1050" dirty="0"/>
          </a:p>
          <a:p>
            <a:r>
              <a:rPr lang="en-US" sz="1050" dirty="0"/>
              <a:t>Unknown, Unknown “A Long-Awaited Apology for Residential Schools - CBC Archives.” </a:t>
            </a:r>
            <a:r>
              <a:rPr lang="en-US" sz="1050" dirty="0" err="1"/>
              <a:t>CBCnews</a:t>
            </a:r>
            <a:r>
              <a:rPr lang="en-US" sz="1050" dirty="0"/>
              <a:t>, CBC/Radio Canada, </a:t>
            </a:r>
            <a:r>
              <a:rPr lang="en-US" sz="1050" dirty="0">
                <a:hlinkClick r:id="rId4"/>
              </a:rPr>
              <a:t>https://www.cbc.ca/archives/entry/a-long-awaited-apology-for-residential-schools</a:t>
            </a:r>
            <a:r>
              <a:rPr lang="en-US" sz="1050" dirty="0"/>
              <a:t>.</a:t>
            </a:r>
          </a:p>
          <a:p>
            <a:r>
              <a:rPr lang="en-US" sz="1050" dirty="0"/>
              <a:t>Valdez, David. “Canada and NAFTA.” The Canadian Encyclopedia, https://www.thecanadianencyclopedia.ca/en/article/north-american-free-trade-agreement-nafta.</a:t>
            </a:r>
          </a:p>
          <a:p>
            <a:r>
              <a:rPr lang="en-US" sz="1050" dirty="0" err="1"/>
              <a:t>Wbur</a:t>
            </a:r>
            <a:r>
              <a:rPr lang="en-US" sz="1050" dirty="0"/>
              <a:t>. “Remembering Refugees Turned Away From The U.S. In 1939.” Remembering Refugees Turned Away From The U.S. In 1939 | Here &amp; Now, WBUR, 30 Jan. 2017, </a:t>
            </a:r>
            <a:r>
              <a:rPr lang="en-US" sz="1050" dirty="0">
                <a:hlinkClick r:id="rId5"/>
              </a:rPr>
              <a:t>https://www.wbur.org/hereandnow/2017/01/30/1939-refugees-st-louis-manifest</a:t>
            </a:r>
            <a:r>
              <a:rPr lang="en-US" sz="1050" dirty="0"/>
              <a:t>.</a:t>
            </a:r>
          </a:p>
          <a:p>
            <a:r>
              <a:rPr lang="en-US" sz="1050" dirty="0"/>
              <a:t>“</a:t>
            </a:r>
            <a:r>
              <a:rPr lang="en-US" sz="1050" dirty="0" err="1"/>
              <a:t>Waterton</a:t>
            </a:r>
            <a:r>
              <a:rPr lang="en-US" sz="1050" dirty="0"/>
              <a:t>: 1900-1910s.” </a:t>
            </a:r>
            <a:r>
              <a:rPr lang="en-US" sz="1050" dirty="0" err="1"/>
              <a:t>Waterton</a:t>
            </a:r>
            <a:r>
              <a:rPr lang="en-US" sz="1050" dirty="0"/>
              <a:t>: 1900-1910s - Conventional Oil - Alberta's Energy Heritage, http://history.alberta.ca/energyheritage/oil/the-waterton-and-the-turner-valley-eras-1890s-1946/waterton-1900-1910s/default.aspx.</a:t>
            </a:r>
          </a:p>
        </p:txBody>
      </p:sp>
    </p:spTree>
    <p:extLst>
      <p:ext uri="{BB962C8B-B14F-4D97-AF65-F5344CB8AC3E}">
        <p14:creationId xmlns:p14="http://schemas.microsoft.com/office/powerpoint/2010/main" val="1823310328"/>
      </p:ext>
    </p:extLst>
  </p:cSld>
  <p:clrMapOvr>
    <a:masterClrMapping/>
  </p:clrMapOvr>
  <mc:AlternateContent xmlns:mc="http://schemas.openxmlformats.org/markup-compatibility/2006" xmlns:p14="http://schemas.microsoft.com/office/powerpoint/2010/main">
    <mc:Choice Requires="p14">
      <p:transition spd="slow" p14:dur="40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4AFAF5A3-0992-48F2-9BEE-1DAA00972516}"/>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sz="2000" kern="1200" dirty="0">
                <a:solidFill>
                  <a:schemeClr val="tx1"/>
                </a:solidFill>
                <a:latin typeface="+mj-lt"/>
                <a:ea typeface="+mj-ea"/>
                <a:cs typeface="+mj-cs"/>
              </a:rPr>
              <a:t>Oil tower</a:t>
            </a:r>
          </a:p>
        </p:txBody>
      </p:sp>
      <p:cxnSp>
        <p:nvCxnSpPr>
          <p:cNvPr id="13" name="Straight Connector 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A5C8EA-712D-43CA-9922-3F0013D61FC7}"/>
              </a:ext>
            </a:extLst>
          </p:cNvPr>
          <p:cNvPicPr>
            <a:picLocks noChangeAspect="1"/>
          </p:cNvPicPr>
          <p:nvPr/>
        </p:nvPicPr>
        <p:blipFill>
          <a:blip r:embed="rId2"/>
          <a:stretch>
            <a:fillRect/>
          </a:stretch>
        </p:blipFill>
        <p:spPr>
          <a:xfrm>
            <a:off x="5344678" y="830244"/>
            <a:ext cx="6436548" cy="5197512"/>
          </a:xfrm>
          <a:prstGeom prst="rect">
            <a:avLst/>
          </a:prstGeom>
        </p:spPr>
      </p:pic>
    </p:spTree>
    <p:extLst>
      <p:ext uri="{BB962C8B-B14F-4D97-AF65-F5344CB8AC3E}">
        <p14:creationId xmlns:p14="http://schemas.microsoft.com/office/powerpoint/2010/main" val="373697587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CFAD03-8F48-4157-9D73-33C93A4A8EB8}"/>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1910-1919</a:t>
            </a:r>
          </a:p>
        </p:txBody>
      </p:sp>
      <p:sp>
        <p:nvSpPr>
          <p:cNvPr id="17" name="Text Placeholder 16">
            <a:extLst>
              <a:ext uri="{FF2B5EF4-FFF2-40B4-BE49-F238E27FC236}">
                <a16:creationId xmlns:a16="http://schemas.microsoft.com/office/drawing/2014/main" id="{5D0AA854-39AD-48CB-A5BC-5C7234912270}"/>
              </a:ext>
            </a:extLst>
          </p:cNvPr>
          <p:cNvSpPr>
            <a:spLocks noGrp="1"/>
          </p:cNvSpPr>
          <p:nvPr>
            <p:ph type="body" sz="half" idx="2"/>
          </p:nvPr>
        </p:nvSpPr>
        <p:spPr>
          <a:xfrm>
            <a:off x="380541" y="2638043"/>
            <a:ext cx="3889827" cy="3415623"/>
          </a:xfrm>
        </p:spPr>
        <p:txBody>
          <a:bodyPr vert="horz" lIns="91440" tIns="45720" rIns="91440" bIns="45720" rtlCol="0">
            <a:normAutofit/>
          </a:bodyPr>
          <a:lstStyle/>
          <a:p>
            <a:r>
              <a:rPr lang="en-US" dirty="0"/>
              <a:t>	During the course of the 1910s Canada was wrapped up the First World War. The war began in 1914 and effected the lives of Canadians by taking over 60, 000 lives; essentially the war impacted every Canadian in some way. Seeing that woman could be of use in the war, led to woman being allowed the right to vote in federal elections under the Wartime Elections Act. In 1919 the Winnipeg general strike resulted from workers being unsatisfied with wages, working conditions, and hours, this united Canada’s working class. </a:t>
            </a:r>
          </a:p>
        </p:txBody>
      </p:sp>
      <p:pic>
        <p:nvPicPr>
          <p:cNvPr id="19" name="Picture Placeholder 18">
            <a:extLst>
              <a:ext uri="{FF2B5EF4-FFF2-40B4-BE49-F238E27FC236}">
                <a16:creationId xmlns:a16="http://schemas.microsoft.com/office/drawing/2014/main" id="{8BC44DA5-5436-4EF8-9E90-7D439070486B}"/>
              </a:ext>
            </a:extLst>
          </p:cNvPr>
          <p:cNvPicPr>
            <a:picLocks noGrp="1" noChangeAspect="1"/>
          </p:cNvPicPr>
          <p:nvPr>
            <p:ph type="pic" idx="1"/>
          </p:nvPr>
        </p:nvPicPr>
        <p:blipFill rotWithShape="1">
          <a:blip r:embed="rId2"/>
          <a:srcRect l="14705" t="1548" r="14057" b="-1548"/>
          <a:stretch/>
        </p:blipFill>
        <p:spPr>
          <a:xfrm>
            <a:off x="5297763" y="880742"/>
            <a:ext cx="6250769" cy="4935649"/>
          </a:xfrm>
          <a:prstGeom prst="rect">
            <a:avLst/>
          </a:prstGeom>
        </p:spPr>
      </p:pic>
    </p:spTree>
    <p:extLst>
      <p:ext uri="{BB962C8B-B14F-4D97-AF65-F5344CB8AC3E}">
        <p14:creationId xmlns:p14="http://schemas.microsoft.com/office/powerpoint/2010/main" val="2934583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171A78-F16D-48E5-90B0-E87E49B683F7}"/>
              </a:ext>
            </a:extLst>
          </p:cNvPr>
          <p:cNvPicPr>
            <a:picLocks noGrp="1" noChangeAspect="1"/>
          </p:cNvPicPr>
          <p:nvPr>
            <p:ph type="pic" idx="1"/>
          </p:nvPr>
        </p:nvPicPr>
        <p:blipFill rotWithShape="1">
          <a:blip r:embed="rId2"/>
          <a:srcRect t="4345" r="1" b="21988"/>
          <a:stretch/>
        </p:blipFill>
        <p:spPr>
          <a:xfrm>
            <a:off x="0" y="0"/>
            <a:ext cx="12191980" cy="6857990"/>
          </a:xfrm>
          <a:prstGeom prst="rect">
            <a:avLst/>
          </a:prstGeom>
        </p:spPr>
      </p:pic>
    </p:spTree>
    <p:extLst>
      <p:ext uri="{BB962C8B-B14F-4D97-AF65-F5344CB8AC3E}">
        <p14:creationId xmlns:p14="http://schemas.microsoft.com/office/powerpoint/2010/main" val="70932648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68D55AC-9033-49DA-AEA5-5CCC5A0B8890}"/>
              </a:ext>
            </a:extLst>
          </p:cNvPr>
          <p:cNvPicPr>
            <a:picLocks noGrp="1" noChangeAspect="1"/>
          </p:cNvPicPr>
          <p:nvPr>
            <p:ph type="pic" idx="4294967295"/>
          </p:nvPr>
        </p:nvPicPr>
        <p:blipFill>
          <a:blip r:embed="rId2"/>
          <a:srcRect l="55" r="55"/>
          <a:stretch>
            <a:fillRect/>
          </a:stretch>
        </p:blipFill>
        <p:spPr>
          <a:xfrm>
            <a:off x="0" y="1919288"/>
            <a:ext cx="3584575" cy="2830512"/>
          </a:xfrm>
          <a:prstGeom prst="rect">
            <a:avLst/>
          </a:prstGeom>
        </p:spPr>
      </p:pic>
      <p:pic>
        <p:nvPicPr>
          <p:cNvPr id="6" name="Picture 5">
            <a:extLst>
              <a:ext uri="{FF2B5EF4-FFF2-40B4-BE49-F238E27FC236}">
                <a16:creationId xmlns:a16="http://schemas.microsoft.com/office/drawing/2014/main" id="{E01BC83F-7934-438B-A983-F88843265F18}"/>
              </a:ext>
            </a:extLst>
          </p:cNvPr>
          <p:cNvPicPr>
            <a:picLocks noChangeAspect="1"/>
          </p:cNvPicPr>
          <p:nvPr/>
        </p:nvPicPr>
        <p:blipFill>
          <a:blip r:embed="rId2"/>
          <a:stretch>
            <a:fillRect/>
          </a:stretch>
        </p:blipFill>
        <p:spPr>
          <a:xfrm>
            <a:off x="4345915" y="771805"/>
            <a:ext cx="3584448" cy="2827220"/>
          </a:xfrm>
          <a:prstGeom prst="rect">
            <a:avLst/>
          </a:prstGeom>
        </p:spPr>
      </p:pic>
      <p:pic>
        <p:nvPicPr>
          <p:cNvPr id="8" name="Picture 7">
            <a:extLst>
              <a:ext uri="{FF2B5EF4-FFF2-40B4-BE49-F238E27FC236}">
                <a16:creationId xmlns:a16="http://schemas.microsoft.com/office/drawing/2014/main" id="{EC921CA6-1855-4A2F-A39C-70B723E5C6CE}"/>
              </a:ext>
            </a:extLst>
          </p:cNvPr>
          <p:cNvPicPr>
            <a:picLocks noChangeAspect="1"/>
          </p:cNvPicPr>
          <p:nvPr/>
        </p:nvPicPr>
        <p:blipFill>
          <a:blip r:embed="rId3"/>
          <a:stretch>
            <a:fillRect/>
          </a:stretch>
        </p:blipFill>
        <p:spPr>
          <a:xfrm>
            <a:off x="1347489" y="198464"/>
            <a:ext cx="9581299" cy="6461072"/>
          </a:xfrm>
          <a:prstGeom prst="rect">
            <a:avLst/>
          </a:prstGeom>
        </p:spPr>
      </p:pic>
    </p:spTree>
    <p:extLst>
      <p:ext uri="{BB962C8B-B14F-4D97-AF65-F5344CB8AC3E}">
        <p14:creationId xmlns:p14="http://schemas.microsoft.com/office/powerpoint/2010/main" val="3024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 name="Rectangle 7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039B94-D8C1-4E4C-9612-83BB08237F3E}"/>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1920-1929</a:t>
            </a:r>
          </a:p>
        </p:txBody>
      </p:sp>
      <p:sp>
        <p:nvSpPr>
          <p:cNvPr id="62" name="Content Placeholder 2">
            <a:extLst>
              <a:ext uri="{FF2B5EF4-FFF2-40B4-BE49-F238E27FC236}">
                <a16:creationId xmlns:a16="http://schemas.microsoft.com/office/drawing/2014/main" id="{2E82DB60-A8F2-462F-B1B0-9C7042204BC4}"/>
              </a:ext>
            </a:extLst>
          </p:cNvPr>
          <p:cNvSpPr>
            <a:spLocks noGrp="1"/>
          </p:cNvSpPr>
          <p:nvPr>
            <p:ph type="body" sz="half" idx="2"/>
          </p:nvPr>
        </p:nvSpPr>
        <p:spPr>
          <a:xfrm>
            <a:off x="478971" y="2638043"/>
            <a:ext cx="3860799" cy="3415623"/>
          </a:xfrm>
        </p:spPr>
        <p:txBody>
          <a:bodyPr vert="horz" lIns="91440" tIns="45720" rIns="91440" bIns="45720" rtlCol="0">
            <a:normAutofit/>
          </a:bodyPr>
          <a:lstStyle/>
          <a:p>
            <a:r>
              <a:rPr lang="en-US" sz="1400" dirty="0"/>
              <a:t>	</a:t>
            </a:r>
            <a:r>
              <a:rPr lang="en-US" dirty="0"/>
              <a:t>This age of the 1920s was filled with many prosperities, it was also known as the jazz age, which was filled with economic prosperity and carefree living for many. In 1921, Agnes </a:t>
            </a:r>
            <a:r>
              <a:rPr lang="en-US" dirty="0" err="1"/>
              <a:t>Macphail</a:t>
            </a:r>
            <a:r>
              <a:rPr lang="en-US" dirty="0"/>
              <a:t> became the first woman to be elected into the House of Commons; which later resulted in bill 1951. In the Roaring Twenties, a roaring economy created a period of mass consumerism, this meant people were partying and splurging. There came a crash to the prosperity this became known as the stock market crash of 1929. Leading to the “dirty thirties”. </a:t>
            </a:r>
          </a:p>
        </p:txBody>
      </p:sp>
      <p:pic>
        <p:nvPicPr>
          <p:cNvPr id="5" name="Picture 4">
            <a:extLst>
              <a:ext uri="{FF2B5EF4-FFF2-40B4-BE49-F238E27FC236}">
                <a16:creationId xmlns:a16="http://schemas.microsoft.com/office/drawing/2014/main" id="{935BD28B-9242-4ACD-9B28-DBAAFF9E2EA5}"/>
              </a:ext>
            </a:extLst>
          </p:cNvPr>
          <p:cNvPicPr>
            <a:picLocks noChangeAspect="1"/>
          </p:cNvPicPr>
          <p:nvPr/>
        </p:nvPicPr>
        <p:blipFill rotWithShape="1">
          <a:blip r:embed="rId2"/>
          <a:srcRect t="371" r="230" b="-371"/>
          <a:stretch/>
        </p:blipFill>
        <p:spPr>
          <a:xfrm>
            <a:off x="6594658" y="643467"/>
            <a:ext cx="3656979" cy="5410199"/>
          </a:xfrm>
          <a:prstGeom prst="rect">
            <a:avLst/>
          </a:prstGeom>
        </p:spPr>
      </p:pic>
    </p:spTree>
    <p:extLst>
      <p:ext uri="{BB962C8B-B14F-4D97-AF65-F5344CB8AC3E}">
        <p14:creationId xmlns:p14="http://schemas.microsoft.com/office/powerpoint/2010/main" val="240506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39B517-9A09-4467-98C3-4E7756F184A3}"/>
              </a:ext>
            </a:extLst>
          </p:cNvPr>
          <p:cNvPicPr>
            <a:picLocks noGrp="1" noChangeAspect="1"/>
          </p:cNvPicPr>
          <p:nvPr>
            <p:ph idx="1"/>
          </p:nvPr>
        </p:nvPicPr>
        <p:blipFill rotWithShape="1">
          <a:blip r:embed="rId2"/>
          <a:srcRect t="12688" b="15884"/>
          <a:stretch/>
        </p:blipFill>
        <p:spPr>
          <a:xfrm>
            <a:off x="20" y="10"/>
            <a:ext cx="12191980" cy="6857990"/>
          </a:xfrm>
          <a:prstGeom prst="rect">
            <a:avLst/>
          </a:prstGeom>
        </p:spPr>
      </p:pic>
    </p:spTree>
    <p:extLst>
      <p:ext uri="{BB962C8B-B14F-4D97-AF65-F5344CB8AC3E}">
        <p14:creationId xmlns:p14="http://schemas.microsoft.com/office/powerpoint/2010/main" val="229391262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2F2D85EFB5BB468A4829F7890B82CB" ma:contentTypeVersion="5" ma:contentTypeDescription="Create a new document." ma:contentTypeScope="" ma:versionID="6b0fc77baaf57df20cb7981414e34f83">
  <xsd:schema xmlns:xsd="http://www.w3.org/2001/XMLSchema" xmlns:xs="http://www.w3.org/2001/XMLSchema" xmlns:p="http://schemas.microsoft.com/office/2006/metadata/properties" xmlns:ns3="7aa2e845-061b-4c1b-a22c-3a63b7e349cf" xmlns:ns4="f512b929-b1ad-4f6c-9e8c-327894b52c61" targetNamespace="http://schemas.microsoft.com/office/2006/metadata/properties" ma:root="true" ma:fieldsID="6de53d423829c651b05009d09e912236" ns3:_="" ns4:_="">
    <xsd:import namespace="7aa2e845-061b-4c1b-a22c-3a63b7e349cf"/>
    <xsd:import namespace="f512b929-b1ad-4f6c-9e8c-327894b52c6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2e845-061b-4c1b-a22c-3a63b7e349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12b929-b1ad-4f6c-9e8c-327894b52c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76BF58-9F81-4E07-A5EC-B7536075677D}">
  <ds:schemaRefs>
    <ds:schemaRef ds:uri="http://schemas.microsoft.com/sharepoint/v3/contenttype/forms"/>
  </ds:schemaRefs>
</ds:datastoreItem>
</file>

<file path=customXml/itemProps2.xml><?xml version="1.0" encoding="utf-8"?>
<ds:datastoreItem xmlns:ds="http://schemas.openxmlformats.org/officeDocument/2006/customXml" ds:itemID="{0D45E743-196E-47BD-9277-5A835040B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a2e845-061b-4c1b-a22c-3a63b7e349cf"/>
    <ds:schemaRef ds:uri="f512b929-b1ad-4f6c-9e8c-327894b52c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2234C2-A4C6-4C7E-BA8B-235EDA7988C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TotalTime>
  <Words>2117</Words>
  <Application>Microsoft Office PowerPoint</Application>
  <PresentationFormat>Widescreen</PresentationFormat>
  <Paragraphs>64</Paragraphs>
  <Slides>33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Tw Cen MT</vt:lpstr>
      <vt:lpstr>Office Theme</vt:lpstr>
      <vt:lpstr>Canada throughout the 20th Century</vt:lpstr>
      <vt:lpstr>1900-1909</vt:lpstr>
      <vt:lpstr>Anne of Green Gables </vt:lpstr>
      <vt:lpstr>Oil tower</vt:lpstr>
      <vt:lpstr>1910-1919</vt:lpstr>
      <vt:lpstr>PowerPoint Presentation</vt:lpstr>
      <vt:lpstr>PowerPoint Presentation</vt:lpstr>
      <vt:lpstr>1920-1929</vt:lpstr>
      <vt:lpstr>PowerPoint Presentation</vt:lpstr>
      <vt:lpstr>PowerPoint Presentation</vt:lpstr>
      <vt:lpstr>1930-1939</vt:lpstr>
      <vt:lpstr>St. Louis Refugee Ship</vt:lpstr>
      <vt:lpstr>Canada declares  war on Germany</vt:lpstr>
      <vt:lpstr>1940-1949</vt:lpstr>
      <vt:lpstr>Celebration of the ending of WWII</vt:lpstr>
      <vt:lpstr>PowerPoint Presentation</vt:lpstr>
      <vt:lpstr>1950-1959</vt:lpstr>
      <vt:lpstr>Pipeline across Canada was completed</vt:lpstr>
      <vt:lpstr>Lester Pearson</vt:lpstr>
      <vt:lpstr>1960-1969</vt:lpstr>
      <vt:lpstr>Bill of Rights</vt:lpstr>
      <vt:lpstr>PowerPoint Presentation</vt:lpstr>
      <vt:lpstr>1970-1979</vt:lpstr>
      <vt:lpstr>PowerPoint Presentation</vt:lpstr>
      <vt:lpstr>PowerPoint Presentation</vt:lpstr>
      <vt:lpstr>1980-1989</vt:lpstr>
      <vt:lpstr>PowerPoint Presentation</vt:lpstr>
      <vt:lpstr>PowerPoint Presentation</vt:lpstr>
      <vt:lpstr>1990-1999</vt:lpstr>
      <vt:lpstr>PowerPoint Presentation</vt:lpstr>
      <vt:lpstr>PowerPoint Presentation</vt:lpstr>
      <vt:lpstr>Citations:</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throughout the 20th Century</dc:title>
  <dc:creator>132S-Graff, Chakayla</dc:creator>
  <cp:lastModifiedBy>132S-Graff, Chakayla</cp:lastModifiedBy>
  <cp:revision>1</cp:revision>
  <dcterms:created xsi:type="dcterms:W3CDTF">2020-01-07T21:01:54Z</dcterms:created>
  <dcterms:modified xsi:type="dcterms:W3CDTF">2020-01-07T22:37:59Z</dcterms:modified>
</cp:coreProperties>
</file>