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E9E2B7-F52D-4AAF-B41A-00457D4EE855}" v="169" dt="2023-12-10T23:22:19.9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4637" autoAdjust="0"/>
  </p:normalViewPr>
  <p:slideViewPr>
    <p:cSldViewPr snapToGrid="0">
      <p:cViewPr varScale="1">
        <p:scale>
          <a:sx n="41" d="100"/>
          <a:sy n="41" d="100"/>
        </p:scale>
        <p:origin x="60" y="11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132S-Buena, Carrick" userId="b60799d0-6e79-4e64-a632-cfe724d08fa2" providerId="ADAL" clId="{FEE9E2B7-F52D-4AAF-B41A-00457D4EE855}"/>
    <pc:docChg chg="undo redo custSel addSld modSld">
      <pc:chgData name="132S-Buena, Carrick" userId="b60799d0-6e79-4e64-a632-cfe724d08fa2" providerId="ADAL" clId="{FEE9E2B7-F52D-4AAF-B41A-00457D4EE855}" dt="2023-12-13T21:58:32.978" v="3321" actId="20577"/>
      <pc:docMkLst>
        <pc:docMk/>
      </pc:docMkLst>
      <pc:sldChg chg="addSp delSp modSp mod">
        <pc:chgData name="132S-Buena, Carrick" userId="b60799d0-6e79-4e64-a632-cfe724d08fa2" providerId="ADAL" clId="{FEE9E2B7-F52D-4AAF-B41A-00457D4EE855}" dt="2023-12-10T23:22:26.633" v="3282" actId="1076"/>
        <pc:sldMkLst>
          <pc:docMk/>
          <pc:sldMk cId="1339237822" sldId="256"/>
        </pc:sldMkLst>
        <pc:spChg chg="del">
          <ac:chgData name="132S-Buena, Carrick" userId="b60799d0-6e79-4e64-a632-cfe724d08fa2" providerId="ADAL" clId="{FEE9E2B7-F52D-4AAF-B41A-00457D4EE855}" dt="2023-12-08T22:07:48.438" v="2" actId="478"/>
          <ac:spMkLst>
            <pc:docMk/>
            <pc:sldMk cId="1339237822" sldId="256"/>
            <ac:spMk id="2" creationId="{EF37BA42-D6E8-39B0-1773-FD759717EC65}"/>
          </ac:spMkLst>
        </pc:spChg>
        <pc:spChg chg="del">
          <ac:chgData name="132S-Buena, Carrick" userId="b60799d0-6e79-4e64-a632-cfe724d08fa2" providerId="ADAL" clId="{FEE9E2B7-F52D-4AAF-B41A-00457D4EE855}" dt="2023-12-08T22:07:48.438" v="2" actId="478"/>
          <ac:spMkLst>
            <pc:docMk/>
            <pc:sldMk cId="1339237822" sldId="256"/>
            <ac:spMk id="3" creationId="{1F1D992F-B7CC-5D1D-55B2-5D9722F271F5}"/>
          </ac:spMkLst>
        </pc:spChg>
        <pc:spChg chg="add mod">
          <ac:chgData name="132S-Buena, Carrick" userId="b60799d0-6e79-4e64-a632-cfe724d08fa2" providerId="ADAL" clId="{FEE9E2B7-F52D-4AAF-B41A-00457D4EE855}" dt="2023-12-10T23:10:22.667" v="3120" actId="207"/>
          <ac:spMkLst>
            <pc:docMk/>
            <pc:sldMk cId="1339237822" sldId="256"/>
            <ac:spMk id="4" creationId="{6CC175A5-F015-7F8F-86D9-AEB077568D56}"/>
          </ac:spMkLst>
        </pc:spChg>
        <pc:spChg chg="add mod">
          <ac:chgData name="132S-Buena, Carrick" userId="b60799d0-6e79-4e64-a632-cfe724d08fa2" providerId="ADAL" clId="{FEE9E2B7-F52D-4AAF-B41A-00457D4EE855}" dt="2023-12-10T23:10:22.667" v="3120" actId="207"/>
          <ac:spMkLst>
            <pc:docMk/>
            <pc:sldMk cId="1339237822" sldId="256"/>
            <ac:spMk id="5" creationId="{D1F05B9C-2665-FAAC-C397-78D227573EC6}"/>
          </ac:spMkLst>
        </pc:spChg>
        <pc:spChg chg="add mod">
          <ac:chgData name="132S-Buena, Carrick" userId="b60799d0-6e79-4e64-a632-cfe724d08fa2" providerId="ADAL" clId="{FEE9E2B7-F52D-4AAF-B41A-00457D4EE855}" dt="2023-12-10T23:10:22.667" v="3120" actId="207"/>
          <ac:spMkLst>
            <pc:docMk/>
            <pc:sldMk cId="1339237822" sldId="256"/>
            <ac:spMk id="6" creationId="{6CBC8AE1-4B20-F2C3-76DD-4F9511D7D825}"/>
          </ac:spMkLst>
        </pc:spChg>
        <pc:spChg chg="add del mod">
          <ac:chgData name="132S-Buena, Carrick" userId="b60799d0-6e79-4e64-a632-cfe724d08fa2" providerId="ADAL" clId="{FEE9E2B7-F52D-4AAF-B41A-00457D4EE855}" dt="2023-12-10T23:10:44.075" v="3124" actId="207"/>
          <ac:spMkLst>
            <pc:docMk/>
            <pc:sldMk cId="1339237822" sldId="256"/>
            <ac:spMk id="7" creationId="{8505B8AC-566B-4B31-A604-9459A8D6E169}"/>
          </ac:spMkLst>
        </pc:spChg>
        <pc:spChg chg="add mod">
          <ac:chgData name="132S-Buena, Carrick" userId="b60799d0-6e79-4e64-a632-cfe724d08fa2" providerId="ADAL" clId="{FEE9E2B7-F52D-4AAF-B41A-00457D4EE855}" dt="2023-12-10T23:10:22.667" v="3120" actId="207"/>
          <ac:spMkLst>
            <pc:docMk/>
            <pc:sldMk cId="1339237822" sldId="256"/>
            <ac:spMk id="8" creationId="{7B2CF762-17E7-3A77-948A-AA9D809A7E27}"/>
          </ac:spMkLst>
        </pc:spChg>
        <pc:spChg chg="add mod">
          <ac:chgData name="132S-Buena, Carrick" userId="b60799d0-6e79-4e64-a632-cfe724d08fa2" providerId="ADAL" clId="{FEE9E2B7-F52D-4AAF-B41A-00457D4EE855}" dt="2023-12-10T23:10:22.667" v="3120" actId="207"/>
          <ac:spMkLst>
            <pc:docMk/>
            <pc:sldMk cId="1339237822" sldId="256"/>
            <ac:spMk id="9" creationId="{0E38F2C8-AEFF-B3A2-EAA0-C4AB8D3B2843}"/>
          </ac:spMkLst>
        </pc:spChg>
        <pc:spChg chg="add mod">
          <ac:chgData name="132S-Buena, Carrick" userId="b60799d0-6e79-4e64-a632-cfe724d08fa2" providerId="ADAL" clId="{FEE9E2B7-F52D-4AAF-B41A-00457D4EE855}" dt="2023-12-10T23:14:39.178" v="3173" actId="207"/>
          <ac:spMkLst>
            <pc:docMk/>
            <pc:sldMk cId="1339237822" sldId="256"/>
            <ac:spMk id="10" creationId="{124D268E-A838-4BA7-9F20-477A89F15E3F}"/>
          </ac:spMkLst>
        </pc:spChg>
        <pc:spChg chg="add mod">
          <ac:chgData name="132S-Buena, Carrick" userId="b60799d0-6e79-4e64-a632-cfe724d08fa2" providerId="ADAL" clId="{FEE9E2B7-F52D-4AAF-B41A-00457D4EE855}" dt="2023-12-10T23:10:22.667" v="3120" actId="207"/>
          <ac:spMkLst>
            <pc:docMk/>
            <pc:sldMk cId="1339237822" sldId="256"/>
            <ac:spMk id="11" creationId="{9DC62564-F4A5-B818-CF65-1FBF86072E77}"/>
          </ac:spMkLst>
        </pc:spChg>
        <pc:spChg chg="add mod">
          <ac:chgData name="132S-Buena, Carrick" userId="b60799d0-6e79-4e64-a632-cfe724d08fa2" providerId="ADAL" clId="{FEE9E2B7-F52D-4AAF-B41A-00457D4EE855}" dt="2023-12-10T23:14:41.726" v="3174" actId="207"/>
          <ac:spMkLst>
            <pc:docMk/>
            <pc:sldMk cId="1339237822" sldId="256"/>
            <ac:spMk id="12" creationId="{01FBB9FE-A713-55AC-4CFE-75B1F0602FF9}"/>
          </ac:spMkLst>
        </pc:spChg>
        <pc:spChg chg="add mod">
          <ac:chgData name="132S-Buena, Carrick" userId="b60799d0-6e79-4e64-a632-cfe724d08fa2" providerId="ADAL" clId="{FEE9E2B7-F52D-4AAF-B41A-00457D4EE855}" dt="2023-12-10T23:10:22.667" v="3120" actId="207"/>
          <ac:spMkLst>
            <pc:docMk/>
            <pc:sldMk cId="1339237822" sldId="256"/>
            <ac:spMk id="13" creationId="{56B1B975-841E-E8F1-FF26-B415719E0C4A}"/>
          </ac:spMkLst>
        </pc:spChg>
        <pc:spChg chg="add mod">
          <ac:chgData name="132S-Buena, Carrick" userId="b60799d0-6e79-4e64-a632-cfe724d08fa2" providerId="ADAL" clId="{FEE9E2B7-F52D-4AAF-B41A-00457D4EE855}" dt="2023-12-10T23:10:22.667" v="3120" actId="207"/>
          <ac:spMkLst>
            <pc:docMk/>
            <pc:sldMk cId="1339237822" sldId="256"/>
            <ac:spMk id="14" creationId="{21D5136A-C3D6-CC00-04A5-8C0021722C7E}"/>
          </ac:spMkLst>
        </pc:spChg>
        <pc:spChg chg="add mod">
          <ac:chgData name="132S-Buena, Carrick" userId="b60799d0-6e79-4e64-a632-cfe724d08fa2" providerId="ADAL" clId="{FEE9E2B7-F52D-4AAF-B41A-00457D4EE855}" dt="2023-12-10T23:10:22.667" v="3120" actId="207"/>
          <ac:spMkLst>
            <pc:docMk/>
            <pc:sldMk cId="1339237822" sldId="256"/>
            <ac:spMk id="15" creationId="{A0A82DD8-8837-37EA-0B50-48D3E1AED9CF}"/>
          </ac:spMkLst>
        </pc:spChg>
        <pc:spChg chg="add mod">
          <ac:chgData name="132S-Buena, Carrick" userId="b60799d0-6e79-4e64-a632-cfe724d08fa2" providerId="ADAL" clId="{FEE9E2B7-F52D-4AAF-B41A-00457D4EE855}" dt="2023-12-08T22:58:25.988" v="2424"/>
          <ac:spMkLst>
            <pc:docMk/>
            <pc:sldMk cId="1339237822" sldId="256"/>
            <ac:spMk id="18" creationId="{733BC0B2-03B1-07EB-B497-1D85811AC912}"/>
          </ac:spMkLst>
        </pc:spChg>
        <pc:spChg chg="add mod">
          <ac:chgData name="132S-Buena, Carrick" userId="b60799d0-6e79-4e64-a632-cfe724d08fa2" providerId="ADAL" clId="{FEE9E2B7-F52D-4AAF-B41A-00457D4EE855}" dt="2023-12-08T23:02:59.840" v="2479" actId="1076"/>
          <ac:spMkLst>
            <pc:docMk/>
            <pc:sldMk cId="1339237822" sldId="256"/>
            <ac:spMk id="33" creationId="{667C9459-8295-C39B-D3D9-3CFC3C6B5A06}"/>
          </ac:spMkLst>
        </pc:spChg>
        <pc:spChg chg="add mod">
          <ac:chgData name="132S-Buena, Carrick" userId="b60799d0-6e79-4e64-a632-cfe724d08fa2" providerId="ADAL" clId="{FEE9E2B7-F52D-4AAF-B41A-00457D4EE855}" dt="2023-12-08T23:04:29.617" v="2501" actId="1076"/>
          <ac:spMkLst>
            <pc:docMk/>
            <pc:sldMk cId="1339237822" sldId="256"/>
            <ac:spMk id="42" creationId="{83228677-7479-464F-C142-9BFD0D95B61C}"/>
          </ac:spMkLst>
        </pc:spChg>
        <pc:spChg chg="add mod">
          <ac:chgData name="132S-Buena, Carrick" userId="b60799d0-6e79-4e64-a632-cfe724d08fa2" providerId="ADAL" clId="{FEE9E2B7-F52D-4AAF-B41A-00457D4EE855}" dt="2023-12-08T23:05:18.034" v="2508" actId="14100"/>
          <ac:spMkLst>
            <pc:docMk/>
            <pc:sldMk cId="1339237822" sldId="256"/>
            <ac:spMk id="45" creationId="{C8008A2B-B9E2-B2E1-D4D7-596E89F8FF68}"/>
          </ac:spMkLst>
        </pc:spChg>
        <pc:spChg chg="add mod">
          <ac:chgData name="132S-Buena, Carrick" userId="b60799d0-6e79-4e64-a632-cfe724d08fa2" providerId="ADAL" clId="{FEE9E2B7-F52D-4AAF-B41A-00457D4EE855}" dt="2023-12-10T22:26:56.170" v="2593" actId="1076"/>
          <ac:spMkLst>
            <pc:docMk/>
            <pc:sldMk cId="1339237822" sldId="256"/>
            <ac:spMk id="49" creationId="{E81A732D-F765-B711-BB13-0F03B650783B}"/>
          </ac:spMkLst>
        </pc:spChg>
        <pc:spChg chg="add mod">
          <ac:chgData name="132S-Buena, Carrick" userId="b60799d0-6e79-4e64-a632-cfe724d08fa2" providerId="ADAL" clId="{FEE9E2B7-F52D-4AAF-B41A-00457D4EE855}" dt="2023-12-08T23:06:48.044" v="2530" actId="14100"/>
          <ac:spMkLst>
            <pc:docMk/>
            <pc:sldMk cId="1339237822" sldId="256"/>
            <ac:spMk id="53" creationId="{48747EEF-8B4B-8AD7-3423-05217231126C}"/>
          </ac:spMkLst>
        </pc:spChg>
        <pc:spChg chg="add mod">
          <ac:chgData name="132S-Buena, Carrick" userId="b60799d0-6e79-4e64-a632-cfe724d08fa2" providerId="ADAL" clId="{FEE9E2B7-F52D-4AAF-B41A-00457D4EE855}" dt="2023-12-10T22:28:16.704" v="2608" actId="1076"/>
          <ac:spMkLst>
            <pc:docMk/>
            <pc:sldMk cId="1339237822" sldId="256"/>
            <ac:spMk id="58" creationId="{8D94C715-3DD3-B0A2-26EC-C954A7328527}"/>
          </ac:spMkLst>
        </pc:spChg>
        <pc:spChg chg="add mod">
          <ac:chgData name="132S-Buena, Carrick" userId="b60799d0-6e79-4e64-a632-cfe724d08fa2" providerId="ADAL" clId="{FEE9E2B7-F52D-4AAF-B41A-00457D4EE855}" dt="2023-12-10T22:28:20.514" v="2610" actId="1076"/>
          <ac:spMkLst>
            <pc:docMk/>
            <pc:sldMk cId="1339237822" sldId="256"/>
            <ac:spMk id="60" creationId="{96FDB64D-5120-0543-0AA2-B848924A1F81}"/>
          </ac:spMkLst>
        </pc:spChg>
        <pc:spChg chg="add mod">
          <ac:chgData name="132S-Buena, Carrick" userId="b60799d0-6e79-4e64-a632-cfe724d08fa2" providerId="ADAL" clId="{FEE9E2B7-F52D-4AAF-B41A-00457D4EE855}" dt="2023-12-10T22:28:26.522" v="2612" actId="1076"/>
          <ac:spMkLst>
            <pc:docMk/>
            <pc:sldMk cId="1339237822" sldId="256"/>
            <ac:spMk id="62" creationId="{505C42F5-77CD-1A7F-10BC-428C98851C90}"/>
          </ac:spMkLst>
        </pc:spChg>
        <pc:spChg chg="add mod">
          <ac:chgData name="132S-Buena, Carrick" userId="b60799d0-6e79-4e64-a632-cfe724d08fa2" providerId="ADAL" clId="{FEE9E2B7-F52D-4AAF-B41A-00457D4EE855}" dt="2023-12-10T22:30:30.665" v="2632" actId="1076"/>
          <ac:spMkLst>
            <pc:docMk/>
            <pc:sldMk cId="1339237822" sldId="256"/>
            <ac:spMk id="70" creationId="{3F4EB4BC-A37B-5143-2C19-884AB05D0C9D}"/>
          </ac:spMkLst>
        </pc:spChg>
        <pc:spChg chg="add mod">
          <ac:chgData name="132S-Buena, Carrick" userId="b60799d0-6e79-4e64-a632-cfe724d08fa2" providerId="ADAL" clId="{FEE9E2B7-F52D-4AAF-B41A-00457D4EE855}" dt="2023-12-10T23:06:58.233" v="3085" actId="1076"/>
          <ac:spMkLst>
            <pc:docMk/>
            <pc:sldMk cId="1339237822" sldId="256"/>
            <ac:spMk id="71" creationId="{AA169BB2-12CC-337E-A2BD-231A1CB0E825}"/>
          </ac:spMkLst>
        </pc:spChg>
        <pc:spChg chg="add mod">
          <ac:chgData name="132S-Buena, Carrick" userId="b60799d0-6e79-4e64-a632-cfe724d08fa2" providerId="ADAL" clId="{FEE9E2B7-F52D-4AAF-B41A-00457D4EE855}" dt="2023-12-10T23:08:11.104" v="3098" actId="14100"/>
          <ac:spMkLst>
            <pc:docMk/>
            <pc:sldMk cId="1339237822" sldId="256"/>
            <ac:spMk id="83" creationId="{7AB9AF99-612B-AD01-BCCE-8EA94E1CD517}"/>
          </ac:spMkLst>
        </pc:spChg>
        <pc:spChg chg="add mod ord">
          <ac:chgData name="132S-Buena, Carrick" userId="b60799d0-6e79-4e64-a632-cfe724d08fa2" providerId="ADAL" clId="{FEE9E2B7-F52D-4AAF-B41A-00457D4EE855}" dt="2023-12-10T23:10:28.555" v="3121" actId="207"/>
          <ac:spMkLst>
            <pc:docMk/>
            <pc:sldMk cId="1339237822" sldId="256"/>
            <ac:spMk id="87" creationId="{49506BBA-C4A1-CC04-01C8-5441B2234A0F}"/>
          </ac:spMkLst>
        </pc:spChg>
        <pc:spChg chg="add del mod ord">
          <ac:chgData name="132S-Buena, Carrick" userId="b60799d0-6e79-4e64-a632-cfe724d08fa2" providerId="ADAL" clId="{FEE9E2B7-F52D-4AAF-B41A-00457D4EE855}" dt="2023-12-10T22:50:18.133" v="2888" actId="478"/>
          <ac:spMkLst>
            <pc:docMk/>
            <pc:sldMk cId="1339237822" sldId="256"/>
            <ac:spMk id="96" creationId="{3B6F1DB3-5860-AC82-2351-B233DF10A65C}"/>
          </ac:spMkLst>
        </pc:spChg>
        <pc:spChg chg="add mod">
          <ac:chgData name="132S-Buena, Carrick" userId="b60799d0-6e79-4e64-a632-cfe724d08fa2" providerId="ADAL" clId="{FEE9E2B7-F52D-4AAF-B41A-00457D4EE855}" dt="2023-12-10T22:51:57.760" v="2907" actId="1076"/>
          <ac:spMkLst>
            <pc:docMk/>
            <pc:sldMk cId="1339237822" sldId="256"/>
            <ac:spMk id="103" creationId="{2ED7E7FC-397A-90C7-0FED-888CF27ED940}"/>
          </ac:spMkLst>
        </pc:spChg>
        <pc:spChg chg="add del mod">
          <ac:chgData name="132S-Buena, Carrick" userId="b60799d0-6e79-4e64-a632-cfe724d08fa2" providerId="ADAL" clId="{FEE9E2B7-F52D-4AAF-B41A-00457D4EE855}" dt="2023-12-10T22:44:33.444" v="2813"/>
          <ac:spMkLst>
            <pc:docMk/>
            <pc:sldMk cId="1339237822" sldId="256"/>
            <ac:spMk id="115" creationId="{F23364EE-B020-CA6F-1650-DC324A24E777}"/>
          </ac:spMkLst>
        </pc:spChg>
        <pc:spChg chg="add mod">
          <ac:chgData name="132S-Buena, Carrick" userId="b60799d0-6e79-4e64-a632-cfe724d08fa2" providerId="ADAL" clId="{FEE9E2B7-F52D-4AAF-B41A-00457D4EE855}" dt="2023-12-10T23:12:20.080" v="3148" actId="20577"/>
          <ac:spMkLst>
            <pc:docMk/>
            <pc:sldMk cId="1339237822" sldId="256"/>
            <ac:spMk id="119" creationId="{34CFD751-38E6-3358-FD2C-719AF6F21C77}"/>
          </ac:spMkLst>
        </pc:spChg>
        <pc:spChg chg="add del mod">
          <ac:chgData name="132S-Buena, Carrick" userId="b60799d0-6e79-4e64-a632-cfe724d08fa2" providerId="ADAL" clId="{FEE9E2B7-F52D-4AAF-B41A-00457D4EE855}" dt="2023-12-10T22:50:15.946" v="2887" actId="478"/>
          <ac:spMkLst>
            <pc:docMk/>
            <pc:sldMk cId="1339237822" sldId="256"/>
            <ac:spMk id="124" creationId="{4DCC0436-00AB-5D41-FFE4-3EDEEDBE8427}"/>
          </ac:spMkLst>
        </pc:spChg>
        <pc:spChg chg="add mod">
          <ac:chgData name="132S-Buena, Carrick" userId="b60799d0-6e79-4e64-a632-cfe724d08fa2" providerId="ADAL" clId="{FEE9E2B7-F52D-4AAF-B41A-00457D4EE855}" dt="2023-12-10T23:13:06.985" v="3160" actId="1076"/>
          <ac:spMkLst>
            <pc:docMk/>
            <pc:sldMk cId="1339237822" sldId="256"/>
            <ac:spMk id="125" creationId="{4C89774A-2FA3-1665-003B-FE67221DD93A}"/>
          </ac:spMkLst>
        </pc:spChg>
        <pc:spChg chg="add del mod">
          <ac:chgData name="132S-Buena, Carrick" userId="b60799d0-6e79-4e64-a632-cfe724d08fa2" providerId="ADAL" clId="{FEE9E2B7-F52D-4AAF-B41A-00457D4EE855}" dt="2023-12-10T22:49:44.740" v="2880"/>
          <ac:spMkLst>
            <pc:docMk/>
            <pc:sldMk cId="1339237822" sldId="256"/>
            <ac:spMk id="127" creationId="{EE204621-FB34-16D4-B6EA-C6E2C81E7F81}"/>
          </ac:spMkLst>
        </pc:spChg>
        <pc:spChg chg="add mod">
          <ac:chgData name="132S-Buena, Carrick" userId="b60799d0-6e79-4e64-a632-cfe724d08fa2" providerId="ADAL" clId="{FEE9E2B7-F52D-4AAF-B41A-00457D4EE855}" dt="2023-12-10T22:56:05.976" v="2962" actId="1076"/>
          <ac:spMkLst>
            <pc:docMk/>
            <pc:sldMk cId="1339237822" sldId="256"/>
            <ac:spMk id="147" creationId="{6795DAA2-D979-E37A-DAEA-7945B2950457}"/>
          </ac:spMkLst>
        </pc:spChg>
        <pc:spChg chg="add mod ord">
          <ac:chgData name="132S-Buena, Carrick" userId="b60799d0-6e79-4e64-a632-cfe724d08fa2" providerId="ADAL" clId="{FEE9E2B7-F52D-4AAF-B41A-00457D4EE855}" dt="2023-12-10T23:10:28.555" v="3121" actId="207"/>
          <ac:spMkLst>
            <pc:docMk/>
            <pc:sldMk cId="1339237822" sldId="256"/>
            <ac:spMk id="150" creationId="{3F73790D-AACD-6CAA-44FC-1E5F4F516506}"/>
          </ac:spMkLst>
        </pc:spChg>
        <pc:spChg chg="add mod">
          <ac:chgData name="132S-Buena, Carrick" userId="b60799d0-6e79-4e64-a632-cfe724d08fa2" providerId="ADAL" clId="{FEE9E2B7-F52D-4AAF-B41A-00457D4EE855}" dt="2023-12-10T22:58:36.502" v="2996" actId="14100"/>
          <ac:spMkLst>
            <pc:docMk/>
            <pc:sldMk cId="1339237822" sldId="256"/>
            <ac:spMk id="154" creationId="{166CABE5-038D-3F7E-581D-C7A914CB1BF2}"/>
          </ac:spMkLst>
        </pc:spChg>
        <pc:spChg chg="add mod ord">
          <ac:chgData name="132S-Buena, Carrick" userId="b60799d0-6e79-4e64-a632-cfe724d08fa2" providerId="ADAL" clId="{FEE9E2B7-F52D-4AAF-B41A-00457D4EE855}" dt="2023-12-10T23:10:28.555" v="3121" actId="207"/>
          <ac:spMkLst>
            <pc:docMk/>
            <pc:sldMk cId="1339237822" sldId="256"/>
            <ac:spMk id="156" creationId="{BFD4977D-9DDE-19EE-AC8B-050B80BCBACD}"/>
          </ac:spMkLst>
        </pc:spChg>
        <pc:spChg chg="add mod">
          <ac:chgData name="132S-Buena, Carrick" userId="b60799d0-6e79-4e64-a632-cfe724d08fa2" providerId="ADAL" clId="{FEE9E2B7-F52D-4AAF-B41A-00457D4EE855}" dt="2023-12-10T23:21:13.049" v="3270" actId="14100"/>
          <ac:spMkLst>
            <pc:docMk/>
            <pc:sldMk cId="1339237822" sldId="256"/>
            <ac:spMk id="176" creationId="{8351EB52-246B-4321-97D9-D4C75BEC2A7A}"/>
          </ac:spMkLst>
        </pc:spChg>
        <pc:spChg chg="add mod">
          <ac:chgData name="132S-Buena, Carrick" userId="b60799d0-6e79-4e64-a632-cfe724d08fa2" providerId="ADAL" clId="{FEE9E2B7-F52D-4AAF-B41A-00457D4EE855}" dt="2023-12-10T23:20:54.768" v="3261" actId="1076"/>
          <ac:spMkLst>
            <pc:docMk/>
            <pc:sldMk cId="1339237822" sldId="256"/>
            <ac:spMk id="177" creationId="{48CAD8EE-7111-2E21-BFD3-8FBEA625F46F}"/>
          </ac:spMkLst>
        </pc:spChg>
        <pc:grpChg chg="add mod">
          <ac:chgData name="132S-Buena, Carrick" userId="b60799d0-6e79-4e64-a632-cfe724d08fa2" providerId="ADAL" clId="{FEE9E2B7-F52D-4AAF-B41A-00457D4EE855}" dt="2023-12-10T22:51:57.760" v="2907" actId="1076"/>
          <ac:grpSpMkLst>
            <pc:docMk/>
            <pc:sldMk cId="1339237822" sldId="256"/>
            <ac:grpSpMk id="102" creationId="{75309A09-0EB8-05DF-ACE6-DFD120679CC9}"/>
          </ac:grpSpMkLst>
        </pc:grpChg>
        <pc:picChg chg="add mod">
          <ac:chgData name="132S-Buena, Carrick" userId="b60799d0-6e79-4e64-a632-cfe724d08fa2" providerId="ADAL" clId="{FEE9E2B7-F52D-4AAF-B41A-00457D4EE855}" dt="2023-12-08T23:01:03.561" v="2453" actId="14100"/>
          <ac:picMkLst>
            <pc:docMk/>
            <pc:sldMk cId="1339237822" sldId="256"/>
            <ac:picMk id="17" creationId="{789DD7ED-5800-2703-27F6-52DA4AA96A1C}"/>
          </ac:picMkLst>
        </pc:picChg>
        <pc:picChg chg="add mod">
          <ac:chgData name="132S-Buena, Carrick" userId="b60799d0-6e79-4e64-a632-cfe724d08fa2" providerId="ADAL" clId="{FEE9E2B7-F52D-4AAF-B41A-00457D4EE855}" dt="2023-12-08T22:59:38.203" v="2441" actId="1076"/>
          <ac:picMkLst>
            <pc:docMk/>
            <pc:sldMk cId="1339237822" sldId="256"/>
            <ac:picMk id="22" creationId="{5DC0161B-1E50-DF47-D12E-5B49166BC8B3}"/>
          </ac:picMkLst>
        </pc:picChg>
        <pc:picChg chg="add mod ord">
          <ac:chgData name="132S-Buena, Carrick" userId="b60799d0-6e79-4e64-a632-cfe724d08fa2" providerId="ADAL" clId="{FEE9E2B7-F52D-4AAF-B41A-00457D4EE855}" dt="2023-12-08T22:59:34.188" v="2440" actId="171"/>
          <ac:picMkLst>
            <pc:docMk/>
            <pc:sldMk cId="1339237822" sldId="256"/>
            <ac:picMk id="24" creationId="{307A4074-4741-25F2-C8AC-7D017F0F885E}"/>
          </ac:picMkLst>
        </pc:picChg>
        <pc:picChg chg="add del mod">
          <ac:chgData name="132S-Buena, Carrick" userId="b60799d0-6e79-4e64-a632-cfe724d08fa2" providerId="ADAL" clId="{FEE9E2B7-F52D-4AAF-B41A-00457D4EE855}" dt="2023-12-10T23:09:17.560" v="3110" actId="478"/>
          <ac:picMkLst>
            <pc:docMk/>
            <pc:sldMk cId="1339237822" sldId="256"/>
            <ac:picMk id="25" creationId="{DBB51D82-AE8A-6A5C-E495-BD0953C16E91}"/>
          </ac:picMkLst>
        </pc:picChg>
        <pc:picChg chg="add mod">
          <ac:chgData name="132S-Buena, Carrick" userId="b60799d0-6e79-4e64-a632-cfe724d08fa2" providerId="ADAL" clId="{FEE9E2B7-F52D-4AAF-B41A-00457D4EE855}" dt="2023-12-10T22:22:38.771" v="2551" actId="1076"/>
          <ac:picMkLst>
            <pc:docMk/>
            <pc:sldMk cId="1339237822" sldId="256"/>
            <ac:picMk id="26" creationId="{00E2B852-DBEF-2288-0A8E-0426413E916A}"/>
          </ac:picMkLst>
        </pc:picChg>
        <pc:picChg chg="add mod">
          <ac:chgData name="132S-Buena, Carrick" userId="b60799d0-6e79-4e64-a632-cfe724d08fa2" providerId="ADAL" clId="{FEE9E2B7-F52D-4AAF-B41A-00457D4EE855}" dt="2023-12-10T22:26:28.729" v="2584" actId="14100"/>
          <ac:picMkLst>
            <pc:docMk/>
            <pc:sldMk cId="1339237822" sldId="256"/>
            <ac:picMk id="27" creationId="{E133C260-F4EF-3690-3837-46D550A20501}"/>
          </ac:picMkLst>
        </pc:picChg>
        <pc:picChg chg="add mod">
          <ac:chgData name="132S-Buena, Carrick" userId="b60799d0-6e79-4e64-a632-cfe724d08fa2" providerId="ADAL" clId="{FEE9E2B7-F52D-4AAF-B41A-00457D4EE855}" dt="2023-12-10T22:28:09.114" v="2605" actId="1076"/>
          <ac:picMkLst>
            <pc:docMk/>
            <pc:sldMk cId="1339237822" sldId="256"/>
            <ac:picMk id="28" creationId="{DE8CF989-3783-C7EC-7C7E-B0A5EFBC114C}"/>
          </ac:picMkLst>
        </pc:picChg>
        <pc:picChg chg="add mod modCrop">
          <ac:chgData name="132S-Buena, Carrick" userId="b60799d0-6e79-4e64-a632-cfe724d08fa2" providerId="ADAL" clId="{FEE9E2B7-F52D-4AAF-B41A-00457D4EE855}" dt="2023-12-10T22:22:40.738" v="2552" actId="1076"/>
          <ac:picMkLst>
            <pc:docMk/>
            <pc:sldMk cId="1339237822" sldId="256"/>
            <ac:picMk id="29" creationId="{732B742C-E5FA-5FF3-459B-802C6E9ABDEE}"/>
          </ac:picMkLst>
        </pc:picChg>
        <pc:picChg chg="add mod">
          <ac:chgData name="132S-Buena, Carrick" userId="b60799d0-6e79-4e64-a632-cfe724d08fa2" providerId="ADAL" clId="{FEE9E2B7-F52D-4AAF-B41A-00457D4EE855}" dt="2023-12-08T23:02:10.752" v="2472" actId="1076"/>
          <ac:picMkLst>
            <pc:docMk/>
            <pc:sldMk cId="1339237822" sldId="256"/>
            <ac:picMk id="30" creationId="{BA6EEFCB-E3AC-653B-F0EA-470D3F0FB8CC}"/>
          </ac:picMkLst>
        </pc:picChg>
        <pc:picChg chg="add del mod">
          <ac:chgData name="132S-Buena, Carrick" userId="b60799d0-6e79-4e64-a632-cfe724d08fa2" providerId="ADAL" clId="{FEE9E2B7-F52D-4AAF-B41A-00457D4EE855}" dt="2023-12-10T23:09:17.560" v="3110" actId="478"/>
          <ac:picMkLst>
            <pc:docMk/>
            <pc:sldMk cId="1339237822" sldId="256"/>
            <ac:picMk id="31" creationId="{783971A6-9013-1D13-9731-855C806854CB}"/>
          </ac:picMkLst>
        </pc:picChg>
        <pc:picChg chg="add mod">
          <ac:chgData name="132S-Buena, Carrick" userId="b60799d0-6e79-4e64-a632-cfe724d08fa2" providerId="ADAL" clId="{FEE9E2B7-F52D-4AAF-B41A-00457D4EE855}" dt="2023-12-08T23:02:43.828" v="2477" actId="1076"/>
          <ac:picMkLst>
            <pc:docMk/>
            <pc:sldMk cId="1339237822" sldId="256"/>
            <ac:picMk id="32" creationId="{BA89DD12-5B07-7851-8F22-EA7824A87C52}"/>
          </ac:picMkLst>
        </pc:picChg>
        <pc:picChg chg="add mod">
          <ac:chgData name="132S-Buena, Carrick" userId="b60799d0-6e79-4e64-a632-cfe724d08fa2" providerId="ADAL" clId="{FEE9E2B7-F52D-4AAF-B41A-00457D4EE855}" dt="2023-12-10T22:26:35.950" v="2587" actId="1076"/>
          <ac:picMkLst>
            <pc:docMk/>
            <pc:sldMk cId="1339237822" sldId="256"/>
            <ac:picMk id="35" creationId="{494040AA-0801-AFC5-907C-BC3264B6FCA2}"/>
          </ac:picMkLst>
        </pc:picChg>
        <pc:picChg chg="add mod">
          <ac:chgData name="132S-Buena, Carrick" userId="b60799d0-6e79-4e64-a632-cfe724d08fa2" providerId="ADAL" clId="{FEE9E2B7-F52D-4AAF-B41A-00457D4EE855}" dt="2023-12-08T23:04:13.410" v="2494" actId="1076"/>
          <ac:picMkLst>
            <pc:docMk/>
            <pc:sldMk cId="1339237822" sldId="256"/>
            <ac:picMk id="36" creationId="{8923760C-3477-929F-4D85-326967264336}"/>
          </ac:picMkLst>
        </pc:picChg>
        <pc:picChg chg="add mod ord">
          <ac:chgData name="132S-Buena, Carrick" userId="b60799d0-6e79-4e64-a632-cfe724d08fa2" providerId="ADAL" clId="{FEE9E2B7-F52D-4AAF-B41A-00457D4EE855}" dt="2023-12-10T23:05:14.373" v="3061" actId="171"/>
          <ac:picMkLst>
            <pc:docMk/>
            <pc:sldMk cId="1339237822" sldId="256"/>
            <ac:picMk id="38" creationId="{65DBA26B-FFD2-61BA-980E-DD447ABAD874}"/>
          </ac:picMkLst>
        </pc:picChg>
        <pc:picChg chg="add mod ord">
          <ac:chgData name="132S-Buena, Carrick" userId="b60799d0-6e79-4e64-a632-cfe724d08fa2" providerId="ADAL" clId="{FEE9E2B7-F52D-4AAF-B41A-00457D4EE855}" dt="2023-12-10T23:05:42.203" v="3067" actId="1076"/>
          <ac:picMkLst>
            <pc:docMk/>
            <pc:sldMk cId="1339237822" sldId="256"/>
            <ac:picMk id="39" creationId="{13DE9B6E-72C5-D387-89A2-441F573AD87A}"/>
          </ac:picMkLst>
        </pc:picChg>
        <pc:picChg chg="add mod">
          <ac:chgData name="132S-Buena, Carrick" userId="b60799d0-6e79-4e64-a632-cfe724d08fa2" providerId="ADAL" clId="{FEE9E2B7-F52D-4AAF-B41A-00457D4EE855}" dt="2023-12-10T23:19:53.519" v="3244" actId="1076"/>
          <ac:picMkLst>
            <pc:docMk/>
            <pc:sldMk cId="1339237822" sldId="256"/>
            <ac:picMk id="40" creationId="{DAF66808-0995-5354-588C-971E3D3A12EC}"/>
          </ac:picMkLst>
        </pc:picChg>
        <pc:picChg chg="add mod">
          <ac:chgData name="132S-Buena, Carrick" userId="b60799d0-6e79-4e64-a632-cfe724d08fa2" providerId="ADAL" clId="{FEE9E2B7-F52D-4AAF-B41A-00457D4EE855}" dt="2023-12-10T22:26:45.478" v="2591" actId="1076"/>
          <ac:picMkLst>
            <pc:docMk/>
            <pc:sldMk cId="1339237822" sldId="256"/>
            <ac:picMk id="41" creationId="{A6588031-A018-F3F0-6C99-2D91526AAED0}"/>
          </ac:picMkLst>
        </pc:picChg>
        <pc:picChg chg="add mod">
          <ac:chgData name="132S-Buena, Carrick" userId="b60799d0-6e79-4e64-a632-cfe724d08fa2" providerId="ADAL" clId="{FEE9E2B7-F52D-4AAF-B41A-00457D4EE855}" dt="2023-12-08T23:04:27.420" v="2500" actId="1076"/>
          <ac:picMkLst>
            <pc:docMk/>
            <pc:sldMk cId="1339237822" sldId="256"/>
            <ac:picMk id="43" creationId="{D658C03A-1900-BF10-7A10-2DE27B9C4044}"/>
          </ac:picMkLst>
        </pc:picChg>
        <pc:picChg chg="add mod">
          <ac:chgData name="132S-Buena, Carrick" userId="b60799d0-6e79-4e64-a632-cfe724d08fa2" providerId="ADAL" clId="{FEE9E2B7-F52D-4AAF-B41A-00457D4EE855}" dt="2023-12-08T23:04:57.736" v="2503" actId="1076"/>
          <ac:picMkLst>
            <pc:docMk/>
            <pc:sldMk cId="1339237822" sldId="256"/>
            <ac:picMk id="44" creationId="{67C68BFA-35C8-1B55-BB52-D0954EF05397}"/>
          </ac:picMkLst>
        </pc:picChg>
        <pc:picChg chg="add mod">
          <ac:chgData name="132S-Buena, Carrick" userId="b60799d0-6e79-4e64-a632-cfe724d08fa2" providerId="ADAL" clId="{FEE9E2B7-F52D-4AAF-B41A-00457D4EE855}" dt="2023-12-08T23:05:20.588" v="2509" actId="1076"/>
          <ac:picMkLst>
            <pc:docMk/>
            <pc:sldMk cId="1339237822" sldId="256"/>
            <ac:picMk id="46" creationId="{DE41D560-7126-182D-D825-89D6B480ED98}"/>
          </ac:picMkLst>
        </pc:picChg>
        <pc:picChg chg="add mod">
          <ac:chgData name="132S-Buena, Carrick" userId="b60799d0-6e79-4e64-a632-cfe724d08fa2" providerId="ADAL" clId="{FEE9E2B7-F52D-4AAF-B41A-00457D4EE855}" dt="2023-12-08T23:05:48.618" v="2511" actId="1076"/>
          <ac:picMkLst>
            <pc:docMk/>
            <pc:sldMk cId="1339237822" sldId="256"/>
            <ac:picMk id="47" creationId="{2E210D63-C77F-F126-5EEE-A55F1E94D2B0}"/>
          </ac:picMkLst>
        </pc:picChg>
        <pc:picChg chg="add mod ord">
          <ac:chgData name="132S-Buena, Carrick" userId="b60799d0-6e79-4e64-a632-cfe724d08fa2" providerId="ADAL" clId="{FEE9E2B7-F52D-4AAF-B41A-00457D4EE855}" dt="2023-12-10T22:55:54.017" v="2958" actId="1076"/>
          <ac:picMkLst>
            <pc:docMk/>
            <pc:sldMk cId="1339237822" sldId="256"/>
            <ac:picMk id="51" creationId="{47D3082D-F742-AD48-37A0-66867FEA0B66}"/>
          </ac:picMkLst>
        </pc:picChg>
        <pc:picChg chg="add mod">
          <ac:chgData name="132S-Buena, Carrick" userId="b60799d0-6e79-4e64-a632-cfe724d08fa2" providerId="ADAL" clId="{FEE9E2B7-F52D-4AAF-B41A-00457D4EE855}" dt="2023-12-10T23:10:22.667" v="3120" actId="207"/>
          <ac:picMkLst>
            <pc:docMk/>
            <pc:sldMk cId="1339237822" sldId="256"/>
            <ac:picMk id="52" creationId="{F4E6F2A4-483E-2591-9693-4B6947C77B5C}"/>
          </ac:picMkLst>
        </pc:picChg>
        <pc:picChg chg="add mod modCrop">
          <ac:chgData name="132S-Buena, Carrick" userId="b60799d0-6e79-4e64-a632-cfe724d08fa2" providerId="ADAL" clId="{FEE9E2B7-F52D-4AAF-B41A-00457D4EE855}" dt="2023-12-10T22:27:33.648" v="2599" actId="1076"/>
          <ac:picMkLst>
            <pc:docMk/>
            <pc:sldMk cId="1339237822" sldId="256"/>
            <ac:picMk id="55" creationId="{402D9FA8-6378-C8E5-8F6D-091F46C01D4D}"/>
          </ac:picMkLst>
        </pc:picChg>
        <pc:picChg chg="add mod">
          <ac:chgData name="132S-Buena, Carrick" userId="b60799d0-6e79-4e64-a632-cfe724d08fa2" providerId="ADAL" clId="{FEE9E2B7-F52D-4AAF-B41A-00457D4EE855}" dt="2023-12-10T23:06:13.664" v="3074" actId="1076"/>
          <ac:picMkLst>
            <pc:docMk/>
            <pc:sldMk cId="1339237822" sldId="256"/>
            <ac:picMk id="56" creationId="{F6B4A914-D063-EEFA-4FD3-88D22FD610FA}"/>
          </ac:picMkLst>
        </pc:picChg>
        <pc:picChg chg="add mod">
          <ac:chgData name="132S-Buena, Carrick" userId="b60799d0-6e79-4e64-a632-cfe724d08fa2" providerId="ADAL" clId="{FEE9E2B7-F52D-4AAF-B41A-00457D4EE855}" dt="2023-12-10T22:27:54.941" v="2604" actId="1076"/>
          <ac:picMkLst>
            <pc:docMk/>
            <pc:sldMk cId="1339237822" sldId="256"/>
            <ac:picMk id="57" creationId="{84720887-D04D-AA01-5B99-30C47EB5B4D0}"/>
          </ac:picMkLst>
        </pc:picChg>
        <pc:picChg chg="add mod">
          <ac:chgData name="132S-Buena, Carrick" userId="b60799d0-6e79-4e64-a632-cfe724d08fa2" providerId="ADAL" clId="{FEE9E2B7-F52D-4AAF-B41A-00457D4EE855}" dt="2023-12-08T23:07:08.057" v="2537" actId="1076"/>
          <ac:picMkLst>
            <pc:docMk/>
            <pc:sldMk cId="1339237822" sldId="256"/>
            <ac:picMk id="59" creationId="{BFF62FBF-70EF-844A-8697-201AA0470B23}"/>
          </ac:picMkLst>
        </pc:picChg>
        <pc:picChg chg="add mod">
          <ac:chgData name="132S-Buena, Carrick" userId="b60799d0-6e79-4e64-a632-cfe724d08fa2" providerId="ADAL" clId="{FEE9E2B7-F52D-4AAF-B41A-00457D4EE855}" dt="2023-12-08T23:07:30.741" v="2544" actId="1076"/>
          <ac:picMkLst>
            <pc:docMk/>
            <pc:sldMk cId="1339237822" sldId="256"/>
            <ac:picMk id="61" creationId="{00C730EF-0548-3A8F-AB61-C7EC3D5F9FE4}"/>
          </ac:picMkLst>
        </pc:picChg>
        <pc:picChg chg="add del mod">
          <ac:chgData name="132S-Buena, Carrick" userId="b60799d0-6e79-4e64-a632-cfe724d08fa2" providerId="ADAL" clId="{FEE9E2B7-F52D-4AAF-B41A-00457D4EE855}" dt="2023-12-10T23:06:31.270" v="3079"/>
          <ac:picMkLst>
            <pc:docMk/>
            <pc:sldMk cId="1339237822" sldId="256"/>
            <ac:picMk id="63" creationId="{C85A78FE-8D68-A471-5AC9-48890AC3CC6B}"/>
          </ac:picMkLst>
        </pc:picChg>
        <pc:picChg chg="add mod">
          <ac:chgData name="132S-Buena, Carrick" userId="b60799d0-6e79-4e64-a632-cfe724d08fa2" providerId="ADAL" clId="{FEE9E2B7-F52D-4AAF-B41A-00457D4EE855}" dt="2023-12-10T22:30:38.229" v="2634" actId="1076"/>
          <ac:picMkLst>
            <pc:docMk/>
            <pc:sldMk cId="1339237822" sldId="256"/>
            <ac:picMk id="64" creationId="{03EA6CF0-593F-5CD4-EA71-507A229DF771}"/>
          </ac:picMkLst>
        </pc:picChg>
        <pc:picChg chg="add mod">
          <ac:chgData name="132S-Buena, Carrick" userId="b60799d0-6e79-4e64-a632-cfe724d08fa2" providerId="ADAL" clId="{FEE9E2B7-F52D-4AAF-B41A-00457D4EE855}" dt="2023-12-10T23:06:47.302" v="3083" actId="1076"/>
          <ac:picMkLst>
            <pc:docMk/>
            <pc:sldMk cId="1339237822" sldId="256"/>
            <ac:picMk id="66" creationId="{8D271E1B-2E7B-A536-1B95-F0DF0363FFCB}"/>
          </ac:picMkLst>
        </pc:picChg>
        <pc:picChg chg="add mod">
          <ac:chgData name="132S-Buena, Carrick" userId="b60799d0-6e79-4e64-a632-cfe724d08fa2" providerId="ADAL" clId="{FEE9E2B7-F52D-4AAF-B41A-00457D4EE855}" dt="2023-12-10T23:06:47.302" v="3083" actId="1076"/>
          <ac:picMkLst>
            <pc:docMk/>
            <pc:sldMk cId="1339237822" sldId="256"/>
            <ac:picMk id="67" creationId="{26676B48-9F6F-1336-3E70-9AF446DC5FE1}"/>
          </ac:picMkLst>
        </pc:picChg>
        <pc:picChg chg="add mod">
          <ac:chgData name="132S-Buena, Carrick" userId="b60799d0-6e79-4e64-a632-cfe724d08fa2" providerId="ADAL" clId="{FEE9E2B7-F52D-4AAF-B41A-00457D4EE855}" dt="2023-12-10T22:30:33.225" v="2633" actId="1076"/>
          <ac:picMkLst>
            <pc:docMk/>
            <pc:sldMk cId="1339237822" sldId="256"/>
            <ac:picMk id="68" creationId="{B453391A-18B9-6EFE-A443-DE7468B15D4F}"/>
          </ac:picMkLst>
        </pc:picChg>
        <pc:picChg chg="add mod">
          <ac:chgData name="132S-Buena, Carrick" userId="b60799d0-6e79-4e64-a632-cfe724d08fa2" providerId="ADAL" clId="{FEE9E2B7-F52D-4AAF-B41A-00457D4EE855}" dt="2023-12-10T22:31:16.338" v="2641" actId="1076"/>
          <ac:picMkLst>
            <pc:docMk/>
            <pc:sldMk cId="1339237822" sldId="256"/>
            <ac:picMk id="72" creationId="{89CFC932-DF45-2139-7FD9-E2EF343DEE67}"/>
          </ac:picMkLst>
        </pc:picChg>
        <pc:picChg chg="add mod">
          <ac:chgData name="132S-Buena, Carrick" userId="b60799d0-6e79-4e64-a632-cfe724d08fa2" providerId="ADAL" clId="{FEE9E2B7-F52D-4AAF-B41A-00457D4EE855}" dt="2023-12-10T22:31:47.453" v="2646" actId="1076"/>
          <ac:picMkLst>
            <pc:docMk/>
            <pc:sldMk cId="1339237822" sldId="256"/>
            <ac:picMk id="74" creationId="{09731776-6E6B-B1D7-3A5E-4932F2763E88}"/>
          </ac:picMkLst>
        </pc:picChg>
        <pc:picChg chg="add mod">
          <ac:chgData name="132S-Buena, Carrick" userId="b60799d0-6e79-4e64-a632-cfe724d08fa2" providerId="ADAL" clId="{FEE9E2B7-F52D-4AAF-B41A-00457D4EE855}" dt="2023-12-10T22:33:07.795" v="2650" actId="1076"/>
          <ac:picMkLst>
            <pc:docMk/>
            <pc:sldMk cId="1339237822" sldId="256"/>
            <ac:picMk id="75" creationId="{68E6A52F-BDFA-332D-7F0E-2BE1271B4FB9}"/>
          </ac:picMkLst>
        </pc:picChg>
        <pc:picChg chg="add mod">
          <ac:chgData name="132S-Buena, Carrick" userId="b60799d0-6e79-4e64-a632-cfe724d08fa2" providerId="ADAL" clId="{FEE9E2B7-F52D-4AAF-B41A-00457D4EE855}" dt="2023-12-10T22:33:11.426" v="2652" actId="1076"/>
          <ac:picMkLst>
            <pc:docMk/>
            <pc:sldMk cId="1339237822" sldId="256"/>
            <ac:picMk id="76" creationId="{322FC1B3-442F-4258-D66C-FCC1078C7EAA}"/>
          </ac:picMkLst>
        </pc:picChg>
        <pc:picChg chg="add mod">
          <ac:chgData name="132S-Buena, Carrick" userId="b60799d0-6e79-4e64-a632-cfe724d08fa2" providerId="ADAL" clId="{FEE9E2B7-F52D-4AAF-B41A-00457D4EE855}" dt="2023-12-10T22:33:36.561" v="2654" actId="1076"/>
          <ac:picMkLst>
            <pc:docMk/>
            <pc:sldMk cId="1339237822" sldId="256"/>
            <ac:picMk id="77" creationId="{5B6BBEC6-1228-76E3-2D8A-519ADE575FA9}"/>
          </ac:picMkLst>
        </pc:picChg>
        <pc:picChg chg="add mod">
          <ac:chgData name="132S-Buena, Carrick" userId="b60799d0-6e79-4e64-a632-cfe724d08fa2" providerId="ADAL" clId="{FEE9E2B7-F52D-4AAF-B41A-00457D4EE855}" dt="2023-12-10T23:07:38.524" v="3092" actId="1076"/>
          <ac:picMkLst>
            <pc:docMk/>
            <pc:sldMk cId="1339237822" sldId="256"/>
            <ac:picMk id="79" creationId="{ECF1FA62-08CE-4891-2AD9-BC7344E26B6F}"/>
          </ac:picMkLst>
        </pc:picChg>
        <pc:picChg chg="add mod">
          <ac:chgData name="132S-Buena, Carrick" userId="b60799d0-6e79-4e64-a632-cfe724d08fa2" providerId="ADAL" clId="{FEE9E2B7-F52D-4AAF-B41A-00457D4EE855}" dt="2023-12-10T22:34:24.986" v="2663" actId="1076"/>
          <ac:picMkLst>
            <pc:docMk/>
            <pc:sldMk cId="1339237822" sldId="256"/>
            <ac:picMk id="80" creationId="{26EDB15E-629F-C66B-C56B-DD1B1933FFB0}"/>
          </ac:picMkLst>
        </pc:picChg>
        <pc:picChg chg="add mod">
          <ac:chgData name="132S-Buena, Carrick" userId="b60799d0-6e79-4e64-a632-cfe724d08fa2" providerId="ADAL" clId="{FEE9E2B7-F52D-4AAF-B41A-00457D4EE855}" dt="2023-12-10T23:07:58.175" v="3095" actId="1076"/>
          <ac:picMkLst>
            <pc:docMk/>
            <pc:sldMk cId="1339237822" sldId="256"/>
            <ac:picMk id="82" creationId="{A549E013-A96B-BADC-74C7-187815DD6463}"/>
          </ac:picMkLst>
        </pc:picChg>
        <pc:picChg chg="add mod">
          <ac:chgData name="132S-Buena, Carrick" userId="b60799d0-6e79-4e64-a632-cfe724d08fa2" providerId="ADAL" clId="{FEE9E2B7-F52D-4AAF-B41A-00457D4EE855}" dt="2023-12-10T23:08:24.841" v="3102" actId="1076"/>
          <ac:picMkLst>
            <pc:docMk/>
            <pc:sldMk cId="1339237822" sldId="256"/>
            <ac:picMk id="84" creationId="{DBCC94E9-0EE8-6681-4E4D-195464A30BD0}"/>
          </ac:picMkLst>
        </pc:picChg>
        <pc:picChg chg="add mod ord">
          <ac:chgData name="132S-Buena, Carrick" userId="b60799d0-6e79-4e64-a632-cfe724d08fa2" providerId="ADAL" clId="{FEE9E2B7-F52D-4AAF-B41A-00457D4EE855}" dt="2023-12-10T22:35:08.333" v="2673" actId="170"/>
          <ac:picMkLst>
            <pc:docMk/>
            <pc:sldMk cId="1339237822" sldId="256"/>
            <ac:picMk id="85" creationId="{30461073-6818-1133-F834-AFA6CD4D4035}"/>
          </ac:picMkLst>
        </pc:picChg>
        <pc:picChg chg="add mod">
          <ac:chgData name="132S-Buena, Carrick" userId="b60799d0-6e79-4e64-a632-cfe724d08fa2" providerId="ADAL" clId="{FEE9E2B7-F52D-4AAF-B41A-00457D4EE855}" dt="2023-12-10T22:35:02.633" v="2671" actId="1076"/>
          <ac:picMkLst>
            <pc:docMk/>
            <pc:sldMk cId="1339237822" sldId="256"/>
            <ac:picMk id="86" creationId="{14C2CFCA-5572-7327-B370-7C59D34D307A}"/>
          </ac:picMkLst>
        </pc:picChg>
        <pc:picChg chg="add mod">
          <ac:chgData name="132S-Buena, Carrick" userId="b60799d0-6e79-4e64-a632-cfe724d08fa2" providerId="ADAL" clId="{FEE9E2B7-F52D-4AAF-B41A-00457D4EE855}" dt="2023-12-10T23:11:54.615" v="3139" actId="1076"/>
          <ac:picMkLst>
            <pc:docMk/>
            <pc:sldMk cId="1339237822" sldId="256"/>
            <ac:picMk id="89" creationId="{4155D992-FD4B-E42E-D8B1-0101081F9664}"/>
          </ac:picMkLst>
        </pc:picChg>
        <pc:picChg chg="add mod">
          <ac:chgData name="132S-Buena, Carrick" userId="b60799d0-6e79-4e64-a632-cfe724d08fa2" providerId="ADAL" clId="{FEE9E2B7-F52D-4AAF-B41A-00457D4EE855}" dt="2023-12-10T22:36:39.533" v="2722" actId="1076"/>
          <ac:picMkLst>
            <pc:docMk/>
            <pc:sldMk cId="1339237822" sldId="256"/>
            <ac:picMk id="90" creationId="{4B771602-C16C-A5DB-E8A6-636C556CE324}"/>
          </ac:picMkLst>
        </pc:picChg>
        <pc:picChg chg="add mod">
          <ac:chgData name="132S-Buena, Carrick" userId="b60799d0-6e79-4e64-a632-cfe724d08fa2" providerId="ADAL" clId="{FEE9E2B7-F52D-4AAF-B41A-00457D4EE855}" dt="2023-12-10T22:36:46.691" v="2724" actId="1076"/>
          <ac:picMkLst>
            <pc:docMk/>
            <pc:sldMk cId="1339237822" sldId="256"/>
            <ac:picMk id="91" creationId="{870FFC9C-7CE2-B92A-1F14-EE0CCCF34E91}"/>
          </ac:picMkLst>
        </pc:picChg>
        <pc:picChg chg="add mod">
          <ac:chgData name="132S-Buena, Carrick" userId="b60799d0-6e79-4e64-a632-cfe724d08fa2" providerId="ADAL" clId="{FEE9E2B7-F52D-4AAF-B41A-00457D4EE855}" dt="2023-12-10T22:36:46.691" v="2724" actId="1076"/>
          <ac:picMkLst>
            <pc:docMk/>
            <pc:sldMk cId="1339237822" sldId="256"/>
            <ac:picMk id="92" creationId="{9FF806E2-8012-72D1-4BC8-51CD35A8EAC4}"/>
          </ac:picMkLst>
        </pc:picChg>
        <pc:picChg chg="add mod modCrop">
          <ac:chgData name="132S-Buena, Carrick" userId="b60799d0-6e79-4e64-a632-cfe724d08fa2" providerId="ADAL" clId="{FEE9E2B7-F52D-4AAF-B41A-00457D4EE855}" dt="2023-12-10T22:52:27.941" v="2917" actId="1076"/>
          <ac:picMkLst>
            <pc:docMk/>
            <pc:sldMk cId="1339237822" sldId="256"/>
            <ac:picMk id="94" creationId="{0B267296-74CB-AEB4-1F62-F07943D6CE60}"/>
          </ac:picMkLst>
        </pc:picChg>
        <pc:picChg chg="add mod">
          <ac:chgData name="132S-Buena, Carrick" userId="b60799d0-6e79-4e64-a632-cfe724d08fa2" providerId="ADAL" clId="{FEE9E2B7-F52D-4AAF-B41A-00457D4EE855}" dt="2023-12-10T22:52:51.850" v="2925" actId="14100"/>
          <ac:picMkLst>
            <pc:docMk/>
            <pc:sldMk cId="1339237822" sldId="256"/>
            <ac:picMk id="95" creationId="{78B33893-FEF8-F7CD-7B0D-5E41605616A8}"/>
          </ac:picMkLst>
        </pc:picChg>
        <pc:picChg chg="add mod">
          <ac:chgData name="132S-Buena, Carrick" userId="b60799d0-6e79-4e64-a632-cfe724d08fa2" providerId="ADAL" clId="{FEE9E2B7-F52D-4AAF-B41A-00457D4EE855}" dt="2023-12-10T23:09:26.527" v="3113" actId="1076"/>
          <ac:picMkLst>
            <pc:docMk/>
            <pc:sldMk cId="1339237822" sldId="256"/>
            <ac:picMk id="96" creationId="{882AA9D1-492B-9FC1-CFA6-90D6BA2A3E92}"/>
          </ac:picMkLst>
        </pc:picChg>
        <pc:picChg chg="add mod">
          <ac:chgData name="132S-Buena, Carrick" userId="b60799d0-6e79-4e64-a632-cfe724d08fa2" providerId="ADAL" clId="{FEE9E2B7-F52D-4AAF-B41A-00457D4EE855}" dt="2023-12-10T23:09:29.672" v="3115" actId="1076"/>
          <ac:picMkLst>
            <pc:docMk/>
            <pc:sldMk cId="1339237822" sldId="256"/>
            <ac:picMk id="97" creationId="{96B5834F-BEC3-72BC-62C8-DA1DBB0DA2EA}"/>
          </ac:picMkLst>
        </pc:picChg>
        <pc:picChg chg="add mod">
          <ac:chgData name="132S-Buena, Carrick" userId="b60799d0-6e79-4e64-a632-cfe724d08fa2" providerId="ADAL" clId="{FEE9E2B7-F52D-4AAF-B41A-00457D4EE855}" dt="2023-12-10T22:52:00.471" v="2908" actId="1076"/>
          <ac:picMkLst>
            <pc:docMk/>
            <pc:sldMk cId="1339237822" sldId="256"/>
            <ac:picMk id="98" creationId="{AE63F612-6EBC-A2B3-4707-47841E3CE39A}"/>
          </ac:picMkLst>
        </pc:picChg>
        <pc:picChg chg="add mod">
          <ac:chgData name="132S-Buena, Carrick" userId="b60799d0-6e79-4e64-a632-cfe724d08fa2" providerId="ADAL" clId="{FEE9E2B7-F52D-4AAF-B41A-00457D4EE855}" dt="2023-12-10T22:52:54.308" v="2926" actId="1076"/>
          <ac:picMkLst>
            <pc:docMk/>
            <pc:sldMk cId="1339237822" sldId="256"/>
            <ac:picMk id="99" creationId="{EB44F7C3-0F45-9937-9DEB-DF8F3B7E4A7D}"/>
          </ac:picMkLst>
        </pc:picChg>
        <pc:picChg chg="add mod">
          <ac:chgData name="132S-Buena, Carrick" userId="b60799d0-6e79-4e64-a632-cfe724d08fa2" providerId="ADAL" clId="{FEE9E2B7-F52D-4AAF-B41A-00457D4EE855}" dt="2023-12-10T22:40:29.319" v="2754" actId="164"/>
          <ac:picMkLst>
            <pc:docMk/>
            <pc:sldMk cId="1339237822" sldId="256"/>
            <ac:picMk id="100" creationId="{CAD8A5FA-6AF2-84FA-E4FA-22A13CCDB1C0}"/>
          </ac:picMkLst>
        </pc:picChg>
        <pc:picChg chg="add mod">
          <ac:chgData name="132S-Buena, Carrick" userId="b60799d0-6e79-4e64-a632-cfe724d08fa2" providerId="ADAL" clId="{FEE9E2B7-F52D-4AAF-B41A-00457D4EE855}" dt="2023-12-10T22:40:29.319" v="2754" actId="164"/>
          <ac:picMkLst>
            <pc:docMk/>
            <pc:sldMk cId="1339237822" sldId="256"/>
            <ac:picMk id="101" creationId="{088E17D3-B4EC-3B9F-7515-916C17E09799}"/>
          </ac:picMkLst>
        </pc:picChg>
        <pc:picChg chg="add mod">
          <ac:chgData name="132S-Buena, Carrick" userId="b60799d0-6e79-4e64-a632-cfe724d08fa2" providerId="ADAL" clId="{FEE9E2B7-F52D-4AAF-B41A-00457D4EE855}" dt="2023-12-10T22:53:56.464" v="2932" actId="1076"/>
          <ac:picMkLst>
            <pc:docMk/>
            <pc:sldMk cId="1339237822" sldId="256"/>
            <ac:picMk id="104" creationId="{67DF43D3-201C-E989-B70B-98ECF3F3FBBC}"/>
          </ac:picMkLst>
        </pc:picChg>
        <pc:picChg chg="add mod">
          <ac:chgData name="132S-Buena, Carrick" userId="b60799d0-6e79-4e64-a632-cfe724d08fa2" providerId="ADAL" clId="{FEE9E2B7-F52D-4AAF-B41A-00457D4EE855}" dt="2023-12-10T23:09:44.534" v="3119" actId="1076"/>
          <ac:picMkLst>
            <pc:docMk/>
            <pc:sldMk cId="1339237822" sldId="256"/>
            <ac:picMk id="106" creationId="{89F1704F-C682-C6EA-F3D3-50CF4EDD2FFA}"/>
          </ac:picMkLst>
        </pc:picChg>
        <pc:picChg chg="add mod">
          <ac:chgData name="132S-Buena, Carrick" userId="b60799d0-6e79-4e64-a632-cfe724d08fa2" providerId="ADAL" clId="{FEE9E2B7-F52D-4AAF-B41A-00457D4EE855}" dt="2023-12-10T23:09:44.534" v="3119" actId="1076"/>
          <ac:picMkLst>
            <pc:docMk/>
            <pc:sldMk cId="1339237822" sldId="256"/>
            <ac:picMk id="107" creationId="{A51679C3-217A-0DD3-29E8-5BFCB0253D33}"/>
          </ac:picMkLst>
        </pc:picChg>
        <pc:picChg chg="add mod">
          <ac:chgData name="132S-Buena, Carrick" userId="b60799d0-6e79-4e64-a632-cfe724d08fa2" providerId="ADAL" clId="{FEE9E2B7-F52D-4AAF-B41A-00457D4EE855}" dt="2023-12-10T22:45:57.067" v="2825" actId="1076"/>
          <ac:picMkLst>
            <pc:docMk/>
            <pc:sldMk cId="1339237822" sldId="256"/>
            <ac:picMk id="109" creationId="{FA542E0C-78F5-B875-C807-F16891467C46}"/>
          </ac:picMkLst>
        </pc:picChg>
        <pc:picChg chg="add mod ord">
          <ac:chgData name="132S-Buena, Carrick" userId="b60799d0-6e79-4e64-a632-cfe724d08fa2" providerId="ADAL" clId="{FEE9E2B7-F52D-4AAF-B41A-00457D4EE855}" dt="2023-12-10T22:45:52.370" v="2824" actId="1076"/>
          <ac:picMkLst>
            <pc:docMk/>
            <pc:sldMk cId="1339237822" sldId="256"/>
            <ac:picMk id="110" creationId="{3FC6EE14-09CF-5ED5-E9B7-B786CA7FAEEF}"/>
          </ac:picMkLst>
        </pc:picChg>
        <pc:picChg chg="add mod">
          <ac:chgData name="132S-Buena, Carrick" userId="b60799d0-6e79-4e64-a632-cfe724d08fa2" providerId="ADAL" clId="{FEE9E2B7-F52D-4AAF-B41A-00457D4EE855}" dt="2023-12-10T22:52:16.314" v="2912" actId="1076"/>
          <ac:picMkLst>
            <pc:docMk/>
            <pc:sldMk cId="1339237822" sldId="256"/>
            <ac:picMk id="112" creationId="{00013A53-312C-8C1E-E50A-91145D143D4B}"/>
          </ac:picMkLst>
        </pc:picChg>
        <pc:picChg chg="add mod">
          <ac:chgData name="132S-Buena, Carrick" userId="b60799d0-6e79-4e64-a632-cfe724d08fa2" providerId="ADAL" clId="{FEE9E2B7-F52D-4AAF-B41A-00457D4EE855}" dt="2023-12-10T22:52:16.314" v="2912" actId="1076"/>
          <ac:picMkLst>
            <pc:docMk/>
            <pc:sldMk cId="1339237822" sldId="256"/>
            <ac:picMk id="113" creationId="{69EA83A7-CCEE-6DD2-6003-CF430A7D65CD}"/>
          </ac:picMkLst>
        </pc:picChg>
        <pc:picChg chg="add mod">
          <ac:chgData name="132S-Buena, Carrick" userId="b60799d0-6e79-4e64-a632-cfe724d08fa2" providerId="ADAL" clId="{FEE9E2B7-F52D-4AAF-B41A-00457D4EE855}" dt="2023-12-10T23:11:49.219" v="3137" actId="1076"/>
          <ac:picMkLst>
            <pc:docMk/>
            <pc:sldMk cId="1339237822" sldId="256"/>
            <ac:picMk id="117" creationId="{0906DCB5-3191-33BC-CD5A-69013E762C2C}"/>
          </ac:picMkLst>
        </pc:picChg>
        <pc:picChg chg="add del mod">
          <ac:chgData name="132S-Buena, Carrick" userId="b60799d0-6e79-4e64-a632-cfe724d08fa2" providerId="ADAL" clId="{FEE9E2B7-F52D-4AAF-B41A-00457D4EE855}" dt="2023-12-10T23:12:13.307" v="3144"/>
          <ac:picMkLst>
            <pc:docMk/>
            <pc:sldMk cId="1339237822" sldId="256"/>
            <ac:picMk id="118" creationId="{2EFEDD04-361B-A2FA-44BD-E2FF79D964D0}"/>
          </ac:picMkLst>
        </pc:picChg>
        <pc:picChg chg="add mod">
          <ac:chgData name="132S-Buena, Carrick" userId="b60799d0-6e79-4e64-a632-cfe724d08fa2" providerId="ADAL" clId="{FEE9E2B7-F52D-4AAF-B41A-00457D4EE855}" dt="2023-12-10T23:12:45.166" v="3152" actId="1076"/>
          <ac:picMkLst>
            <pc:docMk/>
            <pc:sldMk cId="1339237822" sldId="256"/>
            <ac:picMk id="122" creationId="{9DD6E3E9-0D90-99D3-A682-C3BE750693A8}"/>
          </ac:picMkLst>
        </pc:picChg>
        <pc:picChg chg="add mod">
          <ac:chgData name="132S-Buena, Carrick" userId="b60799d0-6e79-4e64-a632-cfe724d08fa2" providerId="ADAL" clId="{FEE9E2B7-F52D-4AAF-B41A-00457D4EE855}" dt="2023-12-10T23:12:57.061" v="3156" actId="1076"/>
          <ac:picMkLst>
            <pc:docMk/>
            <pc:sldMk cId="1339237822" sldId="256"/>
            <ac:picMk id="123" creationId="{01B2E389-2AD4-6B7C-EBE0-FD31FDAE7314}"/>
          </ac:picMkLst>
        </pc:picChg>
        <pc:picChg chg="add del mod">
          <ac:chgData name="132S-Buena, Carrick" userId="b60799d0-6e79-4e64-a632-cfe724d08fa2" providerId="ADAL" clId="{FEE9E2B7-F52D-4AAF-B41A-00457D4EE855}" dt="2023-12-10T23:13:01.244" v="3158"/>
          <ac:picMkLst>
            <pc:docMk/>
            <pc:sldMk cId="1339237822" sldId="256"/>
            <ac:picMk id="124" creationId="{7730E506-DC61-F1CA-6132-A6264F18FA81}"/>
          </ac:picMkLst>
        </pc:picChg>
        <pc:picChg chg="add mod">
          <ac:chgData name="132S-Buena, Carrick" userId="b60799d0-6e79-4e64-a632-cfe724d08fa2" providerId="ADAL" clId="{FEE9E2B7-F52D-4AAF-B41A-00457D4EE855}" dt="2023-12-10T23:13:12.422" v="3162" actId="1076"/>
          <ac:picMkLst>
            <pc:docMk/>
            <pc:sldMk cId="1339237822" sldId="256"/>
            <ac:picMk id="126" creationId="{C08C8EB1-F584-5424-467F-4419D5780B0F}"/>
          </ac:picMkLst>
        </pc:picChg>
        <pc:picChg chg="add mod">
          <ac:chgData name="132S-Buena, Carrick" userId="b60799d0-6e79-4e64-a632-cfe724d08fa2" providerId="ADAL" clId="{FEE9E2B7-F52D-4AAF-B41A-00457D4EE855}" dt="2023-12-10T23:13:39.441" v="3168" actId="1076"/>
          <ac:picMkLst>
            <pc:docMk/>
            <pc:sldMk cId="1339237822" sldId="256"/>
            <ac:picMk id="129" creationId="{4D7DD5C9-382B-1133-56EC-9A69AFDCA709}"/>
          </ac:picMkLst>
        </pc:picChg>
        <pc:picChg chg="add mod">
          <ac:chgData name="132S-Buena, Carrick" userId="b60799d0-6e79-4e64-a632-cfe724d08fa2" providerId="ADAL" clId="{FEE9E2B7-F52D-4AAF-B41A-00457D4EE855}" dt="2023-12-10T23:13:51.017" v="3170" actId="1076"/>
          <ac:picMkLst>
            <pc:docMk/>
            <pc:sldMk cId="1339237822" sldId="256"/>
            <ac:picMk id="130" creationId="{9EE65321-2C87-C3A9-21B9-00F438EC30C6}"/>
          </ac:picMkLst>
        </pc:picChg>
        <pc:picChg chg="add mod">
          <ac:chgData name="132S-Buena, Carrick" userId="b60799d0-6e79-4e64-a632-cfe724d08fa2" providerId="ADAL" clId="{FEE9E2B7-F52D-4AAF-B41A-00457D4EE855}" dt="2023-12-10T23:13:55.858" v="3172" actId="1076"/>
          <ac:picMkLst>
            <pc:docMk/>
            <pc:sldMk cId="1339237822" sldId="256"/>
            <ac:picMk id="131" creationId="{11EDADCC-954C-2BEE-92AB-B2BEA00AE66E}"/>
          </ac:picMkLst>
        </pc:picChg>
        <pc:picChg chg="add mod">
          <ac:chgData name="132S-Buena, Carrick" userId="b60799d0-6e79-4e64-a632-cfe724d08fa2" providerId="ADAL" clId="{FEE9E2B7-F52D-4AAF-B41A-00457D4EE855}" dt="2023-12-10T23:15:11.334" v="3179" actId="1076"/>
          <ac:picMkLst>
            <pc:docMk/>
            <pc:sldMk cId="1339237822" sldId="256"/>
            <ac:picMk id="132" creationId="{22ED83B9-95EB-411E-5306-4FA000A96D35}"/>
          </ac:picMkLst>
        </pc:picChg>
        <pc:picChg chg="add mod">
          <ac:chgData name="132S-Buena, Carrick" userId="b60799d0-6e79-4e64-a632-cfe724d08fa2" providerId="ADAL" clId="{FEE9E2B7-F52D-4AAF-B41A-00457D4EE855}" dt="2023-12-10T23:15:09.020" v="3178" actId="1076"/>
          <ac:picMkLst>
            <pc:docMk/>
            <pc:sldMk cId="1339237822" sldId="256"/>
            <ac:picMk id="133" creationId="{56267478-578C-1E76-83EF-4F87DC7AB006}"/>
          </ac:picMkLst>
        </pc:picChg>
        <pc:picChg chg="add mod">
          <ac:chgData name="132S-Buena, Carrick" userId="b60799d0-6e79-4e64-a632-cfe724d08fa2" providerId="ADAL" clId="{FEE9E2B7-F52D-4AAF-B41A-00457D4EE855}" dt="2023-12-10T23:15:47.469" v="3194" actId="1076"/>
          <ac:picMkLst>
            <pc:docMk/>
            <pc:sldMk cId="1339237822" sldId="256"/>
            <ac:picMk id="134" creationId="{18DBC567-AB06-AC5E-8E28-7DE19864D72D}"/>
          </ac:picMkLst>
        </pc:picChg>
        <pc:picChg chg="add mod">
          <ac:chgData name="132S-Buena, Carrick" userId="b60799d0-6e79-4e64-a632-cfe724d08fa2" providerId="ADAL" clId="{FEE9E2B7-F52D-4AAF-B41A-00457D4EE855}" dt="2023-12-10T23:15:25.091" v="3185" actId="1076"/>
          <ac:picMkLst>
            <pc:docMk/>
            <pc:sldMk cId="1339237822" sldId="256"/>
            <ac:picMk id="135" creationId="{1605D3C7-D257-1B21-AB5F-F72A5402CB23}"/>
          </ac:picMkLst>
        </pc:picChg>
        <pc:picChg chg="add mod">
          <ac:chgData name="132S-Buena, Carrick" userId="b60799d0-6e79-4e64-a632-cfe724d08fa2" providerId="ADAL" clId="{FEE9E2B7-F52D-4AAF-B41A-00457D4EE855}" dt="2023-12-10T23:15:27.687" v="3187" actId="1076"/>
          <ac:picMkLst>
            <pc:docMk/>
            <pc:sldMk cId="1339237822" sldId="256"/>
            <ac:picMk id="136" creationId="{8C081BA0-C73B-069D-404E-6FD932515CC9}"/>
          </ac:picMkLst>
        </pc:picChg>
        <pc:picChg chg="add mod">
          <ac:chgData name="132S-Buena, Carrick" userId="b60799d0-6e79-4e64-a632-cfe724d08fa2" providerId="ADAL" clId="{FEE9E2B7-F52D-4AAF-B41A-00457D4EE855}" dt="2023-12-10T23:15:34.041" v="3190" actId="14100"/>
          <ac:picMkLst>
            <pc:docMk/>
            <pc:sldMk cId="1339237822" sldId="256"/>
            <ac:picMk id="137" creationId="{5CBDEE3E-6576-71E1-99BE-7DDF916A470B}"/>
          </ac:picMkLst>
        </pc:picChg>
        <pc:picChg chg="add mod">
          <ac:chgData name="132S-Buena, Carrick" userId="b60799d0-6e79-4e64-a632-cfe724d08fa2" providerId="ADAL" clId="{FEE9E2B7-F52D-4AAF-B41A-00457D4EE855}" dt="2023-12-10T23:15:37.325" v="3192" actId="1076"/>
          <ac:picMkLst>
            <pc:docMk/>
            <pc:sldMk cId="1339237822" sldId="256"/>
            <ac:picMk id="138" creationId="{C3AAAD87-FA34-A30A-9C49-13A4B91BE448}"/>
          </ac:picMkLst>
        </pc:picChg>
        <pc:picChg chg="add mod">
          <ac:chgData name="132S-Buena, Carrick" userId="b60799d0-6e79-4e64-a632-cfe724d08fa2" providerId="ADAL" clId="{FEE9E2B7-F52D-4AAF-B41A-00457D4EE855}" dt="2023-12-10T23:17:49.173" v="3208" actId="14100"/>
          <ac:picMkLst>
            <pc:docMk/>
            <pc:sldMk cId="1339237822" sldId="256"/>
            <ac:picMk id="139" creationId="{5DE90755-7025-8A06-5101-54B226F66180}"/>
          </ac:picMkLst>
        </pc:picChg>
        <pc:picChg chg="add del mod">
          <ac:chgData name="132S-Buena, Carrick" userId="b60799d0-6e79-4e64-a632-cfe724d08fa2" providerId="ADAL" clId="{FEE9E2B7-F52D-4AAF-B41A-00457D4EE855}" dt="2023-12-10T23:16:15.189" v="3197" actId="478"/>
          <ac:picMkLst>
            <pc:docMk/>
            <pc:sldMk cId="1339237822" sldId="256"/>
            <ac:picMk id="140" creationId="{6A16BF36-1EA9-4708-8504-7258F886F89F}"/>
          </ac:picMkLst>
        </pc:picChg>
        <pc:picChg chg="add mod">
          <ac:chgData name="132S-Buena, Carrick" userId="b60799d0-6e79-4e64-a632-cfe724d08fa2" providerId="ADAL" clId="{FEE9E2B7-F52D-4AAF-B41A-00457D4EE855}" dt="2023-12-10T22:55:01.787" v="2939" actId="1076"/>
          <ac:picMkLst>
            <pc:docMk/>
            <pc:sldMk cId="1339237822" sldId="256"/>
            <ac:picMk id="145" creationId="{69C87FEB-4F0C-0AA6-D988-0499DE5918E1}"/>
          </ac:picMkLst>
        </pc:picChg>
        <pc:picChg chg="add mod ord">
          <ac:chgData name="132S-Buena, Carrick" userId="b60799d0-6e79-4e64-a632-cfe724d08fa2" providerId="ADAL" clId="{FEE9E2B7-F52D-4AAF-B41A-00457D4EE855}" dt="2023-12-10T22:55:59.414" v="2960" actId="166"/>
          <ac:picMkLst>
            <pc:docMk/>
            <pc:sldMk cId="1339237822" sldId="256"/>
            <ac:picMk id="146" creationId="{7E1605F0-DDD7-78CB-E083-4DEACFEC8807}"/>
          </ac:picMkLst>
        </pc:picChg>
        <pc:picChg chg="add mod">
          <ac:chgData name="132S-Buena, Carrick" userId="b60799d0-6e79-4e64-a632-cfe724d08fa2" providerId="ADAL" clId="{FEE9E2B7-F52D-4AAF-B41A-00457D4EE855}" dt="2023-12-10T23:18:19.164" v="3212" actId="1076"/>
          <ac:picMkLst>
            <pc:docMk/>
            <pc:sldMk cId="1339237822" sldId="256"/>
            <ac:picMk id="149" creationId="{BD63BEC1-6185-2FB3-DC7E-1A4AAB5BF77F}"/>
          </ac:picMkLst>
        </pc:picChg>
        <pc:picChg chg="add mod">
          <ac:chgData name="132S-Buena, Carrick" userId="b60799d0-6e79-4e64-a632-cfe724d08fa2" providerId="ADAL" clId="{FEE9E2B7-F52D-4AAF-B41A-00457D4EE855}" dt="2023-12-10T23:17:57.943" v="3211" actId="196"/>
          <ac:picMkLst>
            <pc:docMk/>
            <pc:sldMk cId="1339237822" sldId="256"/>
            <ac:picMk id="151" creationId="{3908CA76-E084-753D-08AD-983AE4B671CC}"/>
          </ac:picMkLst>
        </pc:picChg>
        <pc:picChg chg="add mod ord">
          <ac:chgData name="132S-Buena, Carrick" userId="b60799d0-6e79-4e64-a632-cfe724d08fa2" providerId="ADAL" clId="{FEE9E2B7-F52D-4AAF-B41A-00457D4EE855}" dt="2023-12-10T22:58:40.783" v="2997" actId="1076"/>
          <ac:picMkLst>
            <pc:docMk/>
            <pc:sldMk cId="1339237822" sldId="256"/>
            <ac:picMk id="152" creationId="{3EB06867-06F4-388D-1FC9-5C345D9FD110}"/>
          </ac:picMkLst>
        </pc:picChg>
        <pc:picChg chg="add mod">
          <ac:chgData name="132S-Buena, Carrick" userId="b60799d0-6e79-4e64-a632-cfe724d08fa2" providerId="ADAL" clId="{FEE9E2B7-F52D-4AAF-B41A-00457D4EE855}" dt="2023-12-10T22:58:18.114" v="2991" actId="1076"/>
          <ac:picMkLst>
            <pc:docMk/>
            <pc:sldMk cId="1339237822" sldId="256"/>
            <ac:picMk id="153" creationId="{3601F797-B638-F5B5-29B5-08D552578FE7}"/>
          </ac:picMkLst>
        </pc:picChg>
        <pc:picChg chg="add mod">
          <ac:chgData name="132S-Buena, Carrick" userId="b60799d0-6e79-4e64-a632-cfe724d08fa2" providerId="ADAL" clId="{FEE9E2B7-F52D-4AAF-B41A-00457D4EE855}" dt="2023-12-10T23:00:23.796" v="3011" actId="1076"/>
          <ac:picMkLst>
            <pc:docMk/>
            <pc:sldMk cId="1339237822" sldId="256"/>
            <ac:picMk id="157" creationId="{C73DD94D-E073-FC3E-CFC3-E2644868BD25}"/>
          </ac:picMkLst>
        </pc:picChg>
        <pc:picChg chg="add del mod">
          <ac:chgData name="132S-Buena, Carrick" userId="b60799d0-6e79-4e64-a632-cfe724d08fa2" providerId="ADAL" clId="{FEE9E2B7-F52D-4AAF-B41A-00457D4EE855}" dt="2023-12-10T23:09:20.680" v="3111" actId="478"/>
          <ac:picMkLst>
            <pc:docMk/>
            <pc:sldMk cId="1339237822" sldId="256"/>
            <ac:picMk id="158" creationId="{26D48EB7-7488-7FA4-E2F6-FCB62957F672}"/>
          </ac:picMkLst>
        </pc:picChg>
        <pc:picChg chg="add del mod">
          <ac:chgData name="132S-Buena, Carrick" userId="b60799d0-6e79-4e64-a632-cfe724d08fa2" providerId="ADAL" clId="{FEE9E2B7-F52D-4AAF-B41A-00457D4EE855}" dt="2023-12-10T23:09:20.680" v="3111" actId="478"/>
          <ac:picMkLst>
            <pc:docMk/>
            <pc:sldMk cId="1339237822" sldId="256"/>
            <ac:picMk id="159" creationId="{8695C693-C958-1AAF-CBCA-01375E7764ED}"/>
          </ac:picMkLst>
        </pc:picChg>
        <pc:picChg chg="add mod">
          <ac:chgData name="132S-Buena, Carrick" userId="b60799d0-6e79-4e64-a632-cfe724d08fa2" providerId="ADAL" clId="{FEE9E2B7-F52D-4AAF-B41A-00457D4EE855}" dt="2023-12-10T23:18:29.460" v="3214" actId="1076"/>
          <ac:picMkLst>
            <pc:docMk/>
            <pc:sldMk cId="1339237822" sldId="256"/>
            <ac:picMk id="160" creationId="{4B0DE3C5-442E-74AD-DDF7-88ED0DA7A12C}"/>
          </ac:picMkLst>
        </pc:picChg>
        <pc:picChg chg="add mod">
          <ac:chgData name="132S-Buena, Carrick" userId="b60799d0-6e79-4e64-a632-cfe724d08fa2" providerId="ADAL" clId="{FEE9E2B7-F52D-4AAF-B41A-00457D4EE855}" dt="2023-12-10T23:00:47.451" v="3024" actId="1076"/>
          <ac:picMkLst>
            <pc:docMk/>
            <pc:sldMk cId="1339237822" sldId="256"/>
            <ac:picMk id="161" creationId="{2CEA0499-639A-6E77-BB0F-0DA82470AA13}"/>
          </ac:picMkLst>
        </pc:picChg>
        <pc:picChg chg="add mod">
          <ac:chgData name="132S-Buena, Carrick" userId="b60799d0-6e79-4e64-a632-cfe724d08fa2" providerId="ADAL" clId="{FEE9E2B7-F52D-4AAF-B41A-00457D4EE855}" dt="2023-12-10T23:01:29.154" v="3042" actId="1076"/>
          <ac:picMkLst>
            <pc:docMk/>
            <pc:sldMk cId="1339237822" sldId="256"/>
            <ac:picMk id="162" creationId="{A8035C13-B49C-D8B1-C5CC-D063441C67A8}"/>
          </ac:picMkLst>
        </pc:picChg>
        <pc:picChg chg="add mod">
          <ac:chgData name="132S-Buena, Carrick" userId="b60799d0-6e79-4e64-a632-cfe724d08fa2" providerId="ADAL" clId="{FEE9E2B7-F52D-4AAF-B41A-00457D4EE855}" dt="2023-12-10T23:01:26.382" v="3041" actId="1076"/>
          <ac:picMkLst>
            <pc:docMk/>
            <pc:sldMk cId="1339237822" sldId="256"/>
            <ac:picMk id="163" creationId="{49540EF8-F260-1C0A-921B-1460CD119AA2}"/>
          </ac:picMkLst>
        </pc:picChg>
        <pc:picChg chg="add mod">
          <ac:chgData name="132S-Buena, Carrick" userId="b60799d0-6e79-4e64-a632-cfe724d08fa2" providerId="ADAL" clId="{FEE9E2B7-F52D-4AAF-B41A-00457D4EE855}" dt="2023-12-10T23:01:17.530" v="3036" actId="1076"/>
          <ac:picMkLst>
            <pc:docMk/>
            <pc:sldMk cId="1339237822" sldId="256"/>
            <ac:picMk id="164" creationId="{5802DB5A-8A7C-FE8D-4B7B-121C7EF227FB}"/>
          </ac:picMkLst>
        </pc:picChg>
        <pc:picChg chg="add mod">
          <ac:chgData name="132S-Buena, Carrick" userId="b60799d0-6e79-4e64-a632-cfe724d08fa2" providerId="ADAL" clId="{FEE9E2B7-F52D-4AAF-B41A-00457D4EE855}" dt="2023-12-10T23:19:21.800" v="3228" actId="1076"/>
          <ac:picMkLst>
            <pc:docMk/>
            <pc:sldMk cId="1339237822" sldId="256"/>
            <ac:picMk id="167" creationId="{0F98697A-CCC0-CABA-41E4-0CEE455D416B}"/>
          </ac:picMkLst>
        </pc:picChg>
        <pc:picChg chg="add mod">
          <ac:chgData name="132S-Buena, Carrick" userId="b60799d0-6e79-4e64-a632-cfe724d08fa2" providerId="ADAL" clId="{FEE9E2B7-F52D-4AAF-B41A-00457D4EE855}" dt="2023-12-10T23:18:56.675" v="3222" actId="1076"/>
          <ac:picMkLst>
            <pc:docMk/>
            <pc:sldMk cId="1339237822" sldId="256"/>
            <ac:picMk id="168" creationId="{96835973-88AD-AA52-2EE7-63EDBCEBDA6C}"/>
          </ac:picMkLst>
        </pc:picChg>
        <pc:picChg chg="add mod">
          <ac:chgData name="132S-Buena, Carrick" userId="b60799d0-6e79-4e64-a632-cfe724d08fa2" providerId="ADAL" clId="{FEE9E2B7-F52D-4AAF-B41A-00457D4EE855}" dt="2023-12-10T23:19:00.876" v="3224" actId="1076"/>
          <ac:picMkLst>
            <pc:docMk/>
            <pc:sldMk cId="1339237822" sldId="256"/>
            <ac:picMk id="169" creationId="{D00916BF-9910-6BCF-03F3-6FA1DD72BC87}"/>
          </ac:picMkLst>
        </pc:picChg>
        <pc:picChg chg="add del mod">
          <ac:chgData name="132S-Buena, Carrick" userId="b60799d0-6e79-4e64-a632-cfe724d08fa2" providerId="ADAL" clId="{FEE9E2B7-F52D-4AAF-B41A-00457D4EE855}" dt="2023-12-10T23:19:44.072" v="3240"/>
          <ac:picMkLst>
            <pc:docMk/>
            <pc:sldMk cId="1339237822" sldId="256"/>
            <ac:picMk id="172" creationId="{34E6A528-C91C-A820-D7A7-679CB8823415}"/>
          </ac:picMkLst>
        </pc:picChg>
        <pc:picChg chg="add mod">
          <ac:chgData name="132S-Buena, Carrick" userId="b60799d0-6e79-4e64-a632-cfe724d08fa2" providerId="ADAL" clId="{FEE9E2B7-F52D-4AAF-B41A-00457D4EE855}" dt="2023-12-10T23:19:48.056" v="3242" actId="1076"/>
          <ac:picMkLst>
            <pc:docMk/>
            <pc:sldMk cId="1339237822" sldId="256"/>
            <ac:picMk id="173" creationId="{BF52C5BB-70EB-9F5C-1C55-FCC08B20AE73}"/>
          </ac:picMkLst>
        </pc:picChg>
        <pc:picChg chg="add mod">
          <ac:chgData name="132S-Buena, Carrick" userId="b60799d0-6e79-4e64-a632-cfe724d08fa2" providerId="ADAL" clId="{FEE9E2B7-F52D-4AAF-B41A-00457D4EE855}" dt="2023-12-10T23:20:06.482" v="3249" actId="1076"/>
          <ac:picMkLst>
            <pc:docMk/>
            <pc:sldMk cId="1339237822" sldId="256"/>
            <ac:picMk id="174" creationId="{64E9BC92-0BFE-FBB0-3C84-CA621FCBC8E7}"/>
          </ac:picMkLst>
        </pc:picChg>
        <pc:picChg chg="add mod">
          <ac:chgData name="132S-Buena, Carrick" userId="b60799d0-6e79-4e64-a632-cfe724d08fa2" providerId="ADAL" clId="{FEE9E2B7-F52D-4AAF-B41A-00457D4EE855}" dt="2023-12-10T23:20:31.558" v="3256" actId="1076"/>
          <ac:picMkLst>
            <pc:docMk/>
            <pc:sldMk cId="1339237822" sldId="256"/>
            <ac:picMk id="175" creationId="{DFB0F81B-40EF-F398-CA54-E35EDD783F89}"/>
          </ac:picMkLst>
        </pc:picChg>
        <pc:picChg chg="add mod">
          <ac:chgData name="132S-Buena, Carrick" userId="b60799d0-6e79-4e64-a632-cfe724d08fa2" providerId="ADAL" clId="{FEE9E2B7-F52D-4AAF-B41A-00457D4EE855}" dt="2023-12-10T23:21:24.750" v="3273" actId="1076"/>
          <ac:picMkLst>
            <pc:docMk/>
            <pc:sldMk cId="1339237822" sldId="256"/>
            <ac:picMk id="178" creationId="{282F557E-0FB3-2631-21D9-F85F387A0508}"/>
          </ac:picMkLst>
        </pc:picChg>
        <pc:picChg chg="add mod">
          <ac:chgData name="132S-Buena, Carrick" userId="b60799d0-6e79-4e64-a632-cfe724d08fa2" providerId="ADAL" clId="{FEE9E2B7-F52D-4AAF-B41A-00457D4EE855}" dt="2023-12-10T23:21:18.926" v="3272" actId="1076"/>
          <ac:picMkLst>
            <pc:docMk/>
            <pc:sldMk cId="1339237822" sldId="256"/>
            <ac:picMk id="179" creationId="{0980031B-DD2A-560F-5295-C7C42E935804}"/>
          </ac:picMkLst>
        </pc:picChg>
        <pc:picChg chg="add mod">
          <ac:chgData name="132S-Buena, Carrick" userId="b60799d0-6e79-4e64-a632-cfe724d08fa2" providerId="ADAL" clId="{FEE9E2B7-F52D-4AAF-B41A-00457D4EE855}" dt="2023-12-10T23:21:29.029" v="3275" actId="1076"/>
          <ac:picMkLst>
            <pc:docMk/>
            <pc:sldMk cId="1339237822" sldId="256"/>
            <ac:picMk id="180" creationId="{FAA27700-3E2F-1281-D158-C6A856883ACA}"/>
          </ac:picMkLst>
        </pc:picChg>
        <pc:picChg chg="add del mod">
          <ac:chgData name="132S-Buena, Carrick" userId="b60799d0-6e79-4e64-a632-cfe724d08fa2" providerId="ADAL" clId="{FEE9E2B7-F52D-4AAF-B41A-00457D4EE855}" dt="2023-12-10T23:21:49.796" v="3277"/>
          <ac:picMkLst>
            <pc:docMk/>
            <pc:sldMk cId="1339237822" sldId="256"/>
            <ac:picMk id="182" creationId="{B3B09304-8D80-8535-488E-02064B2FABAD}"/>
          </ac:picMkLst>
        </pc:picChg>
        <pc:picChg chg="add mod">
          <ac:chgData name="132S-Buena, Carrick" userId="b60799d0-6e79-4e64-a632-cfe724d08fa2" providerId="ADAL" clId="{FEE9E2B7-F52D-4AAF-B41A-00457D4EE855}" dt="2023-12-10T23:22:26.633" v="3282" actId="1076"/>
          <ac:picMkLst>
            <pc:docMk/>
            <pc:sldMk cId="1339237822" sldId="256"/>
            <ac:picMk id="184" creationId="{B47FFD49-3E0B-4DEE-0926-9460BFAEDA50}"/>
          </ac:picMkLst>
        </pc:picChg>
        <pc:cxnChg chg="add mod">
          <ac:chgData name="132S-Buena, Carrick" userId="b60799d0-6e79-4e64-a632-cfe724d08fa2" providerId="ADAL" clId="{FEE9E2B7-F52D-4AAF-B41A-00457D4EE855}" dt="2023-12-10T22:22:53.115" v="2556" actId="14100"/>
          <ac:cxnSpMkLst>
            <pc:docMk/>
            <pc:sldMk cId="1339237822" sldId="256"/>
            <ac:cxnSpMk id="2" creationId="{DB8F07DA-3E73-17EB-B442-0B8E6F675455}"/>
          </ac:cxnSpMkLst>
        </pc:cxnChg>
        <pc:cxnChg chg="add mod">
          <ac:chgData name="132S-Buena, Carrick" userId="b60799d0-6e79-4e64-a632-cfe724d08fa2" providerId="ADAL" clId="{FEE9E2B7-F52D-4AAF-B41A-00457D4EE855}" dt="2023-12-10T23:03:29.631" v="3044" actId="1076"/>
          <ac:cxnSpMkLst>
            <pc:docMk/>
            <pc:sldMk cId="1339237822" sldId="256"/>
            <ac:cxnSpMk id="3" creationId="{7C280E5A-441E-8B8E-40AD-0B99E07190DB}"/>
          </ac:cxnSpMkLst>
        </pc:cxnChg>
        <pc:cxnChg chg="add mod">
          <ac:chgData name="132S-Buena, Carrick" userId="b60799d0-6e79-4e64-a632-cfe724d08fa2" providerId="ADAL" clId="{FEE9E2B7-F52D-4AAF-B41A-00457D4EE855}" dt="2023-12-10T23:03:29.631" v="3044" actId="1076"/>
          <ac:cxnSpMkLst>
            <pc:docMk/>
            <pc:sldMk cId="1339237822" sldId="256"/>
            <ac:cxnSpMk id="16" creationId="{EE947C44-7567-BC4A-97BA-097927106B0C}"/>
          </ac:cxnSpMkLst>
        </pc:cxnChg>
        <pc:cxnChg chg="add mod">
          <ac:chgData name="132S-Buena, Carrick" userId="b60799d0-6e79-4e64-a632-cfe724d08fa2" providerId="ADAL" clId="{FEE9E2B7-F52D-4AAF-B41A-00457D4EE855}" dt="2023-12-08T22:58:30.184" v="2425" actId="14100"/>
          <ac:cxnSpMkLst>
            <pc:docMk/>
            <pc:sldMk cId="1339237822" sldId="256"/>
            <ac:cxnSpMk id="19" creationId="{E32115D2-CFD2-D6C1-0A1F-942F8055A3D3}"/>
          </ac:cxnSpMkLst>
        </pc:cxnChg>
        <pc:cxnChg chg="add mod">
          <ac:chgData name="132S-Buena, Carrick" userId="b60799d0-6e79-4e64-a632-cfe724d08fa2" providerId="ADAL" clId="{FEE9E2B7-F52D-4AAF-B41A-00457D4EE855}" dt="2023-12-10T23:03:29.631" v="3044" actId="1076"/>
          <ac:cxnSpMkLst>
            <pc:docMk/>
            <pc:sldMk cId="1339237822" sldId="256"/>
            <ac:cxnSpMk id="20" creationId="{A30CE22F-BBD4-A735-9638-8398C6282594}"/>
          </ac:cxnSpMkLst>
        </pc:cxnChg>
        <pc:cxnChg chg="add del mod">
          <ac:chgData name="132S-Buena, Carrick" userId="b60799d0-6e79-4e64-a632-cfe724d08fa2" providerId="ADAL" clId="{FEE9E2B7-F52D-4AAF-B41A-00457D4EE855}" dt="2023-12-10T22:23:00.209" v="2559" actId="478"/>
          <ac:cxnSpMkLst>
            <pc:docMk/>
            <pc:sldMk cId="1339237822" sldId="256"/>
            <ac:cxnSpMk id="20" creationId="{D9AE1BDD-9675-7281-B137-DDB65F53FE9E}"/>
          </ac:cxnSpMkLst>
        </pc:cxnChg>
        <pc:cxnChg chg="add mod">
          <ac:chgData name="132S-Buena, Carrick" userId="b60799d0-6e79-4e64-a632-cfe724d08fa2" providerId="ADAL" clId="{FEE9E2B7-F52D-4AAF-B41A-00457D4EE855}" dt="2023-12-10T22:26:41.308" v="2589" actId="14100"/>
          <ac:cxnSpMkLst>
            <pc:docMk/>
            <pc:sldMk cId="1339237822" sldId="256"/>
            <ac:cxnSpMk id="21" creationId="{05F2FC46-1384-BB04-BB64-F070020156CA}"/>
          </ac:cxnSpMkLst>
        </pc:cxnChg>
        <pc:cxnChg chg="add mod">
          <ac:chgData name="132S-Buena, Carrick" userId="b60799d0-6e79-4e64-a632-cfe724d08fa2" providerId="ADAL" clId="{FEE9E2B7-F52D-4AAF-B41A-00457D4EE855}" dt="2023-12-10T23:03:29.631" v="3044" actId="1076"/>
          <ac:cxnSpMkLst>
            <pc:docMk/>
            <pc:sldMk cId="1339237822" sldId="256"/>
            <ac:cxnSpMk id="23" creationId="{3D345966-17BE-4613-7FA6-9B5FCB729D27}"/>
          </ac:cxnSpMkLst>
        </pc:cxnChg>
        <pc:cxnChg chg="add mod">
          <ac:chgData name="132S-Buena, Carrick" userId="b60799d0-6e79-4e64-a632-cfe724d08fa2" providerId="ADAL" clId="{FEE9E2B7-F52D-4AAF-B41A-00457D4EE855}" dt="2023-12-08T23:02:59.840" v="2479" actId="1076"/>
          <ac:cxnSpMkLst>
            <pc:docMk/>
            <pc:sldMk cId="1339237822" sldId="256"/>
            <ac:cxnSpMk id="34" creationId="{4E37BDB9-D34C-595C-FD48-E8AB56DC8F3F}"/>
          </ac:cxnSpMkLst>
        </pc:cxnChg>
        <pc:cxnChg chg="add mod">
          <ac:chgData name="132S-Buena, Carrick" userId="b60799d0-6e79-4e64-a632-cfe724d08fa2" providerId="ADAL" clId="{FEE9E2B7-F52D-4AAF-B41A-00457D4EE855}" dt="2023-12-08T23:04:13.410" v="2494" actId="1076"/>
          <ac:cxnSpMkLst>
            <pc:docMk/>
            <pc:sldMk cId="1339237822" sldId="256"/>
            <ac:cxnSpMk id="37" creationId="{F1FCB2FE-319D-6D60-C50C-419331DD7BEF}"/>
          </ac:cxnSpMkLst>
        </pc:cxnChg>
        <pc:cxnChg chg="add del mod">
          <ac:chgData name="132S-Buena, Carrick" userId="b60799d0-6e79-4e64-a632-cfe724d08fa2" providerId="ADAL" clId="{FEE9E2B7-F52D-4AAF-B41A-00457D4EE855}" dt="2023-12-10T22:26:11.622" v="2581" actId="478"/>
          <ac:cxnSpMkLst>
            <pc:docMk/>
            <pc:sldMk cId="1339237822" sldId="256"/>
            <ac:cxnSpMk id="38" creationId="{2BF9380B-7F8A-5224-6259-68A99BAF7C73}"/>
          </ac:cxnSpMkLst>
        </pc:cxnChg>
        <pc:cxnChg chg="add mod">
          <ac:chgData name="132S-Buena, Carrick" userId="b60799d0-6e79-4e64-a632-cfe724d08fa2" providerId="ADAL" clId="{FEE9E2B7-F52D-4AAF-B41A-00457D4EE855}" dt="2023-12-08T23:05:58.432" v="2515" actId="1076"/>
          <ac:cxnSpMkLst>
            <pc:docMk/>
            <pc:sldMk cId="1339237822" sldId="256"/>
            <ac:cxnSpMk id="48" creationId="{FD7B07A6-7832-F89A-B8AA-5786749F1678}"/>
          </ac:cxnSpMkLst>
        </pc:cxnChg>
        <pc:cxnChg chg="add mod">
          <ac:chgData name="132S-Buena, Carrick" userId="b60799d0-6e79-4e64-a632-cfe724d08fa2" providerId="ADAL" clId="{FEE9E2B7-F52D-4AAF-B41A-00457D4EE855}" dt="2023-12-10T22:26:56.170" v="2593" actId="1076"/>
          <ac:cxnSpMkLst>
            <pc:docMk/>
            <pc:sldMk cId="1339237822" sldId="256"/>
            <ac:cxnSpMk id="50" creationId="{7A55A34A-7E20-6A2B-8A55-6FD0544E56C3}"/>
          </ac:cxnSpMkLst>
        </pc:cxnChg>
        <pc:cxnChg chg="add mod">
          <ac:chgData name="132S-Buena, Carrick" userId="b60799d0-6e79-4e64-a632-cfe724d08fa2" providerId="ADAL" clId="{FEE9E2B7-F52D-4AAF-B41A-00457D4EE855}" dt="2023-12-10T22:56:16.922" v="2966" actId="14100"/>
          <ac:cxnSpMkLst>
            <pc:docMk/>
            <pc:sldMk cId="1339237822" sldId="256"/>
            <ac:cxnSpMk id="54" creationId="{FE88D677-D668-F723-A4DE-177803567640}"/>
          </ac:cxnSpMkLst>
        </pc:cxnChg>
        <pc:cxnChg chg="add mod">
          <ac:chgData name="132S-Buena, Carrick" userId="b60799d0-6e79-4e64-a632-cfe724d08fa2" providerId="ADAL" clId="{FEE9E2B7-F52D-4AAF-B41A-00457D4EE855}" dt="2023-12-10T22:29:53.614" v="2622" actId="14100"/>
          <ac:cxnSpMkLst>
            <pc:docMk/>
            <pc:sldMk cId="1339237822" sldId="256"/>
            <ac:cxnSpMk id="65" creationId="{6E6FB373-8683-D332-0CDD-4C025F6FC000}"/>
          </ac:cxnSpMkLst>
        </pc:cxnChg>
        <pc:cxnChg chg="add mod">
          <ac:chgData name="132S-Buena, Carrick" userId="b60799d0-6e79-4e64-a632-cfe724d08fa2" providerId="ADAL" clId="{FEE9E2B7-F52D-4AAF-B41A-00457D4EE855}" dt="2023-12-10T22:30:26.447" v="2630" actId="1076"/>
          <ac:cxnSpMkLst>
            <pc:docMk/>
            <pc:sldMk cId="1339237822" sldId="256"/>
            <ac:cxnSpMk id="69" creationId="{7151CD0F-BBD9-D0EF-17AF-AC61DA79C66D}"/>
          </ac:cxnSpMkLst>
        </pc:cxnChg>
        <pc:cxnChg chg="add mod">
          <ac:chgData name="132S-Buena, Carrick" userId="b60799d0-6e79-4e64-a632-cfe724d08fa2" providerId="ADAL" clId="{FEE9E2B7-F52D-4AAF-B41A-00457D4EE855}" dt="2023-12-10T22:34:23.399" v="2662" actId="14100"/>
          <ac:cxnSpMkLst>
            <pc:docMk/>
            <pc:sldMk cId="1339237822" sldId="256"/>
            <ac:cxnSpMk id="78" creationId="{DC864BD6-37EE-D47D-F24D-2BDFB3D4CFBE}"/>
          </ac:cxnSpMkLst>
        </pc:cxnChg>
        <pc:cxnChg chg="add mod">
          <ac:chgData name="132S-Buena, Carrick" userId="b60799d0-6e79-4e64-a632-cfe724d08fa2" providerId="ADAL" clId="{FEE9E2B7-F52D-4AAF-B41A-00457D4EE855}" dt="2023-12-10T22:34:29.058" v="2665" actId="14100"/>
          <ac:cxnSpMkLst>
            <pc:docMk/>
            <pc:sldMk cId="1339237822" sldId="256"/>
            <ac:cxnSpMk id="81" creationId="{349CE90A-76E4-F7EF-BFD5-433EF05D13CA}"/>
          </ac:cxnSpMkLst>
        </pc:cxnChg>
        <pc:cxnChg chg="add mod">
          <ac:chgData name="132S-Buena, Carrick" userId="b60799d0-6e79-4e64-a632-cfe724d08fa2" providerId="ADAL" clId="{FEE9E2B7-F52D-4AAF-B41A-00457D4EE855}" dt="2023-12-10T22:36:26.018" v="2718" actId="1076"/>
          <ac:cxnSpMkLst>
            <pc:docMk/>
            <pc:sldMk cId="1339237822" sldId="256"/>
            <ac:cxnSpMk id="88" creationId="{2DF7B3DB-7B20-256C-19E7-96924605B5BE}"/>
          </ac:cxnSpMkLst>
        </pc:cxnChg>
        <pc:cxnChg chg="add mod">
          <ac:chgData name="132S-Buena, Carrick" userId="b60799d0-6e79-4e64-a632-cfe724d08fa2" providerId="ADAL" clId="{FEE9E2B7-F52D-4AAF-B41A-00457D4EE855}" dt="2023-12-10T22:36:57.333" v="2727" actId="1076"/>
          <ac:cxnSpMkLst>
            <pc:docMk/>
            <pc:sldMk cId="1339237822" sldId="256"/>
            <ac:cxnSpMk id="93" creationId="{DB65040F-EDB6-1462-1037-D7A90DE36DBD}"/>
          </ac:cxnSpMkLst>
        </pc:cxnChg>
        <pc:cxnChg chg="add mod">
          <ac:chgData name="132S-Buena, Carrick" userId="b60799d0-6e79-4e64-a632-cfe724d08fa2" providerId="ADAL" clId="{FEE9E2B7-F52D-4AAF-B41A-00457D4EE855}" dt="2023-12-10T22:54:00.758" v="2934" actId="1076"/>
          <ac:cxnSpMkLst>
            <pc:docMk/>
            <pc:sldMk cId="1339237822" sldId="256"/>
            <ac:cxnSpMk id="105" creationId="{C397254A-CAD8-EC5B-6EA9-9151895F825B}"/>
          </ac:cxnSpMkLst>
        </pc:cxnChg>
        <pc:cxnChg chg="add del mod">
          <ac:chgData name="132S-Buena, Carrick" userId="b60799d0-6e79-4e64-a632-cfe724d08fa2" providerId="ADAL" clId="{FEE9E2B7-F52D-4AAF-B41A-00457D4EE855}" dt="2023-12-10T23:11:05.973" v="3127"/>
          <ac:cxnSpMkLst>
            <pc:docMk/>
            <pc:sldMk cId="1339237822" sldId="256"/>
            <ac:cxnSpMk id="108" creationId="{83654AD0-A2B3-60DE-AF04-D6EDACD52888}"/>
          </ac:cxnSpMkLst>
        </pc:cxnChg>
        <pc:cxnChg chg="add del mod">
          <ac:chgData name="132S-Buena, Carrick" userId="b60799d0-6e79-4e64-a632-cfe724d08fa2" providerId="ADAL" clId="{FEE9E2B7-F52D-4AAF-B41A-00457D4EE855}" dt="2023-12-10T23:11:08.321" v="3129"/>
          <ac:cxnSpMkLst>
            <pc:docMk/>
            <pc:sldMk cId="1339237822" sldId="256"/>
            <ac:cxnSpMk id="111" creationId="{C0FBD18E-6389-3587-DE7C-C958D822CA8A}"/>
          </ac:cxnSpMkLst>
        </pc:cxnChg>
        <pc:cxnChg chg="add mod">
          <ac:chgData name="132S-Buena, Carrick" userId="b60799d0-6e79-4e64-a632-cfe724d08fa2" providerId="ADAL" clId="{FEE9E2B7-F52D-4AAF-B41A-00457D4EE855}" dt="2023-12-10T22:52:16.314" v="2912" actId="1076"/>
          <ac:cxnSpMkLst>
            <pc:docMk/>
            <pc:sldMk cId="1339237822" sldId="256"/>
            <ac:cxnSpMk id="114" creationId="{435763D7-484F-2BFF-E896-6EE9BE4FF501}"/>
          </ac:cxnSpMkLst>
        </pc:cxnChg>
        <pc:cxnChg chg="add mod">
          <ac:chgData name="132S-Buena, Carrick" userId="b60799d0-6e79-4e64-a632-cfe724d08fa2" providerId="ADAL" clId="{FEE9E2B7-F52D-4AAF-B41A-00457D4EE855}" dt="2023-12-10T23:12:01.969" v="3142" actId="1076"/>
          <ac:cxnSpMkLst>
            <pc:docMk/>
            <pc:sldMk cId="1339237822" sldId="256"/>
            <ac:cxnSpMk id="115" creationId="{06C3C608-9135-2733-C416-F30FECAB9628}"/>
          </ac:cxnSpMkLst>
        </pc:cxnChg>
        <pc:cxnChg chg="add del mod">
          <ac:chgData name="132S-Buena, Carrick" userId="b60799d0-6e79-4e64-a632-cfe724d08fa2" providerId="ADAL" clId="{FEE9E2B7-F52D-4AAF-B41A-00457D4EE855}" dt="2023-12-10T22:51:27.523" v="2904" actId="478"/>
          <ac:cxnSpMkLst>
            <pc:docMk/>
            <pc:sldMk cId="1339237822" sldId="256"/>
            <ac:cxnSpMk id="117" creationId="{4402CFD2-5FB1-DE51-1BC6-AF6E3C3E671E}"/>
          </ac:cxnSpMkLst>
        </pc:cxnChg>
        <pc:cxnChg chg="add del mod">
          <ac:chgData name="132S-Buena, Carrick" userId="b60799d0-6e79-4e64-a632-cfe724d08fa2" providerId="ADAL" clId="{FEE9E2B7-F52D-4AAF-B41A-00457D4EE855}" dt="2023-12-10T22:51:17.795" v="2901" actId="478"/>
          <ac:cxnSpMkLst>
            <pc:docMk/>
            <pc:sldMk cId="1339237822" sldId="256"/>
            <ac:cxnSpMk id="118" creationId="{2A3B32E6-9B47-A75D-FE6A-7DE552058626}"/>
          </ac:cxnSpMkLst>
        </pc:cxnChg>
        <pc:cxnChg chg="add del mod">
          <ac:chgData name="132S-Buena, Carrick" userId="b60799d0-6e79-4e64-a632-cfe724d08fa2" providerId="ADAL" clId="{FEE9E2B7-F52D-4AAF-B41A-00457D4EE855}" dt="2023-12-10T22:51:08.453" v="2898" actId="478"/>
          <ac:cxnSpMkLst>
            <pc:docMk/>
            <pc:sldMk cId="1339237822" sldId="256"/>
            <ac:cxnSpMk id="119" creationId="{EEBB323E-46F2-0E2A-F90E-CDEEDA305AC2}"/>
          </ac:cxnSpMkLst>
        </pc:cxnChg>
        <pc:cxnChg chg="add mod">
          <ac:chgData name="132S-Buena, Carrick" userId="b60799d0-6e79-4e64-a632-cfe724d08fa2" providerId="ADAL" clId="{FEE9E2B7-F52D-4AAF-B41A-00457D4EE855}" dt="2023-12-10T22:50:30.085" v="2891" actId="14100"/>
          <ac:cxnSpMkLst>
            <pc:docMk/>
            <pc:sldMk cId="1339237822" sldId="256"/>
            <ac:cxnSpMk id="120" creationId="{C0D05366-57FA-4B3A-09EB-75ACF098F7BD}"/>
          </ac:cxnSpMkLst>
        </pc:cxnChg>
        <pc:cxnChg chg="add mod">
          <ac:chgData name="132S-Buena, Carrick" userId="b60799d0-6e79-4e64-a632-cfe724d08fa2" providerId="ADAL" clId="{FEE9E2B7-F52D-4AAF-B41A-00457D4EE855}" dt="2023-12-10T22:52:16.314" v="2912" actId="1076"/>
          <ac:cxnSpMkLst>
            <pc:docMk/>
            <pc:sldMk cId="1339237822" sldId="256"/>
            <ac:cxnSpMk id="121" creationId="{ECBFEE85-B22A-663D-0583-BD1A90F5D2B1}"/>
          </ac:cxnSpMkLst>
        </pc:cxnChg>
        <pc:cxnChg chg="add del mod">
          <ac:chgData name="132S-Buena, Carrick" userId="b60799d0-6e79-4e64-a632-cfe724d08fa2" providerId="ADAL" clId="{FEE9E2B7-F52D-4AAF-B41A-00457D4EE855}" dt="2023-12-10T22:50:15.946" v="2887" actId="478"/>
          <ac:cxnSpMkLst>
            <pc:docMk/>
            <pc:sldMk cId="1339237822" sldId="256"/>
            <ac:cxnSpMk id="125" creationId="{7BBDC52C-48F7-9CE1-EFA0-E595705BF524}"/>
          </ac:cxnSpMkLst>
        </pc:cxnChg>
        <pc:cxnChg chg="add mod">
          <ac:chgData name="132S-Buena, Carrick" userId="b60799d0-6e79-4e64-a632-cfe724d08fa2" providerId="ADAL" clId="{FEE9E2B7-F52D-4AAF-B41A-00457D4EE855}" dt="2023-12-10T23:13:26.234" v="3166" actId="1076"/>
          <ac:cxnSpMkLst>
            <pc:docMk/>
            <pc:sldMk cId="1339237822" sldId="256"/>
            <ac:cxnSpMk id="127" creationId="{408268DC-AD58-015D-BA47-8D568E12B3CA}"/>
          </ac:cxnSpMkLst>
        </pc:cxnChg>
        <pc:cxnChg chg="add mod">
          <ac:chgData name="132S-Buena, Carrick" userId="b60799d0-6e79-4e64-a632-cfe724d08fa2" providerId="ADAL" clId="{FEE9E2B7-F52D-4AAF-B41A-00457D4EE855}" dt="2023-12-10T22:51:16.288" v="2900" actId="1076"/>
          <ac:cxnSpMkLst>
            <pc:docMk/>
            <pc:sldMk cId="1339237822" sldId="256"/>
            <ac:cxnSpMk id="141" creationId="{4EC8832F-AB9C-FCDF-B5FE-26935C70EF49}"/>
          </ac:cxnSpMkLst>
        </pc:cxnChg>
        <pc:cxnChg chg="add mod">
          <ac:chgData name="132S-Buena, Carrick" userId="b60799d0-6e79-4e64-a632-cfe724d08fa2" providerId="ADAL" clId="{FEE9E2B7-F52D-4AAF-B41A-00457D4EE855}" dt="2023-12-10T22:51:25.163" v="2903" actId="1076"/>
          <ac:cxnSpMkLst>
            <pc:docMk/>
            <pc:sldMk cId="1339237822" sldId="256"/>
            <ac:cxnSpMk id="142" creationId="{D6B40DAA-4269-19F0-BEF0-A4C232334224}"/>
          </ac:cxnSpMkLst>
        </pc:cxnChg>
        <pc:cxnChg chg="add mod">
          <ac:chgData name="132S-Buena, Carrick" userId="b60799d0-6e79-4e64-a632-cfe724d08fa2" providerId="ADAL" clId="{FEE9E2B7-F52D-4AAF-B41A-00457D4EE855}" dt="2023-12-10T22:52:34.861" v="2921" actId="1076"/>
          <ac:cxnSpMkLst>
            <pc:docMk/>
            <pc:sldMk cId="1339237822" sldId="256"/>
            <ac:cxnSpMk id="143" creationId="{AE590B50-44BA-F25E-9E9C-774CA41835B0}"/>
          </ac:cxnSpMkLst>
        </pc:cxnChg>
        <pc:cxnChg chg="add mod">
          <ac:chgData name="132S-Buena, Carrick" userId="b60799d0-6e79-4e64-a632-cfe724d08fa2" providerId="ADAL" clId="{FEE9E2B7-F52D-4AAF-B41A-00457D4EE855}" dt="2023-12-10T22:53:58.565" v="2933" actId="1076"/>
          <ac:cxnSpMkLst>
            <pc:docMk/>
            <pc:sldMk cId="1339237822" sldId="256"/>
            <ac:cxnSpMk id="144" creationId="{5DD5FBD9-C08E-5EA0-F02A-959C4743D3FE}"/>
          </ac:cxnSpMkLst>
        </pc:cxnChg>
        <pc:cxnChg chg="add del mod">
          <ac:chgData name="132S-Buena, Carrick" userId="b60799d0-6e79-4e64-a632-cfe724d08fa2" providerId="ADAL" clId="{FEE9E2B7-F52D-4AAF-B41A-00457D4EE855}" dt="2023-12-10T22:56:16.472" v="2965"/>
          <ac:cxnSpMkLst>
            <pc:docMk/>
            <pc:sldMk cId="1339237822" sldId="256"/>
            <ac:cxnSpMk id="149" creationId="{2A2EB81B-4F4E-F6BF-C1E3-0E0C7E268E18}"/>
          </ac:cxnSpMkLst>
        </pc:cxnChg>
        <pc:cxnChg chg="add mod">
          <ac:chgData name="132S-Buena, Carrick" userId="b60799d0-6e79-4e64-a632-cfe724d08fa2" providerId="ADAL" clId="{FEE9E2B7-F52D-4AAF-B41A-00457D4EE855}" dt="2023-12-10T22:59:02.027" v="2999" actId="1076"/>
          <ac:cxnSpMkLst>
            <pc:docMk/>
            <pc:sldMk cId="1339237822" sldId="256"/>
            <ac:cxnSpMk id="155" creationId="{89259FD3-A608-AA6E-2096-18D45E6036C6}"/>
          </ac:cxnSpMkLst>
        </pc:cxnChg>
        <pc:cxnChg chg="add mod">
          <ac:chgData name="132S-Buena, Carrick" userId="b60799d0-6e79-4e64-a632-cfe724d08fa2" providerId="ADAL" clId="{FEE9E2B7-F52D-4AAF-B41A-00457D4EE855}" dt="2023-12-10T23:19:25.117" v="3229" actId="14100"/>
          <ac:cxnSpMkLst>
            <pc:docMk/>
            <pc:sldMk cId="1339237822" sldId="256"/>
            <ac:cxnSpMk id="165" creationId="{42728DD8-6B46-73E4-F5C5-3E59DF804208}"/>
          </ac:cxnSpMkLst>
        </pc:cxnChg>
      </pc:sldChg>
      <pc:sldChg chg="delSp modSp new mod">
        <pc:chgData name="132S-Buena, Carrick" userId="b60799d0-6e79-4e64-a632-cfe724d08fa2" providerId="ADAL" clId="{FEE9E2B7-F52D-4AAF-B41A-00457D4EE855}" dt="2023-12-13T21:58:32.978" v="3321" actId="20577"/>
        <pc:sldMkLst>
          <pc:docMk/>
          <pc:sldMk cId="3635419732" sldId="257"/>
        </pc:sldMkLst>
        <pc:spChg chg="del">
          <ac:chgData name="132S-Buena, Carrick" userId="b60799d0-6e79-4e64-a632-cfe724d08fa2" providerId="ADAL" clId="{FEE9E2B7-F52D-4AAF-B41A-00457D4EE855}" dt="2023-12-08T22:07:42.644" v="1" actId="478"/>
          <ac:spMkLst>
            <pc:docMk/>
            <pc:sldMk cId="3635419732" sldId="257"/>
            <ac:spMk id="2" creationId="{839D6821-E88D-E46D-7DA0-9A9F547E0ED5}"/>
          </ac:spMkLst>
        </pc:spChg>
        <pc:spChg chg="mod">
          <ac:chgData name="132S-Buena, Carrick" userId="b60799d0-6e79-4e64-a632-cfe724d08fa2" providerId="ADAL" clId="{FEE9E2B7-F52D-4AAF-B41A-00457D4EE855}" dt="2023-12-13T21:58:32.978" v="3321" actId="20577"/>
          <ac:spMkLst>
            <pc:docMk/>
            <pc:sldMk cId="3635419732" sldId="257"/>
            <ac:spMk id="3" creationId="{0B54DA71-47ED-473A-2F90-6D3C17FD5F9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5178F-CE5C-4522-A3C5-A5ACFC430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293710-E99F-C973-7C5F-36129505B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44139-D03B-1620-F769-9FF50DA2C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95FB-3705-4380-89D0-ACD55D3A3388}" type="datetimeFigureOut">
              <a:rPr lang="en-CA" smtClean="0"/>
              <a:t>2023-12-13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7AD65-5DF2-4078-FE46-1CF1AF2EA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EE70F-375E-CB02-9F88-74423888E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C37D-C83B-41AD-BE52-EB3AE8B999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074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CFA90-A69A-CF8D-8882-6EC09FEA1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1B2E0A-4690-F03E-4760-442CC552D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AC2BC-5F09-C53E-6254-E469CD833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95FB-3705-4380-89D0-ACD55D3A3388}" type="datetimeFigureOut">
              <a:rPr lang="en-CA" smtClean="0"/>
              <a:t>2023-12-13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F4137-BA1D-F1AB-3959-850653781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A3FC2-7F2A-B200-7C76-F33BB3959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C37D-C83B-41AD-BE52-EB3AE8B999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953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A4A946-48D6-D0F9-B7ED-F45C534F87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9F2261-704F-36B5-1CF8-29C408BC6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1E7CE-6F79-2E51-A470-FD67835F2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95FB-3705-4380-89D0-ACD55D3A3388}" type="datetimeFigureOut">
              <a:rPr lang="en-CA" smtClean="0"/>
              <a:t>2023-12-13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44408-A715-171E-7583-2C8D5A666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D30BB-14FC-9F6D-8287-F0B4240F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C37D-C83B-41AD-BE52-EB3AE8B999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30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489E9-CEB4-B27C-41B8-E40E32B96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0B4C7-C065-AB97-C8C0-BC528A17E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8F0CF-D071-E609-E4CF-ADDD2F4E8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95FB-3705-4380-89D0-ACD55D3A3388}" type="datetimeFigureOut">
              <a:rPr lang="en-CA" smtClean="0"/>
              <a:t>2023-12-13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1BF81-30AC-9305-72A4-DD1EE55FE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F7AB2-9AB2-334E-C20D-5ABA632E6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C37D-C83B-41AD-BE52-EB3AE8B999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0476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DACBA-3B94-BA56-8F15-E6867D875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B8F2D-BB19-AE78-159E-33DD342C6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0404B-0A5E-ECF3-444E-C196A1954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95FB-3705-4380-89D0-ACD55D3A3388}" type="datetimeFigureOut">
              <a:rPr lang="en-CA" smtClean="0"/>
              <a:t>2023-12-13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41E20-1E5F-E330-165C-0946F705E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41E98-49B4-2E70-CFB4-77659D9A0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C37D-C83B-41AD-BE52-EB3AE8B999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6782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57602-AF7F-8DB7-A999-B51A6153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80EA0-2090-75FA-3365-5160A3F80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46932E-3B2C-672B-8A59-9B95B01E5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18215-7F99-B38A-A74D-03EE4D71F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95FB-3705-4380-89D0-ACD55D3A3388}" type="datetimeFigureOut">
              <a:rPr lang="en-CA" smtClean="0"/>
              <a:t>2023-12-13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A9B919-C93D-04E2-B68A-0080A5EE8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145BC-426C-8075-F055-15904B923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C37D-C83B-41AD-BE52-EB3AE8B999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5113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4BD86-A79A-5C18-5DA6-36487D444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D00FA-7DE1-5801-43EA-87A2173F4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D7AA6-7664-DE2D-6AA9-9B59374A3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39C474-DF35-4A35-9134-277C83F06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550D6D-E4D5-7479-7515-F25718BF45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9256E5-4F5F-8DA1-5D7E-211328A5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95FB-3705-4380-89D0-ACD55D3A3388}" type="datetimeFigureOut">
              <a:rPr lang="en-CA" smtClean="0"/>
              <a:t>2023-12-13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AF1E5-863B-CE24-AAE3-25C373E17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AC26F5-63D9-F102-6950-89BBD361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C37D-C83B-41AD-BE52-EB3AE8B999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797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0FC8B-74D9-3827-BA2A-2E421A5B1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BC18F2-626D-06C6-1990-B93881A2F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95FB-3705-4380-89D0-ACD55D3A3388}" type="datetimeFigureOut">
              <a:rPr lang="en-CA" smtClean="0"/>
              <a:t>2023-12-13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EE3E3-4A7D-224C-C3C2-2F8D39B8D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93921D-0564-1630-660F-1AD21E986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C37D-C83B-41AD-BE52-EB3AE8B999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650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6B171D-BEAD-CE40-E862-9A36985E8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95FB-3705-4380-89D0-ACD55D3A3388}" type="datetimeFigureOut">
              <a:rPr lang="en-CA" smtClean="0"/>
              <a:t>2023-12-13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3CE907-88AB-FC0C-E4BE-76602B398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11F23-6376-A591-E170-A52CD250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C37D-C83B-41AD-BE52-EB3AE8B999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8084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65658-8CC1-6C9F-94A6-18F7BD1B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34902-8996-B699-C892-E22E52B0E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4BFF2-C9F6-14CE-F80C-492E51F8B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AD4BD-E417-3091-686E-B9B6EEC91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95FB-3705-4380-89D0-ACD55D3A3388}" type="datetimeFigureOut">
              <a:rPr lang="en-CA" smtClean="0"/>
              <a:t>2023-12-13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F741B-2BB3-CAC1-A3AB-8FE5BB2AF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7F1E61-78E7-35FC-B7F4-3CB0FD423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C37D-C83B-41AD-BE52-EB3AE8B999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068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4A8C-DAD5-B793-F1E6-848D78DDB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E67693-AC75-05B7-878A-B14E55CF7D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DB8C6E-DAC4-4E8F-60BF-4EAB90083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E0849-FF7A-EAB0-F00F-9D6C71757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95FB-3705-4380-89D0-ACD55D3A3388}" type="datetimeFigureOut">
              <a:rPr lang="en-CA" smtClean="0"/>
              <a:t>2023-12-13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B3A74-47EB-8F38-E759-48A9B4707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4DF1B-AD00-A8E2-4CBC-10520B0B5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C37D-C83B-41AD-BE52-EB3AE8B999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249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443BBF-A40C-9600-BA51-26F336DC8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E4E02-A981-BE96-5EF6-18EF8D36A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79414-F1F0-EEB4-54B7-67613807B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095FB-3705-4380-89D0-ACD55D3A3388}" type="datetimeFigureOut">
              <a:rPr lang="en-CA" smtClean="0"/>
              <a:t>2023-12-13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723C3-8102-C9B7-736C-D57E4F509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F384E-D74F-66D4-6996-36856A741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4C37D-C83B-41AD-BE52-EB3AE8B999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158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C175A5-F015-7F8F-86D9-AEB077568D56}"/>
              </a:ext>
            </a:extLst>
          </p:cNvPr>
          <p:cNvSpPr/>
          <p:nvPr/>
        </p:nvSpPr>
        <p:spPr>
          <a:xfrm>
            <a:off x="353418" y="392687"/>
            <a:ext cx="2731981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F05B9C-2665-FAAC-C397-78D227573EC6}"/>
              </a:ext>
            </a:extLst>
          </p:cNvPr>
          <p:cNvSpPr/>
          <p:nvPr/>
        </p:nvSpPr>
        <p:spPr>
          <a:xfrm>
            <a:off x="3294832" y="392687"/>
            <a:ext cx="2731981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BC8AE1-4B20-F2C3-76DD-4F9511D7D825}"/>
              </a:ext>
            </a:extLst>
          </p:cNvPr>
          <p:cNvSpPr/>
          <p:nvPr/>
        </p:nvSpPr>
        <p:spPr>
          <a:xfrm>
            <a:off x="6236246" y="392687"/>
            <a:ext cx="2731981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05B8AC-566B-4B31-A604-9459A8D6E169}"/>
              </a:ext>
            </a:extLst>
          </p:cNvPr>
          <p:cNvSpPr/>
          <p:nvPr/>
        </p:nvSpPr>
        <p:spPr>
          <a:xfrm>
            <a:off x="9177660" y="392687"/>
            <a:ext cx="2731981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CF762-17E7-3A77-948A-AA9D809A7E27}"/>
              </a:ext>
            </a:extLst>
          </p:cNvPr>
          <p:cNvSpPr/>
          <p:nvPr/>
        </p:nvSpPr>
        <p:spPr>
          <a:xfrm>
            <a:off x="353418" y="2441205"/>
            <a:ext cx="2731981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38F2C8-AEFF-B3A2-EAA0-C4AB8D3B2843}"/>
              </a:ext>
            </a:extLst>
          </p:cNvPr>
          <p:cNvSpPr/>
          <p:nvPr/>
        </p:nvSpPr>
        <p:spPr>
          <a:xfrm>
            <a:off x="3294832" y="2441205"/>
            <a:ext cx="2731981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4D268E-A838-4BA7-9F20-477A89F15E3F}"/>
              </a:ext>
            </a:extLst>
          </p:cNvPr>
          <p:cNvSpPr/>
          <p:nvPr/>
        </p:nvSpPr>
        <p:spPr>
          <a:xfrm>
            <a:off x="6236246" y="2441205"/>
            <a:ext cx="2731981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C62564-F4A5-B818-CF65-1FBF86072E77}"/>
              </a:ext>
            </a:extLst>
          </p:cNvPr>
          <p:cNvSpPr/>
          <p:nvPr/>
        </p:nvSpPr>
        <p:spPr>
          <a:xfrm>
            <a:off x="9177660" y="2441205"/>
            <a:ext cx="2731981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FBB9FE-A713-55AC-4CFE-75B1F0602FF9}"/>
              </a:ext>
            </a:extLst>
          </p:cNvPr>
          <p:cNvSpPr/>
          <p:nvPr/>
        </p:nvSpPr>
        <p:spPr>
          <a:xfrm>
            <a:off x="353418" y="4438299"/>
            <a:ext cx="2731981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B1B975-841E-E8F1-FF26-B415719E0C4A}"/>
              </a:ext>
            </a:extLst>
          </p:cNvPr>
          <p:cNvSpPr/>
          <p:nvPr/>
        </p:nvSpPr>
        <p:spPr>
          <a:xfrm>
            <a:off x="3294832" y="4438299"/>
            <a:ext cx="2731981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D5136A-C3D6-CC00-04A5-8C0021722C7E}"/>
              </a:ext>
            </a:extLst>
          </p:cNvPr>
          <p:cNvSpPr/>
          <p:nvPr/>
        </p:nvSpPr>
        <p:spPr>
          <a:xfrm>
            <a:off x="6236246" y="4438299"/>
            <a:ext cx="2731981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9506BBA-C4A1-CC04-01C8-5441B2234A0F}"/>
              </a:ext>
            </a:extLst>
          </p:cNvPr>
          <p:cNvSpPr/>
          <p:nvPr/>
        </p:nvSpPr>
        <p:spPr>
          <a:xfrm>
            <a:off x="4574362" y="3234471"/>
            <a:ext cx="1448553" cy="1037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A82DD8-8837-37EA-0B50-48D3E1AED9CF}"/>
              </a:ext>
            </a:extLst>
          </p:cNvPr>
          <p:cNvSpPr/>
          <p:nvPr/>
        </p:nvSpPr>
        <p:spPr>
          <a:xfrm>
            <a:off x="9177660" y="4438299"/>
            <a:ext cx="2731981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7" name="Picture 16" descr="Cartoon character with long arms and a green shirt&#10;&#10;Description automatically generated">
            <a:extLst>
              <a:ext uri="{FF2B5EF4-FFF2-40B4-BE49-F238E27FC236}">
                <a16:creationId xmlns:a16="http://schemas.microsoft.com/office/drawing/2014/main" id="{789DD7ED-5800-2703-27F6-52DA4AA96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33" y="692866"/>
            <a:ext cx="730823" cy="139959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3BC0B2-03B1-07EB-B497-1D85811AC912}"/>
              </a:ext>
            </a:extLst>
          </p:cNvPr>
          <p:cNvSpPr/>
          <p:nvPr/>
        </p:nvSpPr>
        <p:spPr>
          <a:xfrm>
            <a:off x="1719408" y="443175"/>
            <a:ext cx="1293063" cy="168294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32115D2-CFD2-D6C1-0A1F-942F8055A3D3}"/>
              </a:ext>
            </a:extLst>
          </p:cNvPr>
          <p:cNvCxnSpPr>
            <a:cxnSpLocks/>
          </p:cNvCxnSpPr>
          <p:nvPr/>
        </p:nvCxnSpPr>
        <p:spPr>
          <a:xfrm flipV="1">
            <a:off x="1324852" y="861881"/>
            <a:ext cx="336581" cy="2039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" name="Picture 23" descr="A flag with a blue circle and white text&#10;&#10;Description automatically generated">
            <a:extLst>
              <a:ext uri="{FF2B5EF4-FFF2-40B4-BE49-F238E27FC236}">
                <a16:creationId xmlns:a16="http://schemas.microsoft.com/office/drawing/2014/main" id="{307A4074-4741-25F2-C8AC-7D017F0F8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35" y="497287"/>
            <a:ext cx="1122408" cy="787361"/>
          </a:xfrm>
          <a:prstGeom prst="rect">
            <a:avLst/>
          </a:prstGeom>
        </p:spPr>
      </p:pic>
      <p:pic>
        <p:nvPicPr>
          <p:cNvPr id="22" name="Picture 21" descr="Cartoon van with cartoon characters&#10;&#10;Description automatically generated">
            <a:extLst>
              <a:ext uri="{FF2B5EF4-FFF2-40B4-BE49-F238E27FC236}">
                <a16:creationId xmlns:a16="http://schemas.microsoft.com/office/drawing/2014/main" id="{5DC0161B-1E50-DF47-D12E-5B49166BC8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76" y="749337"/>
            <a:ext cx="1000326" cy="755029"/>
          </a:xfrm>
          <a:prstGeom prst="rect">
            <a:avLst/>
          </a:prstGeom>
        </p:spPr>
      </p:pic>
      <p:pic>
        <p:nvPicPr>
          <p:cNvPr id="26" name="Picture 25" descr="A gold number on a black background&#10;&#10;Description automatically generated">
            <a:extLst>
              <a:ext uri="{FF2B5EF4-FFF2-40B4-BE49-F238E27FC236}">
                <a16:creationId xmlns:a16="http://schemas.microsoft.com/office/drawing/2014/main" id="{00E2B852-DBEF-2288-0A8E-0426413E91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71" y="1323821"/>
            <a:ext cx="467475" cy="467475"/>
          </a:xfrm>
          <a:prstGeom prst="rect">
            <a:avLst/>
          </a:prstGeom>
        </p:spPr>
      </p:pic>
      <p:pic>
        <p:nvPicPr>
          <p:cNvPr id="28" name="Picture 27" descr="A blue eyeball with a black circle&#10;&#10;Description automatically generated">
            <a:extLst>
              <a:ext uri="{FF2B5EF4-FFF2-40B4-BE49-F238E27FC236}">
                <a16:creationId xmlns:a16="http://schemas.microsoft.com/office/drawing/2014/main" id="{DE8CF989-3783-C7EC-7C7E-B0A5EFBC11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415" y="1657093"/>
            <a:ext cx="492846" cy="492846"/>
          </a:xfrm>
          <a:prstGeom prst="rect">
            <a:avLst/>
          </a:prstGeom>
        </p:spPr>
      </p:pic>
      <p:pic>
        <p:nvPicPr>
          <p:cNvPr id="29" name="Picture 28" descr="Cartoon character with long arms and a green shirt&#10;&#10;Description automatically generated">
            <a:extLst>
              <a:ext uri="{FF2B5EF4-FFF2-40B4-BE49-F238E27FC236}">
                <a16:creationId xmlns:a16="http://schemas.microsoft.com/office/drawing/2014/main" id="{732B742C-E5FA-5FF3-459B-802C6E9ABD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9" t="1735" r="34702" b="90590"/>
          <a:stretch/>
        </p:blipFill>
        <p:spPr>
          <a:xfrm>
            <a:off x="1698372" y="1712079"/>
            <a:ext cx="689483" cy="312393"/>
          </a:xfrm>
          <a:prstGeom prst="rect">
            <a:avLst/>
          </a:prstGeom>
        </p:spPr>
      </p:pic>
      <p:pic>
        <p:nvPicPr>
          <p:cNvPr id="30" name="Picture 29" descr="Cartoon character with long arms and a green shirt&#10;&#10;Description automatically generated">
            <a:extLst>
              <a:ext uri="{FF2B5EF4-FFF2-40B4-BE49-F238E27FC236}">
                <a16:creationId xmlns:a16="http://schemas.microsoft.com/office/drawing/2014/main" id="{BA6EEFCB-E3AC-653B-F0EA-470D3F0FB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88" y="636044"/>
            <a:ext cx="730823" cy="1399596"/>
          </a:xfrm>
          <a:prstGeom prst="rect">
            <a:avLst/>
          </a:prstGeom>
        </p:spPr>
      </p:pic>
      <p:pic>
        <p:nvPicPr>
          <p:cNvPr id="32" name="Picture 31" descr="A blue water droplet on a black background&#10;&#10;Description automatically generated">
            <a:extLst>
              <a:ext uri="{FF2B5EF4-FFF2-40B4-BE49-F238E27FC236}">
                <a16:creationId xmlns:a16="http://schemas.microsoft.com/office/drawing/2014/main" id="{BA89DD12-5B07-7851-8F22-EA7824A87C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097" y="700293"/>
            <a:ext cx="606794" cy="60679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667C9459-8295-C39B-D3D9-3CFC3C6B5A06}"/>
              </a:ext>
            </a:extLst>
          </p:cNvPr>
          <p:cNvSpPr/>
          <p:nvPr/>
        </p:nvSpPr>
        <p:spPr>
          <a:xfrm>
            <a:off x="4574362" y="465613"/>
            <a:ext cx="1293063" cy="168294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E37BDB9-D34C-595C-FD48-E8AB56DC8F3F}"/>
              </a:ext>
            </a:extLst>
          </p:cNvPr>
          <p:cNvCxnSpPr>
            <a:cxnSpLocks/>
          </p:cNvCxnSpPr>
          <p:nvPr/>
        </p:nvCxnSpPr>
        <p:spPr>
          <a:xfrm flipV="1">
            <a:off x="4179806" y="884319"/>
            <a:ext cx="336581" cy="2039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6" name="Picture 35" descr="A cartoon of a person's leg&#10;&#10;Description automatically generated">
            <a:extLst>
              <a:ext uri="{FF2B5EF4-FFF2-40B4-BE49-F238E27FC236}">
                <a16:creationId xmlns:a16="http://schemas.microsoft.com/office/drawing/2014/main" id="{8923760C-3477-929F-4D85-3269672643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936" y="516904"/>
            <a:ext cx="932426" cy="932426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1FCB2FE-319D-6D60-C50C-419331DD7BEF}"/>
              </a:ext>
            </a:extLst>
          </p:cNvPr>
          <p:cNvCxnSpPr>
            <a:cxnSpLocks/>
          </p:cNvCxnSpPr>
          <p:nvPr/>
        </p:nvCxnSpPr>
        <p:spPr>
          <a:xfrm>
            <a:off x="4979885" y="572797"/>
            <a:ext cx="426385" cy="783989"/>
          </a:xfrm>
          <a:prstGeom prst="line">
            <a:avLst/>
          </a:prstGeom>
          <a:ln w="508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Picture 39" descr="Cartoon character from a cartoon&#10;&#10;Description automatically generated">
            <a:extLst>
              <a:ext uri="{FF2B5EF4-FFF2-40B4-BE49-F238E27FC236}">
                <a16:creationId xmlns:a16="http://schemas.microsoft.com/office/drawing/2014/main" id="{DAF66808-0995-5354-588C-971E3D3A12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659" y="1429713"/>
            <a:ext cx="371120" cy="710076"/>
          </a:xfrm>
          <a:prstGeom prst="rect">
            <a:avLst/>
          </a:prstGeom>
        </p:spPr>
      </p:pic>
      <p:sp>
        <p:nvSpPr>
          <p:cNvPr id="42" name="Heart 41">
            <a:extLst>
              <a:ext uri="{FF2B5EF4-FFF2-40B4-BE49-F238E27FC236}">
                <a16:creationId xmlns:a16="http://schemas.microsoft.com/office/drawing/2014/main" id="{83228677-7479-464F-C142-9BFD0D95B61C}"/>
              </a:ext>
            </a:extLst>
          </p:cNvPr>
          <p:cNvSpPr/>
          <p:nvPr/>
        </p:nvSpPr>
        <p:spPr>
          <a:xfrm>
            <a:off x="5038008" y="1600081"/>
            <a:ext cx="374088" cy="31973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43" name="Picture 42" descr="A cartoon of a person's leg&#10;&#10;Description automatically generated">
            <a:extLst>
              <a:ext uri="{FF2B5EF4-FFF2-40B4-BE49-F238E27FC236}">
                <a16:creationId xmlns:a16="http://schemas.microsoft.com/office/drawing/2014/main" id="{D658C03A-1900-BF10-7A10-2DE27B9C40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353" y="1478599"/>
            <a:ext cx="596700" cy="596700"/>
          </a:xfrm>
          <a:prstGeom prst="rect">
            <a:avLst/>
          </a:prstGeom>
        </p:spPr>
      </p:pic>
      <p:pic>
        <p:nvPicPr>
          <p:cNvPr id="44" name="Picture 43" descr="Cartoon character with long arms and a green shirt&#10;&#10;Description automatically generated">
            <a:extLst>
              <a:ext uri="{FF2B5EF4-FFF2-40B4-BE49-F238E27FC236}">
                <a16:creationId xmlns:a16="http://schemas.microsoft.com/office/drawing/2014/main" id="{67C68BFA-35C8-1B55-BB52-D0954EF05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96" y="700293"/>
            <a:ext cx="730823" cy="1399596"/>
          </a:xfrm>
          <a:prstGeom prst="rect">
            <a:avLst/>
          </a:prstGeom>
        </p:spPr>
      </p:pic>
      <p:sp>
        <p:nvSpPr>
          <p:cNvPr id="45" name="Thought Bubble: Cloud 44">
            <a:extLst>
              <a:ext uri="{FF2B5EF4-FFF2-40B4-BE49-F238E27FC236}">
                <a16:creationId xmlns:a16="http://schemas.microsoft.com/office/drawing/2014/main" id="{C8008A2B-B9E2-B2E1-D4D7-596E89F8FF68}"/>
              </a:ext>
            </a:extLst>
          </p:cNvPr>
          <p:cNvSpPr/>
          <p:nvPr/>
        </p:nvSpPr>
        <p:spPr>
          <a:xfrm>
            <a:off x="7002370" y="443175"/>
            <a:ext cx="891452" cy="710576"/>
          </a:xfrm>
          <a:prstGeom prst="cloudCallout">
            <a:avLst>
              <a:gd name="adj1" fmla="val -63083"/>
              <a:gd name="adj2" fmla="val 2489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6" name="Picture 45" descr="A cartoon of a person's leg&#10;&#10;Description automatically generated">
            <a:extLst>
              <a:ext uri="{FF2B5EF4-FFF2-40B4-BE49-F238E27FC236}">
                <a16:creationId xmlns:a16="http://schemas.microsoft.com/office/drawing/2014/main" id="{DE41D560-7126-182D-D825-89D6B480ED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955" y="494114"/>
            <a:ext cx="596700" cy="5967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E210D63-C77F-F126-5EEE-A55F1E94D2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228" y="1261268"/>
            <a:ext cx="523483" cy="523483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D7B07A6-7832-F89A-B8AA-5786749F1678}"/>
              </a:ext>
            </a:extLst>
          </p:cNvPr>
          <p:cNvCxnSpPr>
            <a:cxnSpLocks/>
          </p:cNvCxnSpPr>
          <p:nvPr/>
        </p:nvCxnSpPr>
        <p:spPr>
          <a:xfrm>
            <a:off x="6981387" y="1499598"/>
            <a:ext cx="46391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2" name="Picture 51" descr="A person with arms crossed&#10;&#10;Description automatically generated">
            <a:extLst>
              <a:ext uri="{FF2B5EF4-FFF2-40B4-BE49-F238E27FC236}">
                <a16:creationId xmlns:a16="http://schemas.microsoft.com/office/drawing/2014/main" id="{F4E6F2A4-483E-2591-9693-4B6947C77B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427" y="1054645"/>
            <a:ext cx="1166842" cy="11668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48747EEF-8B4B-8AD7-3423-05217231126C}"/>
              </a:ext>
            </a:extLst>
          </p:cNvPr>
          <p:cNvSpPr/>
          <p:nvPr/>
        </p:nvSpPr>
        <p:spPr>
          <a:xfrm>
            <a:off x="10371269" y="465613"/>
            <a:ext cx="1463749" cy="168294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E88D677-D668-F723-A4DE-177803567640}"/>
              </a:ext>
            </a:extLst>
          </p:cNvPr>
          <p:cNvCxnSpPr>
            <a:cxnSpLocks/>
          </p:cNvCxnSpPr>
          <p:nvPr/>
        </p:nvCxnSpPr>
        <p:spPr>
          <a:xfrm flipV="1">
            <a:off x="10006465" y="1009767"/>
            <a:ext cx="219714" cy="1439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9" name="Picture 58" descr="A number on a black background&#10;&#10;Description automatically generated">
            <a:extLst>
              <a:ext uri="{FF2B5EF4-FFF2-40B4-BE49-F238E27FC236}">
                <a16:creationId xmlns:a16="http://schemas.microsoft.com/office/drawing/2014/main" id="{BFF62FBF-70EF-844A-8697-201AA0470B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572" y="432996"/>
            <a:ext cx="632869" cy="632869"/>
          </a:xfrm>
          <a:prstGeom prst="rect">
            <a:avLst/>
          </a:prstGeom>
        </p:spPr>
      </p:pic>
      <p:pic>
        <p:nvPicPr>
          <p:cNvPr id="61" name="Picture 60" descr="A blue and white flag&#10;&#10;Description automatically generated">
            <a:extLst>
              <a:ext uri="{FF2B5EF4-FFF2-40B4-BE49-F238E27FC236}">
                <a16:creationId xmlns:a16="http://schemas.microsoft.com/office/drawing/2014/main" id="{00C730EF-0548-3A8F-AB61-C7EC3D5F9F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143" y="572797"/>
            <a:ext cx="578369" cy="384878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B8F07DA-3E73-17EB-B442-0B8E6F675455}"/>
              </a:ext>
            </a:extLst>
          </p:cNvPr>
          <p:cNvCxnSpPr>
            <a:cxnSpLocks/>
          </p:cNvCxnSpPr>
          <p:nvPr/>
        </p:nvCxnSpPr>
        <p:spPr>
          <a:xfrm>
            <a:off x="1854497" y="1197276"/>
            <a:ext cx="157265" cy="3023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5F2FC46-1384-BB04-BB64-F070020156CA}"/>
              </a:ext>
            </a:extLst>
          </p:cNvPr>
          <p:cNvCxnSpPr>
            <a:cxnSpLocks/>
          </p:cNvCxnSpPr>
          <p:nvPr/>
        </p:nvCxnSpPr>
        <p:spPr>
          <a:xfrm>
            <a:off x="11062222" y="1027834"/>
            <a:ext cx="0" cy="4717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7" name="Picture 2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133C260-F4EF-3690-3837-46D550A2050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628" y="1478599"/>
            <a:ext cx="589811" cy="58981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94040AA-0801-AFC5-907C-BC3264B6FC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439" y="1584337"/>
            <a:ext cx="668373" cy="352010"/>
          </a:xfrm>
          <a:prstGeom prst="rect">
            <a:avLst/>
          </a:prstGeom>
        </p:spPr>
      </p:pic>
      <p:pic>
        <p:nvPicPr>
          <p:cNvPr id="41" name="Picture 40" descr="A person with arms crossed&#10;&#10;Description automatically generated">
            <a:extLst>
              <a:ext uri="{FF2B5EF4-FFF2-40B4-BE49-F238E27FC236}">
                <a16:creationId xmlns:a16="http://schemas.microsoft.com/office/drawing/2014/main" id="{A6588031-A018-F3F0-6C99-2D91526AAE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23" y="3098813"/>
            <a:ext cx="1166842" cy="1166842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E81A732D-F765-B711-BB13-0F03B650783B}"/>
              </a:ext>
            </a:extLst>
          </p:cNvPr>
          <p:cNvSpPr/>
          <p:nvPr/>
        </p:nvSpPr>
        <p:spPr>
          <a:xfrm>
            <a:off x="1543964" y="2502390"/>
            <a:ext cx="1463749" cy="168294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A55A34A-7E20-6A2B-8A55-6FD0544E56C3}"/>
              </a:ext>
            </a:extLst>
          </p:cNvPr>
          <p:cNvCxnSpPr>
            <a:cxnSpLocks/>
          </p:cNvCxnSpPr>
          <p:nvPr/>
        </p:nvCxnSpPr>
        <p:spPr>
          <a:xfrm flipV="1">
            <a:off x="1179160" y="3046544"/>
            <a:ext cx="219714" cy="1439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5" name="Picture 54" descr="A person with arms crossed&#10;&#10;Description automatically generated">
            <a:extLst>
              <a:ext uri="{FF2B5EF4-FFF2-40B4-BE49-F238E27FC236}">
                <a16:creationId xmlns:a16="http://schemas.microsoft.com/office/drawing/2014/main" id="{402D9FA8-6378-C8E5-8F6D-091F46C01D4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70"/>
          <a:stretch/>
        </p:blipFill>
        <p:spPr>
          <a:xfrm>
            <a:off x="1296293" y="2514978"/>
            <a:ext cx="1166842" cy="248884"/>
          </a:xfrm>
          <a:prstGeom prst="rect">
            <a:avLst/>
          </a:prstGeom>
        </p:spPr>
      </p:pic>
      <p:pic>
        <p:nvPicPr>
          <p:cNvPr id="57" name="Picture 56" descr="A brown eyeball with black circle&#10;&#10;Description automatically generated">
            <a:extLst>
              <a:ext uri="{FF2B5EF4-FFF2-40B4-BE49-F238E27FC236}">
                <a16:creationId xmlns:a16="http://schemas.microsoft.com/office/drawing/2014/main" id="{84720887-D04D-AA01-5B99-30C47EB5B4D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333" y="2502390"/>
            <a:ext cx="485351" cy="485351"/>
          </a:xfrm>
          <a:prstGeom prst="rect">
            <a:avLst/>
          </a:prstGeom>
        </p:spPr>
      </p:pic>
      <p:sp>
        <p:nvSpPr>
          <p:cNvPr id="58" name="Plus Sign 57">
            <a:extLst>
              <a:ext uri="{FF2B5EF4-FFF2-40B4-BE49-F238E27FC236}">
                <a16:creationId xmlns:a16="http://schemas.microsoft.com/office/drawing/2014/main" id="{8D94C715-3DD3-B0A2-26EC-C954A7328527}"/>
              </a:ext>
            </a:extLst>
          </p:cNvPr>
          <p:cNvSpPr/>
          <p:nvPr/>
        </p:nvSpPr>
        <p:spPr>
          <a:xfrm>
            <a:off x="2267468" y="1734925"/>
            <a:ext cx="319415" cy="307443"/>
          </a:xfrm>
          <a:prstGeom prst="mathPlus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0" name="Plus Sign 59">
            <a:extLst>
              <a:ext uri="{FF2B5EF4-FFF2-40B4-BE49-F238E27FC236}">
                <a16:creationId xmlns:a16="http://schemas.microsoft.com/office/drawing/2014/main" id="{96FDB64D-5120-0543-0AA2-B848924A1F81}"/>
              </a:ext>
            </a:extLst>
          </p:cNvPr>
          <p:cNvSpPr/>
          <p:nvPr/>
        </p:nvSpPr>
        <p:spPr>
          <a:xfrm>
            <a:off x="2542754" y="1400091"/>
            <a:ext cx="319415" cy="307443"/>
          </a:xfrm>
          <a:prstGeom prst="mathPlus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Plus Sign 61">
            <a:extLst>
              <a:ext uri="{FF2B5EF4-FFF2-40B4-BE49-F238E27FC236}">
                <a16:creationId xmlns:a16="http://schemas.microsoft.com/office/drawing/2014/main" id="{505C42F5-77CD-1A7F-10BC-428C98851C90}"/>
              </a:ext>
            </a:extLst>
          </p:cNvPr>
          <p:cNvSpPr/>
          <p:nvPr/>
        </p:nvSpPr>
        <p:spPr>
          <a:xfrm>
            <a:off x="2068440" y="2610140"/>
            <a:ext cx="319415" cy="307443"/>
          </a:xfrm>
          <a:prstGeom prst="mathPlus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4" name="Picture 63" descr="A yellow emoji with a surprised expression&#10;&#10;Description automatically generated">
            <a:extLst>
              <a:ext uri="{FF2B5EF4-FFF2-40B4-BE49-F238E27FC236}">
                <a16:creationId xmlns:a16="http://schemas.microsoft.com/office/drawing/2014/main" id="{03EA6CF0-593F-5CD4-EA71-507A229DF77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372" y="3063113"/>
            <a:ext cx="319153" cy="319153"/>
          </a:xfrm>
          <a:prstGeom prst="rect">
            <a:avLst/>
          </a:prstGeom>
        </p:spPr>
      </p:pic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E6FB373-8683-D332-0CDD-4C025F6FC000}"/>
              </a:ext>
            </a:extLst>
          </p:cNvPr>
          <p:cNvCxnSpPr>
            <a:cxnSpLocks/>
          </p:cNvCxnSpPr>
          <p:nvPr/>
        </p:nvCxnSpPr>
        <p:spPr>
          <a:xfrm>
            <a:off x="2205257" y="2917583"/>
            <a:ext cx="0" cy="1812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8" name="Picture 67" descr="A close-up of a person's arm&#10;&#10;Description automatically generated">
            <a:extLst>
              <a:ext uri="{FF2B5EF4-FFF2-40B4-BE49-F238E27FC236}">
                <a16:creationId xmlns:a16="http://schemas.microsoft.com/office/drawing/2014/main" id="{B453391A-18B9-6EFE-A443-DE7468B15D4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655" y="3016381"/>
            <a:ext cx="477441" cy="412619"/>
          </a:xfrm>
          <a:prstGeom prst="rect">
            <a:avLst/>
          </a:prstGeom>
        </p:spPr>
      </p:pic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151CD0F-BBD9-D0EF-17AF-AC61DA79C66D}"/>
              </a:ext>
            </a:extLst>
          </p:cNvPr>
          <p:cNvCxnSpPr>
            <a:cxnSpLocks/>
          </p:cNvCxnSpPr>
          <p:nvPr/>
        </p:nvCxnSpPr>
        <p:spPr>
          <a:xfrm>
            <a:off x="2205257" y="3485109"/>
            <a:ext cx="0" cy="1812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Plus Sign 69">
            <a:extLst>
              <a:ext uri="{FF2B5EF4-FFF2-40B4-BE49-F238E27FC236}">
                <a16:creationId xmlns:a16="http://schemas.microsoft.com/office/drawing/2014/main" id="{3F4EB4BC-A37B-5143-2C19-884AB05D0C9D}"/>
              </a:ext>
            </a:extLst>
          </p:cNvPr>
          <p:cNvSpPr/>
          <p:nvPr/>
        </p:nvSpPr>
        <p:spPr>
          <a:xfrm>
            <a:off x="2046796" y="3093518"/>
            <a:ext cx="319415" cy="307443"/>
          </a:xfrm>
          <a:prstGeom prst="mathPlus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2" name="Picture 71" descr="A grey briefcase with a gold square on top&#10;&#10;Description automatically generated">
            <a:extLst>
              <a:ext uri="{FF2B5EF4-FFF2-40B4-BE49-F238E27FC236}">
                <a16:creationId xmlns:a16="http://schemas.microsoft.com/office/drawing/2014/main" id="{89CFC932-DF45-2139-7FD9-E2EF343DEE6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75" y="3750158"/>
            <a:ext cx="374796" cy="374614"/>
          </a:xfrm>
          <a:prstGeom prst="rect">
            <a:avLst/>
          </a:prstGeom>
        </p:spPr>
      </p:pic>
      <p:pic>
        <p:nvPicPr>
          <p:cNvPr id="74" name="Picture 73" descr="A building with smoke stacks&#10;&#10;Description automatically generated">
            <a:extLst>
              <a:ext uri="{FF2B5EF4-FFF2-40B4-BE49-F238E27FC236}">
                <a16:creationId xmlns:a16="http://schemas.microsoft.com/office/drawing/2014/main" id="{09731776-6E6B-B1D7-3A5E-4932F2763E8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87" y="3601543"/>
            <a:ext cx="508693" cy="508693"/>
          </a:xfrm>
          <a:prstGeom prst="rect">
            <a:avLst/>
          </a:prstGeom>
        </p:spPr>
      </p:pic>
      <p:pic>
        <p:nvPicPr>
          <p:cNvPr id="75" name="Picture 74" descr="A close-up of a person's arm&#10;&#10;Description automatically generated">
            <a:extLst>
              <a:ext uri="{FF2B5EF4-FFF2-40B4-BE49-F238E27FC236}">
                <a16:creationId xmlns:a16="http://schemas.microsoft.com/office/drawing/2014/main" id="{68E6A52F-BDFA-332D-7F0E-2BE1271B4FB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780" y="3714018"/>
            <a:ext cx="209702" cy="181231"/>
          </a:xfrm>
          <a:prstGeom prst="rect">
            <a:avLst/>
          </a:prstGeom>
        </p:spPr>
      </p:pic>
      <p:pic>
        <p:nvPicPr>
          <p:cNvPr id="76" name="Picture 75" descr="A close-up of a person's arm&#10;&#10;Description automatically generated">
            <a:extLst>
              <a:ext uri="{FF2B5EF4-FFF2-40B4-BE49-F238E27FC236}">
                <a16:creationId xmlns:a16="http://schemas.microsoft.com/office/drawing/2014/main" id="{322FC1B3-442F-4258-D66C-FCC1078C7EA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120" y="3811177"/>
            <a:ext cx="209702" cy="181231"/>
          </a:xfrm>
          <a:prstGeom prst="rect">
            <a:avLst/>
          </a:prstGeom>
        </p:spPr>
      </p:pic>
      <p:pic>
        <p:nvPicPr>
          <p:cNvPr id="77" name="Picture 76" descr="Cartoon character with long arms and a green shirt&#10;&#10;Description automatically generated">
            <a:extLst>
              <a:ext uri="{FF2B5EF4-FFF2-40B4-BE49-F238E27FC236}">
                <a16:creationId xmlns:a16="http://schemas.microsoft.com/office/drawing/2014/main" id="{5B6BBEC6-1228-76E3-2D8A-519ADE575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292" y="2745065"/>
            <a:ext cx="730823" cy="1399596"/>
          </a:xfrm>
          <a:prstGeom prst="rect">
            <a:avLst/>
          </a:prstGeom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C864BD6-37EE-D47D-F24D-2BDFB3D4CFBE}"/>
              </a:ext>
            </a:extLst>
          </p:cNvPr>
          <p:cNvCxnSpPr>
            <a:cxnSpLocks/>
          </p:cNvCxnSpPr>
          <p:nvPr/>
        </p:nvCxnSpPr>
        <p:spPr>
          <a:xfrm>
            <a:off x="3961936" y="2909523"/>
            <a:ext cx="475428" cy="0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80" name="Picture 79" descr="A blue and white flag&#10;&#10;Description automatically generated">
            <a:extLst>
              <a:ext uri="{FF2B5EF4-FFF2-40B4-BE49-F238E27FC236}">
                <a16:creationId xmlns:a16="http://schemas.microsoft.com/office/drawing/2014/main" id="{26EDB15E-629F-C66B-C56B-DD1B1933FFB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387" y="2727782"/>
            <a:ext cx="578369" cy="384878"/>
          </a:xfrm>
          <a:prstGeom prst="rect">
            <a:avLst/>
          </a:prstGeom>
        </p:spPr>
      </p:pic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349CE90A-76E4-F7EF-BFD5-433EF05D13CA}"/>
              </a:ext>
            </a:extLst>
          </p:cNvPr>
          <p:cNvCxnSpPr>
            <a:cxnSpLocks/>
          </p:cNvCxnSpPr>
          <p:nvPr/>
        </p:nvCxnSpPr>
        <p:spPr>
          <a:xfrm>
            <a:off x="5151785" y="2921484"/>
            <a:ext cx="25448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6" name="Picture 85" descr="A cartoon of a person's leg&#10;&#10;Description automatically generated">
            <a:extLst>
              <a:ext uri="{FF2B5EF4-FFF2-40B4-BE49-F238E27FC236}">
                <a16:creationId xmlns:a16="http://schemas.microsoft.com/office/drawing/2014/main" id="{14C2CFCA-5572-7327-B370-7C59D34D30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136" y="2523435"/>
            <a:ext cx="596700" cy="5967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30461073-6818-1133-F834-AFA6CD4D403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269" y="2685433"/>
            <a:ext cx="464300" cy="464300"/>
          </a:xfrm>
          <a:prstGeom prst="rect">
            <a:avLst/>
          </a:prstGeom>
        </p:spPr>
      </p:pic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DF7B3DB-7B20-256C-19E7-96924605B5BE}"/>
              </a:ext>
            </a:extLst>
          </p:cNvPr>
          <p:cNvCxnSpPr>
            <a:cxnSpLocks/>
          </p:cNvCxnSpPr>
          <p:nvPr/>
        </p:nvCxnSpPr>
        <p:spPr>
          <a:xfrm>
            <a:off x="5634362" y="3110169"/>
            <a:ext cx="0" cy="3270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0" name="Picture 89" descr="A flag with a blue circle and white text&#10;&#10;Description automatically generated">
            <a:extLst>
              <a:ext uri="{FF2B5EF4-FFF2-40B4-BE49-F238E27FC236}">
                <a16:creationId xmlns:a16="http://schemas.microsoft.com/office/drawing/2014/main" id="{4B771602-C16C-A5DB-E8A6-636C556CE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990" y="3601543"/>
            <a:ext cx="619256" cy="434404"/>
          </a:xfrm>
          <a:prstGeom prst="rect">
            <a:avLst/>
          </a:prstGeom>
        </p:spPr>
      </p:pic>
      <p:pic>
        <p:nvPicPr>
          <p:cNvPr id="91" name="Picture 90" descr="A cartoon of a person's leg&#10;&#10;Description automatically generated">
            <a:extLst>
              <a:ext uri="{FF2B5EF4-FFF2-40B4-BE49-F238E27FC236}">
                <a16:creationId xmlns:a16="http://schemas.microsoft.com/office/drawing/2014/main" id="{870FFC9C-7CE2-B92A-1F14-EE0CCCF34E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115" y="3520319"/>
            <a:ext cx="596700" cy="59670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9FF806E2-8012-72D1-4BC8-51CD35A8EAC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248" y="3682317"/>
            <a:ext cx="464300" cy="464300"/>
          </a:xfrm>
          <a:prstGeom prst="rect">
            <a:avLst/>
          </a:prstGeom>
        </p:spPr>
      </p:pic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B65040F-EDB6-1462-1037-D7A90DE36DBD}"/>
              </a:ext>
            </a:extLst>
          </p:cNvPr>
          <p:cNvCxnSpPr>
            <a:cxnSpLocks/>
          </p:cNvCxnSpPr>
          <p:nvPr/>
        </p:nvCxnSpPr>
        <p:spPr>
          <a:xfrm>
            <a:off x="5368656" y="3428298"/>
            <a:ext cx="426385" cy="783989"/>
          </a:xfrm>
          <a:prstGeom prst="line">
            <a:avLst/>
          </a:prstGeom>
          <a:ln w="508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4" name="Picture 93" descr="Cartoon character with long arms and a green shirt&#10;&#10;Description automatically generated">
            <a:extLst>
              <a:ext uri="{FF2B5EF4-FFF2-40B4-BE49-F238E27FC236}">
                <a16:creationId xmlns:a16="http://schemas.microsoft.com/office/drawing/2014/main" id="{0B267296-74CB-AEB4-1F62-F07943D6C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71"/>
          <a:stretch/>
        </p:blipFill>
        <p:spPr>
          <a:xfrm>
            <a:off x="6177062" y="2491596"/>
            <a:ext cx="486550" cy="600337"/>
          </a:xfrm>
          <a:prstGeom prst="rect">
            <a:avLst/>
          </a:prstGeom>
        </p:spPr>
      </p:pic>
      <p:pic>
        <p:nvPicPr>
          <p:cNvPr id="95" name="Picture 94" descr="A person with arms crossed&#10;&#10;Description automatically generated">
            <a:extLst>
              <a:ext uri="{FF2B5EF4-FFF2-40B4-BE49-F238E27FC236}">
                <a16:creationId xmlns:a16="http://schemas.microsoft.com/office/drawing/2014/main" id="{78B33893-FEF8-F7CD-7B0D-5E41605616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066" y="2491596"/>
            <a:ext cx="573583" cy="573583"/>
          </a:xfrm>
          <a:prstGeom prst="rect">
            <a:avLst/>
          </a:prstGeom>
        </p:spPr>
      </p:pic>
      <p:pic>
        <p:nvPicPr>
          <p:cNvPr id="98" name="Picture 97" descr="A yellow hand with black background&#10;&#10;Description automatically generated">
            <a:extLst>
              <a:ext uri="{FF2B5EF4-FFF2-40B4-BE49-F238E27FC236}">
                <a16:creationId xmlns:a16="http://schemas.microsoft.com/office/drawing/2014/main" id="{AE63F612-6EBC-A2B3-4707-47841E3CE39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41" y="2474718"/>
            <a:ext cx="238104" cy="238104"/>
          </a:xfrm>
          <a:prstGeom prst="rect">
            <a:avLst/>
          </a:prstGeom>
        </p:spPr>
      </p:pic>
      <p:pic>
        <p:nvPicPr>
          <p:cNvPr id="99" name="Picture 98" descr="A yellow hand with black background&#10;&#10;Description automatically generated">
            <a:extLst>
              <a:ext uri="{FF2B5EF4-FFF2-40B4-BE49-F238E27FC236}">
                <a16:creationId xmlns:a16="http://schemas.microsoft.com/office/drawing/2014/main" id="{EB44F7C3-0F45-9937-9DEB-DF8F3B7E4A7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562" y="2793373"/>
            <a:ext cx="238104" cy="238104"/>
          </a:xfrm>
          <a:prstGeom prst="rect">
            <a:avLst/>
          </a:prstGeom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5309A09-0EB8-05DF-ACE6-DFD120679CC9}"/>
              </a:ext>
            </a:extLst>
          </p:cNvPr>
          <p:cNvGrpSpPr/>
          <p:nvPr/>
        </p:nvGrpSpPr>
        <p:grpSpPr>
          <a:xfrm>
            <a:off x="6361966" y="3114345"/>
            <a:ext cx="361098" cy="291305"/>
            <a:chOff x="7743655" y="3090961"/>
            <a:chExt cx="644567" cy="626298"/>
          </a:xfrm>
        </p:grpSpPr>
        <p:pic>
          <p:nvPicPr>
            <p:cNvPr id="100" name="Picture 99" descr="A cartoon of a person's leg&#10;&#10;Description automatically generated">
              <a:extLst>
                <a:ext uri="{FF2B5EF4-FFF2-40B4-BE49-F238E27FC236}">
                  <a16:creationId xmlns:a16="http://schemas.microsoft.com/office/drawing/2014/main" id="{CAD8A5FA-6AF2-84FA-E4FA-22A13CCDB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522" y="3090961"/>
              <a:ext cx="596700" cy="596700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088E17D3-B4EC-3B9F-7515-916C17E09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3655" y="3252959"/>
              <a:ext cx="464300" cy="464300"/>
            </a:xfrm>
            <a:prstGeom prst="rect">
              <a:avLst/>
            </a:prstGeom>
          </p:spPr>
        </p:pic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2ED7E7FC-397A-90C7-0FED-888CF27ED940}"/>
              </a:ext>
            </a:extLst>
          </p:cNvPr>
          <p:cNvSpPr txBox="1"/>
          <p:nvPr/>
        </p:nvSpPr>
        <p:spPr>
          <a:xfrm>
            <a:off x="6553117" y="3043594"/>
            <a:ext cx="26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?</a:t>
            </a:r>
            <a:endParaRPr lang="en-CA" b="1" dirty="0"/>
          </a:p>
        </p:txBody>
      </p:sp>
      <p:pic>
        <p:nvPicPr>
          <p:cNvPr id="104" name="Picture 103" descr="A cartoon of a person's leg&#10;&#10;Description automatically generated">
            <a:extLst>
              <a:ext uri="{FF2B5EF4-FFF2-40B4-BE49-F238E27FC236}">
                <a16:creationId xmlns:a16="http://schemas.microsoft.com/office/drawing/2014/main" id="{67DF43D3-201C-E989-B70B-98ECF3F3FB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475" y="3431691"/>
            <a:ext cx="317127" cy="317127"/>
          </a:xfrm>
          <a:prstGeom prst="rect">
            <a:avLst/>
          </a:prstGeom>
        </p:spPr>
      </p:pic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397254A-CAD8-EC5B-6EA9-9151895F825B}"/>
              </a:ext>
            </a:extLst>
          </p:cNvPr>
          <p:cNvCxnSpPr>
            <a:cxnSpLocks/>
          </p:cNvCxnSpPr>
          <p:nvPr/>
        </p:nvCxnSpPr>
        <p:spPr>
          <a:xfrm>
            <a:off x="7993304" y="3467389"/>
            <a:ext cx="153210" cy="282782"/>
          </a:xfrm>
          <a:prstGeom prst="line">
            <a:avLst/>
          </a:prstGeom>
          <a:ln w="508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10" name="Picture 109">
            <a:extLst>
              <a:ext uri="{FF2B5EF4-FFF2-40B4-BE49-F238E27FC236}">
                <a16:creationId xmlns:a16="http://schemas.microsoft.com/office/drawing/2014/main" id="{3FC6EE14-09CF-5ED5-E9B7-B786CA7FAEE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128" y="3414572"/>
            <a:ext cx="350100" cy="350100"/>
          </a:xfrm>
          <a:prstGeom prst="rect">
            <a:avLst/>
          </a:prstGeom>
        </p:spPr>
      </p:pic>
      <p:pic>
        <p:nvPicPr>
          <p:cNvPr id="109" name="Picture 108" descr="A cartoon of a leg&#10;&#10;Description automatically generated">
            <a:extLst>
              <a:ext uri="{FF2B5EF4-FFF2-40B4-BE49-F238E27FC236}">
                <a16:creationId xmlns:a16="http://schemas.microsoft.com/office/drawing/2014/main" id="{FA542E0C-78F5-B875-C807-F16891467C4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25" y="3363918"/>
            <a:ext cx="474800" cy="474800"/>
          </a:xfrm>
          <a:prstGeom prst="rect">
            <a:avLst/>
          </a:prstGeom>
        </p:spPr>
      </p:pic>
      <p:pic>
        <p:nvPicPr>
          <p:cNvPr id="112" name="Picture 111" descr="A yellow and blue emoji with a surprised expression&#10;&#10;Description automatically generated">
            <a:extLst>
              <a:ext uri="{FF2B5EF4-FFF2-40B4-BE49-F238E27FC236}">
                <a16:creationId xmlns:a16="http://schemas.microsoft.com/office/drawing/2014/main" id="{00013A53-312C-8C1E-E50A-91145D143D4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761" y="3891557"/>
            <a:ext cx="283270" cy="298645"/>
          </a:xfrm>
          <a:prstGeom prst="rect">
            <a:avLst/>
          </a:prstGeom>
        </p:spPr>
      </p:pic>
      <p:pic>
        <p:nvPicPr>
          <p:cNvPr id="113" name="Picture 112" descr="A cartoon of a leg&#10;&#10;Description automatically generated">
            <a:extLst>
              <a:ext uri="{FF2B5EF4-FFF2-40B4-BE49-F238E27FC236}">
                <a16:creationId xmlns:a16="http://schemas.microsoft.com/office/drawing/2014/main" id="{69EA83A7-CCEE-6DD2-6003-CF430A7D65C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916" y="3839174"/>
            <a:ext cx="474800" cy="474800"/>
          </a:xfrm>
          <a:prstGeom prst="rect">
            <a:avLst/>
          </a:prstGeom>
        </p:spPr>
      </p:pic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435763D7-484F-2BFF-E896-6EE9BE4FF501}"/>
              </a:ext>
            </a:extLst>
          </p:cNvPr>
          <p:cNvCxnSpPr>
            <a:cxnSpLocks/>
          </p:cNvCxnSpPr>
          <p:nvPr/>
        </p:nvCxnSpPr>
        <p:spPr>
          <a:xfrm>
            <a:off x="6956086" y="3938080"/>
            <a:ext cx="153210" cy="282782"/>
          </a:xfrm>
          <a:prstGeom prst="line">
            <a:avLst/>
          </a:prstGeom>
          <a:ln w="508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C0D05366-57FA-4B3A-09EB-75ACF098F7BD}"/>
              </a:ext>
            </a:extLst>
          </p:cNvPr>
          <p:cNvCxnSpPr>
            <a:cxnSpLocks/>
          </p:cNvCxnSpPr>
          <p:nvPr/>
        </p:nvCxnSpPr>
        <p:spPr>
          <a:xfrm flipV="1">
            <a:off x="6236246" y="3804633"/>
            <a:ext cx="2731980" cy="65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ECBFEE85-B22A-663D-0583-BD1A90F5D2B1}"/>
              </a:ext>
            </a:extLst>
          </p:cNvPr>
          <p:cNvCxnSpPr>
            <a:cxnSpLocks/>
          </p:cNvCxnSpPr>
          <p:nvPr/>
        </p:nvCxnSpPr>
        <p:spPr>
          <a:xfrm>
            <a:off x="6693310" y="4075467"/>
            <a:ext cx="23002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EC8832F-AB9C-FCDF-B5FE-26935C70EF49}"/>
              </a:ext>
            </a:extLst>
          </p:cNvPr>
          <p:cNvCxnSpPr>
            <a:cxnSpLocks/>
          </p:cNvCxnSpPr>
          <p:nvPr/>
        </p:nvCxnSpPr>
        <p:spPr>
          <a:xfrm flipV="1">
            <a:off x="6236246" y="3402825"/>
            <a:ext cx="2731980" cy="65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D6B40DAA-4269-19F0-BEF0-A4C232334224}"/>
              </a:ext>
            </a:extLst>
          </p:cNvPr>
          <p:cNvCxnSpPr>
            <a:cxnSpLocks/>
          </p:cNvCxnSpPr>
          <p:nvPr/>
        </p:nvCxnSpPr>
        <p:spPr>
          <a:xfrm flipV="1">
            <a:off x="6243756" y="3070650"/>
            <a:ext cx="2731980" cy="65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AE590B50-44BA-F25E-9E9C-774CA41835B0}"/>
              </a:ext>
            </a:extLst>
          </p:cNvPr>
          <p:cNvCxnSpPr>
            <a:cxnSpLocks/>
          </p:cNvCxnSpPr>
          <p:nvPr/>
        </p:nvCxnSpPr>
        <p:spPr>
          <a:xfrm flipV="1">
            <a:off x="6224845" y="2756585"/>
            <a:ext cx="2731980" cy="65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5DD5FBD9-C08E-5EA0-F02A-959C4743D3FE}"/>
              </a:ext>
            </a:extLst>
          </p:cNvPr>
          <p:cNvCxnSpPr>
            <a:cxnSpLocks/>
          </p:cNvCxnSpPr>
          <p:nvPr/>
        </p:nvCxnSpPr>
        <p:spPr>
          <a:xfrm>
            <a:off x="8218281" y="3608780"/>
            <a:ext cx="23002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5" name="Picture 144" descr="A close-up of a person's arm&#10;&#10;Description automatically generated">
            <a:extLst>
              <a:ext uri="{FF2B5EF4-FFF2-40B4-BE49-F238E27FC236}">
                <a16:creationId xmlns:a16="http://schemas.microsoft.com/office/drawing/2014/main" id="{69C87FEB-4F0C-0AA6-D988-0499DE5918E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81" y="1316699"/>
            <a:ext cx="477441" cy="412619"/>
          </a:xfrm>
          <a:prstGeom prst="rect">
            <a:avLst/>
          </a:prstGeom>
        </p:spPr>
      </p:pic>
      <p:sp>
        <p:nvSpPr>
          <p:cNvPr id="150" name="Rectangle 149">
            <a:extLst>
              <a:ext uri="{FF2B5EF4-FFF2-40B4-BE49-F238E27FC236}">
                <a16:creationId xmlns:a16="http://schemas.microsoft.com/office/drawing/2014/main" id="{3F73790D-AACD-6CAA-44FC-1E5F4F516506}"/>
              </a:ext>
            </a:extLst>
          </p:cNvPr>
          <p:cNvSpPr/>
          <p:nvPr/>
        </p:nvSpPr>
        <p:spPr>
          <a:xfrm>
            <a:off x="9177661" y="392687"/>
            <a:ext cx="1166842" cy="5818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7" name="Equals 146">
            <a:extLst>
              <a:ext uri="{FF2B5EF4-FFF2-40B4-BE49-F238E27FC236}">
                <a16:creationId xmlns:a16="http://schemas.microsoft.com/office/drawing/2014/main" id="{6795DAA2-D979-E37A-DAEA-7945B2950457}"/>
              </a:ext>
            </a:extLst>
          </p:cNvPr>
          <p:cNvSpPr/>
          <p:nvPr/>
        </p:nvSpPr>
        <p:spPr>
          <a:xfrm>
            <a:off x="9657358" y="505929"/>
            <a:ext cx="402818" cy="218536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pic>
        <p:nvPicPr>
          <p:cNvPr id="51" name="Picture 50" descr="A person with arms crossed&#10;&#10;Description automatically generated">
            <a:extLst>
              <a:ext uri="{FF2B5EF4-FFF2-40B4-BE49-F238E27FC236}">
                <a16:creationId xmlns:a16="http://schemas.microsoft.com/office/drawing/2014/main" id="{47D3082D-F742-AD48-37A0-66867FEA0B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900" y="474330"/>
            <a:ext cx="381857" cy="381857"/>
          </a:xfrm>
          <a:prstGeom prst="rect">
            <a:avLst/>
          </a:prstGeom>
        </p:spPr>
      </p:pic>
      <p:pic>
        <p:nvPicPr>
          <p:cNvPr id="146" name="Picture 145" descr="A close-up of a person's arm&#10;&#10;Description automatically generated">
            <a:extLst>
              <a:ext uri="{FF2B5EF4-FFF2-40B4-BE49-F238E27FC236}">
                <a16:creationId xmlns:a16="http://schemas.microsoft.com/office/drawing/2014/main" id="{7E1605F0-DDD7-78CB-E083-4DEACFEC880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947" y="453459"/>
            <a:ext cx="477441" cy="412619"/>
          </a:xfrm>
          <a:prstGeom prst="rect">
            <a:avLst/>
          </a:prstGeom>
        </p:spPr>
      </p:pic>
      <p:pic>
        <p:nvPicPr>
          <p:cNvPr id="153" name="Picture 152" descr="Cartoon character with long arms and a green shirt&#10;&#10;Description automatically generated">
            <a:extLst>
              <a:ext uri="{FF2B5EF4-FFF2-40B4-BE49-F238E27FC236}">
                <a16:creationId xmlns:a16="http://schemas.microsoft.com/office/drawing/2014/main" id="{3601F797-B638-F5B5-29B5-08D552578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11" y="2866059"/>
            <a:ext cx="730823" cy="1399596"/>
          </a:xfrm>
          <a:prstGeom prst="rect">
            <a:avLst/>
          </a:prstGeom>
        </p:spPr>
      </p:pic>
      <p:sp>
        <p:nvSpPr>
          <p:cNvPr id="156" name="Rectangle 155">
            <a:extLst>
              <a:ext uri="{FF2B5EF4-FFF2-40B4-BE49-F238E27FC236}">
                <a16:creationId xmlns:a16="http://schemas.microsoft.com/office/drawing/2014/main" id="{BFD4977D-9DDE-19EE-AC8B-050B80BCBACD}"/>
              </a:ext>
            </a:extLst>
          </p:cNvPr>
          <p:cNvSpPr/>
          <p:nvPr/>
        </p:nvSpPr>
        <p:spPr>
          <a:xfrm>
            <a:off x="10481727" y="2441205"/>
            <a:ext cx="1427914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4" name="Thought Bubble: Cloud 153">
            <a:extLst>
              <a:ext uri="{FF2B5EF4-FFF2-40B4-BE49-F238E27FC236}">
                <a16:creationId xmlns:a16="http://schemas.microsoft.com/office/drawing/2014/main" id="{166CABE5-038D-3F7E-581D-C7A914CB1BF2}"/>
              </a:ext>
            </a:extLst>
          </p:cNvPr>
          <p:cNvSpPr/>
          <p:nvPr/>
        </p:nvSpPr>
        <p:spPr>
          <a:xfrm>
            <a:off x="9780453" y="2646340"/>
            <a:ext cx="590816" cy="543353"/>
          </a:xfrm>
          <a:prstGeom prst="cloudCallout">
            <a:avLst>
              <a:gd name="adj1" fmla="val -74477"/>
              <a:gd name="adj2" fmla="val 3209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52" name="Picture 151" descr="A light bulb with a yellow light bulb&#10;&#10;Description automatically generated">
            <a:extLst>
              <a:ext uri="{FF2B5EF4-FFF2-40B4-BE49-F238E27FC236}">
                <a16:creationId xmlns:a16="http://schemas.microsoft.com/office/drawing/2014/main" id="{3EB06867-06F4-388D-1FC9-5C345D9FD11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900" y="2763999"/>
            <a:ext cx="180625" cy="291047"/>
          </a:xfrm>
          <a:prstGeom prst="rect">
            <a:avLst/>
          </a:prstGeom>
        </p:spPr>
      </p:pic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89259FD3-A608-AA6E-2096-18D45E6036C6}"/>
              </a:ext>
            </a:extLst>
          </p:cNvPr>
          <p:cNvCxnSpPr>
            <a:cxnSpLocks/>
          </p:cNvCxnSpPr>
          <p:nvPr/>
        </p:nvCxnSpPr>
        <p:spPr>
          <a:xfrm>
            <a:off x="10190622" y="2917583"/>
            <a:ext cx="46391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7" name="Picture 156" descr="A person with arms crossed&#10;&#10;Description automatically generated">
            <a:extLst>
              <a:ext uri="{FF2B5EF4-FFF2-40B4-BE49-F238E27FC236}">
                <a16:creationId xmlns:a16="http://schemas.microsoft.com/office/drawing/2014/main" id="{C73DD94D-E073-FC3E-CFC3-E2644868BD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684" y="2570756"/>
            <a:ext cx="554786" cy="554786"/>
          </a:xfrm>
          <a:prstGeom prst="rect">
            <a:avLst/>
          </a:prstGeom>
        </p:spPr>
      </p:pic>
      <p:pic>
        <p:nvPicPr>
          <p:cNvPr id="161" name="Picture 160" descr="A blue circle with black arrows&#10;&#10;Description automatically generated">
            <a:extLst>
              <a:ext uri="{FF2B5EF4-FFF2-40B4-BE49-F238E27FC236}">
                <a16:creationId xmlns:a16="http://schemas.microsoft.com/office/drawing/2014/main" id="{2CEA0499-639A-6E77-BB0F-0DA82470AA1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446" y="3189879"/>
            <a:ext cx="509967" cy="509967"/>
          </a:xfrm>
          <a:prstGeom prst="rect">
            <a:avLst/>
          </a:prstGeom>
        </p:spPr>
      </p:pic>
      <p:pic>
        <p:nvPicPr>
          <p:cNvPr id="162" name="Picture 161" descr="Cartoon character with long arms and a green shirt&#10;&#10;Description automatically generated">
            <a:extLst>
              <a:ext uri="{FF2B5EF4-FFF2-40B4-BE49-F238E27FC236}">
                <a16:creationId xmlns:a16="http://schemas.microsoft.com/office/drawing/2014/main" id="{A8035C13-B49C-D8B1-C5CC-D063441C6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981" y="3618344"/>
            <a:ext cx="330217" cy="632397"/>
          </a:xfrm>
          <a:prstGeom prst="rect">
            <a:avLst/>
          </a:prstGeom>
        </p:spPr>
      </p:pic>
      <p:pic>
        <p:nvPicPr>
          <p:cNvPr id="163" name="Picture 162" descr="A cartoon of a leg&#10;&#10;Description automatically generated">
            <a:extLst>
              <a:ext uri="{FF2B5EF4-FFF2-40B4-BE49-F238E27FC236}">
                <a16:creationId xmlns:a16="http://schemas.microsoft.com/office/drawing/2014/main" id="{49540EF8-F260-1C0A-921B-1460CD119AA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350" y="3633258"/>
            <a:ext cx="651310" cy="651310"/>
          </a:xfrm>
          <a:prstGeom prst="rect">
            <a:avLst/>
          </a:prstGeom>
        </p:spPr>
      </p:pic>
      <p:pic>
        <p:nvPicPr>
          <p:cNvPr id="164" name="Picture 163" descr="A cartoon of a leg&#10;&#10;Description automatically generated">
            <a:extLst>
              <a:ext uri="{FF2B5EF4-FFF2-40B4-BE49-F238E27FC236}">
                <a16:creationId xmlns:a16="http://schemas.microsoft.com/office/drawing/2014/main" id="{5802DB5A-8A7C-FE8D-4B7B-121C7EF227F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246" y="3662664"/>
            <a:ext cx="651310" cy="65131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C280E5A-441E-8B8E-40AD-0B99E07190DB}"/>
              </a:ext>
            </a:extLst>
          </p:cNvPr>
          <p:cNvCxnSpPr>
            <a:cxnSpLocks/>
          </p:cNvCxnSpPr>
          <p:nvPr/>
        </p:nvCxnSpPr>
        <p:spPr>
          <a:xfrm flipV="1">
            <a:off x="353418" y="5853173"/>
            <a:ext cx="2731980" cy="65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947C44-7567-BC4A-97BA-097927106B0C}"/>
              </a:ext>
            </a:extLst>
          </p:cNvPr>
          <p:cNvCxnSpPr>
            <a:cxnSpLocks/>
          </p:cNvCxnSpPr>
          <p:nvPr/>
        </p:nvCxnSpPr>
        <p:spPr>
          <a:xfrm flipV="1">
            <a:off x="353418" y="5451365"/>
            <a:ext cx="2731980" cy="65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0CE22F-BBD4-A735-9638-8398C6282594}"/>
              </a:ext>
            </a:extLst>
          </p:cNvPr>
          <p:cNvCxnSpPr>
            <a:cxnSpLocks/>
          </p:cNvCxnSpPr>
          <p:nvPr/>
        </p:nvCxnSpPr>
        <p:spPr>
          <a:xfrm flipV="1">
            <a:off x="360928" y="5119190"/>
            <a:ext cx="2731980" cy="65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8" name="Picture 37" descr="Cartoon character with long arms and a green shirt&#10;&#10;Description automatically generated">
            <a:extLst>
              <a:ext uri="{FF2B5EF4-FFF2-40B4-BE49-F238E27FC236}">
                <a16:creationId xmlns:a16="http://schemas.microsoft.com/office/drawing/2014/main" id="{65DBA26B-FFD2-61BA-980E-DD447ABAD8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71"/>
          <a:stretch/>
        </p:blipFill>
        <p:spPr>
          <a:xfrm>
            <a:off x="354477" y="4516077"/>
            <a:ext cx="486550" cy="600337"/>
          </a:xfrm>
          <a:prstGeom prst="rect">
            <a:avLst/>
          </a:prstGeom>
        </p:spPr>
      </p:pic>
      <p:pic>
        <p:nvPicPr>
          <p:cNvPr id="39" name="Picture 38" descr="A person with arms crossed&#10;&#10;Description automatically generated">
            <a:extLst>
              <a:ext uri="{FF2B5EF4-FFF2-40B4-BE49-F238E27FC236}">
                <a16:creationId xmlns:a16="http://schemas.microsoft.com/office/drawing/2014/main" id="{13DE9B6E-72C5-D387-89A2-441F573AD8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267" y="4557934"/>
            <a:ext cx="573583" cy="573583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D345966-17BE-4613-7FA6-9B5FCB729D27}"/>
              </a:ext>
            </a:extLst>
          </p:cNvPr>
          <p:cNvCxnSpPr>
            <a:cxnSpLocks/>
          </p:cNvCxnSpPr>
          <p:nvPr/>
        </p:nvCxnSpPr>
        <p:spPr>
          <a:xfrm flipV="1">
            <a:off x="342017" y="4805125"/>
            <a:ext cx="2731980" cy="65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6" name="Picture 55" descr="A blue circle with black arrows&#10;&#10;Description automatically generated">
            <a:extLst>
              <a:ext uri="{FF2B5EF4-FFF2-40B4-BE49-F238E27FC236}">
                <a16:creationId xmlns:a16="http://schemas.microsoft.com/office/drawing/2014/main" id="{F6B4A914-D063-EEFA-4FD3-88D22FD610F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39" y="4479494"/>
            <a:ext cx="310589" cy="310589"/>
          </a:xfrm>
          <a:prstGeom prst="rect">
            <a:avLst/>
          </a:prstGeom>
        </p:spPr>
      </p:pic>
      <p:pic>
        <p:nvPicPr>
          <p:cNvPr id="66" name="Picture 65" descr="A cartoon of a leg&#10;&#10;Description automatically generated">
            <a:extLst>
              <a:ext uri="{FF2B5EF4-FFF2-40B4-BE49-F238E27FC236}">
                <a16:creationId xmlns:a16="http://schemas.microsoft.com/office/drawing/2014/main" id="{8D271E1B-2E7B-A536-1B95-F0DF0363FFC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50" y="4424264"/>
            <a:ext cx="389275" cy="389275"/>
          </a:xfrm>
          <a:prstGeom prst="rect">
            <a:avLst/>
          </a:prstGeom>
        </p:spPr>
      </p:pic>
      <p:pic>
        <p:nvPicPr>
          <p:cNvPr id="67" name="Picture 66" descr="A cartoon of a leg&#10;&#10;Description automatically generated">
            <a:extLst>
              <a:ext uri="{FF2B5EF4-FFF2-40B4-BE49-F238E27FC236}">
                <a16:creationId xmlns:a16="http://schemas.microsoft.com/office/drawing/2014/main" id="{26676B48-9F6F-1336-3E70-9AF446DC5FE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46" y="4453670"/>
            <a:ext cx="389275" cy="389275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AA169BB2-12CC-337E-A2BD-231A1CB0E825}"/>
              </a:ext>
            </a:extLst>
          </p:cNvPr>
          <p:cNvSpPr txBox="1"/>
          <p:nvPr/>
        </p:nvSpPr>
        <p:spPr>
          <a:xfrm>
            <a:off x="1856989" y="4447710"/>
            <a:ext cx="26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?</a:t>
            </a:r>
            <a:endParaRPr lang="en-CA" b="1" dirty="0"/>
          </a:p>
        </p:txBody>
      </p:sp>
      <p:pic>
        <p:nvPicPr>
          <p:cNvPr id="79" name="Picture 78" descr="A yellow hand with thumb up&#10;&#10;Description automatically generated">
            <a:extLst>
              <a:ext uri="{FF2B5EF4-FFF2-40B4-BE49-F238E27FC236}">
                <a16:creationId xmlns:a16="http://schemas.microsoft.com/office/drawing/2014/main" id="{ECF1FA62-08CE-4891-2AD9-BC7344E26B6F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667" y="2806360"/>
            <a:ext cx="209304" cy="225016"/>
          </a:xfrm>
          <a:prstGeom prst="rect">
            <a:avLst/>
          </a:prstGeom>
        </p:spPr>
      </p:pic>
      <p:pic>
        <p:nvPicPr>
          <p:cNvPr id="82" name="Picture 81" descr="A yellow hand with thumb up&#10;&#10;Description automatically generated">
            <a:extLst>
              <a:ext uri="{FF2B5EF4-FFF2-40B4-BE49-F238E27FC236}">
                <a16:creationId xmlns:a16="http://schemas.microsoft.com/office/drawing/2014/main" id="{A549E013-A96B-BADC-74C7-187815DD6463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86" y="4868327"/>
            <a:ext cx="209304" cy="225016"/>
          </a:xfrm>
          <a:prstGeom prst="rect">
            <a:avLst/>
          </a:prstGeom>
        </p:spPr>
      </p:pic>
      <p:sp>
        <p:nvSpPr>
          <p:cNvPr id="83" name="Heart 82">
            <a:extLst>
              <a:ext uri="{FF2B5EF4-FFF2-40B4-BE49-F238E27FC236}">
                <a16:creationId xmlns:a16="http://schemas.microsoft.com/office/drawing/2014/main" id="{7AB9AF99-612B-AD01-BCCE-8EA94E1CD517}"/>
              </a:ext>
            </a:extLst>
          </p:cNvPr>
          <p:cNvSpPr/>
          <p:nvPr/>
        </p:nvSpPr>
        <p:spPr>
          <a:xfrm>
            <a:off x="1565259" y="4893530"/>
            <a:ext cx="209304" cy="16146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84" name="Picture 83" descr="A cartoon of a leg&#10;&#10;Description automatically generated">
            <a:extLst>
              <a:ext uri="{FF2B5EF4-FFF2-40B4-BE49-F238E27FC236}">
                <a16:creationId xmlns:a16="http://schemas.microsoft.com/office/drawing/2014/main" id="{DBCC94E9-0EE8-6681-4E4D-195464A30BD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001" y="4789084"/>
            <a:ext cx="357427" cy="357427"/>
          </a:xfrm>
          <a:prstGeom prst="rect">
            <a:avLst/>
          </a:prstGeom>
        </p:spPr>
      </p:pic>
      <p:pic>
        <p:nvPicPr>
          <p:cNvPr id="89" name="Picture 88" descr="A cartoon of a person's leg&#10;&#10;Description automatically generated">
            <a:extLst>
              <a:ext uri="{FF2B5EF4-FFF2-40B4-BE49-F238E27FC236}">
                <a16:creationId xmlns:a16="http://schemas.microsoft.com/office/drawing/2014/main" id="{4155D992-FD4B-E42E-D8B1-0101081F96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996" y="4828689"/>
            <a:ext cx="255814" cy="255814"/>
          </a:xfrm>
          <a:prstGeom prst="rect">
            <a:avLst/>
          </a:prstGeom>
        </p:spPr>
      </p:pic>
      <p:pic>
        <p:nvPicPr>
          <p:cNvPr id="96" name="Picture 95" descr="A cartoon of a person's leg&#10;&#10;Description automatically generated">
            <a:extLst>
              <a:ext uri="{FF2B5EF4-FFF2-40B4-BE49-F238E27FC236}">
                <a16:creationId xmlns:a16="http://schemas.microsoft.com/office/drawing/2014/main" id="{882AA9D1-492B-9FC1-CFA6-90D6BA2A3E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371" y="2585722"/>
            <a:ext cx="596700" cy="596700"/>
          </a:xfrm>
          <a:prstGeom prst="rect">
            <a:avLst/>
          </a:prstGeom>
        </p:spPr>
      </p:pic>
      <p:pic>
        <p:nvPicPr>
          <p:cNvPr id="97" name="Picture 96" descr="A cartoon of a person's leg&#10;&#10;Description automatically generated">
            <a:extLst>
              <a:ext uri="{FF2B5EF4-FFF2-40B4-BE49-F238E27FC236}">
                <a16:creationId xmlns:a16="http://schemas.microsoft.com/office/drawing/2014/main" id="{96B5834F-BEC3-72BC-62C8-DA1DBB0DA2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153" y="2591958"/>
            <a:ext cx="596700" cy="596700"/>
          </a:xfrm>
          <a:prstGeom prst="rect">
            <a:avLst/>
          </a:prstGeom>
        </p:spPr>
      </p:pic>
      <p:pic>
        <p:nvPicPr>
          <p:cNvPr id="106" name="Picture 105" descr="A cartoon of a person's leg&#10;&#10;Description automatically generated">
            <a:extLst>
              <a:ext uri="{FF2B5EF4-FFF2-40B4-BE49-F238E27FC236}">
                <a16:creationId xmlns:a16="http://schemas.microsoft.com/office/drawing/2014/main" id="{89F1704F-C682-C6EA-F3D3-50CF4EDD2F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11" y="4418028"/>
            <a:ext cx="402546" cy="402546"/>
          </a:xfrm>
          <a:prstGeom prst="rect">
            <a:avLst/>
          </a:prstGeom>
        </p:spPr>
      </p:pic>
      <p:pic>
        <p:nvPicPr>
          <p:cNvPr id="107" name="Picture 106" descr="A cartoon of a person's leg&#10;&#10;Description automatically generated">
            <a:extLst>
              <a:ext uri="{FF2B5EF4-FFF2-40B4-BE49-F238E27FC236}">
                <a16:creationId xmlns:a16="http://schemas.microsoft.com/office/drawing/2014/main" id="{A51679C3-217A-0DD3-29E8-5BFCB0253D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93" y="4424264"/>
            <a:ext cx="402546" cy="402546"/>
          </a:xfrm>
          <a:prstGeom prst="rect">
            <a:avLst/>
          </a:prstGeom>
        </p:spPr>
      </p:pic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06C3C608-9135-2733-C416-F30FECAB9628}"/>
              </a:ext>
            </a:extLst>
          </p:cNvPr>
          <p:cNvCxnSpPr>
            <a:cxnSpLocks/>
          </p:cNvCxnSpPr>
          <p:nvPr/>
        </p:nvCxnSpPr>
        <p:spPr>
          <a:xfrm>
            <a:off x="2171254" y="4946212"/>
            <a:ext cx="19197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7" name="Picture 116" descr="Cartoon character with long arms and a green shirt&#10;&#10;Description automatically generated">
            <a:extLst>
              <a:ext uri="{FF2B5EF4-FFF2-40B4-BE49-F238E27FC236}">
                <a16:creationId xmlns:a16="http://schemas.microsoft.com/office/drawing/2014/main" id="{0906DCB5-3191-33BC-CD5A-69013E762C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71"/>
          <a:stretch/>
        </p:blipFill>
        <p:spPr>
          <a:xfrm>
            <a:off x="2331424" y="4819021"/>
            <a:ext cx="243275" cy="300169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34CFD751-38E6-3358-FD2C-719AF6F21C77}"/>
              </a:ext>
            </a:extLst>
          </p:cNvPr>
          <p:cNvSpPr txBox="1"/>
          <p:nvPr/>
        </p:nvSpPr>
        <p:spPr>
          <a:xfrm>
            <a:off x="1825563" y="4798172"/>
            <a:ext cx="26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,</a:t>
            </a:r>
            <a:endParaRPr lang="en-CA" b="1" dirty="0"/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9DD6E3E9-0D90-99D3-A682-C3BE750693A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13" y="5085183"/>
            <a:ext cx="399049" cy="399049"/>
          </a:xfrm>
          <a:prstGeom prst="rect">
            <a:avLst/>
          </a:prstGeom>
        </p:spPr>
      </p:pic>
      <p:pic>
        <p:nvPicPr>
          <p:cNvPr id="123" name="Picture 122" descr="A cartoon of a person's leg&#10;&#10;Description automatically generated">
            <a:extLst>
              <a:ext uri="{FF2B5EF4-FFF2-40B4-BE49-F238E27FC236}">
                <a16:creationId xmlns:a16="http://schemas.microsoft.com/office/drawing/2014/main" id="{01B2E389-2AD4-6B7C-EBE0-FD31FDAE73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46" y="5146005"/>
            <a:ext cx="324027" cy="324027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4C89774A-2FA3-1665-003B-FE67221DD93A}"/>
              </a:ext>
            </a:extLst>
          </p:cNvPr>
          <p:cNvSpPr txBox="1"/>
          <p:nvPr/>
        </p:nvSpPr>
        <p:spPr>
          <a:xfrm>
            <a:off x="908216" y="5100041"/>
            <a:ext cx="26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?</a:t>
            </a:r>
            <a:endParaRPr lang="en-CA" b="1" dirty="0"/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C08C8EB1-F584-5424-467F-4419D5780B0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825" y="5460685"/>
            <a:ext cx="399049" cy="399049"/>
          </a:xfrm>
          <a:prstGeom prst="rect">
            <a:avLst/>
          </a:prstGeom>
        </p:spPr>
      </p:pic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408268DC-AD58-015D-BA47-8D568E12B3CA}"/>
              </a:ext>
            </a:extLst>
          </p:cNvPr>
          <p:cNvCxnSpPr>
            <a:cxnSpLocks/>
          </p:cNvCxnSpPr>
          <p:nvPr/>
        </p:nvCxnSpPr>
        <p:spPr>
          <a:xfrm>
            <a:off x="2585106" y="5524005"/>
            <a:ext cx="234710" cy="268855"/>
          </a:xfrm>
          <a:prstGeom prst="line">
            <a:avLst/>
          </a:prstGeom>
          <a:ln w="508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29" name="Picture 128" descr="A yellow and blue emoji with a surprised expression&#10;&#10;Description automatically generated">
            <a:extLst>
              <a:ext uri="{FF2B5EF4-FFF2-40B4-BE49-F238E27FC236}">
                <a16:creationId xmlns:a16="http://schemas.microsoft.com/office/drawing/2014/main" id="{4D7DD5C9-382B-1133-56EC-9A69AFDCA70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10" y="5914085"/>
            <a:ext cx="283270" cy="298645"/>
          </a:xfrm>
          <a:prstGeom prst="rect">
            <a:avLst/>
          </a:prstGeom>
        </p:spPr>
      </p:pic>
      <p:pic>
        <p:nvPicPr>
          <p:cNvPr id="130" name="Picture 129" descr="A yellow hand with thumb up&#10;&#10;Description automatically generated">
            <a:extLst>
              <a:ext uri="{FF2B5EF4-FFF2-40B4-BE49-F238E27FC236}">
                <a16:creationId xmlns:a16="http://schemas.microsoft.com/office/drawing/2014/main" id="{9EE65321-2C87-C3A9-21B9-00F438EC30C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66" y="5914085"/>
            <a:ext cx="209304" cy="225016"/>
          </a:xfrm>
          <a:prstGeom prst="rect">
            <a:avLst/>
          </a:prstGeom>
        </p:spPr>
      </p:pic>
      <p:pic>
        <p:nvPicPr>
          <p:cNvPr id="131" name="Picture 130" descr="A yellow hand with thumb up&#10;&#10;Description automatically generated">
            <a:extLst>
              <a:ext uri="{FF2B5EF4-FFF2-40B4-BE49-F238E27FC236}">
                <a16:creationId xmlns:a16="http://schemas.microsoft.com/office/drawing/2014/main" id="{11EDADCC-954C-2BEE-92AB-B2BEA00AE66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19" y="5996847"/>
            <a:ext cx="209304" cy="225016"/>
          </a:xfrm>
          <a:prstGeom prst="rect">
            <a:avLst/>
          </a:prstGeom>
        </p:spPr>
      </p:pic>
      <p:pic>
        <p:nvPicPr>
          <p:cNvPr id="132" name="Picture 131" descr="Cartoon character with long arms and a green shirt&#10;&#10;Description automatically generated">
            <a:extLst>
              <a:ext uri="{FF2B5EF4-FFF2-40B4-BE49-F238E27FC236}">
                <a16:creationId xmlns:a16="http://schemas.microsoft.com/office/drawing/2014/main" id="{22ED83B9-95EB-411E-5306-4FA000A96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746" y="4859937"/>
            <a:ext cx="730823" cy="1399596"/>
          </a:xfrm>
          <a:prstGeom prst="rect">
            <a:avLst/>
          </a:prstGeom>
        </p:spPr>
      </p:pic>
      <p:pic>
        <p:nvPicPr>
          <p:cNvPr id="133" name="Picture 132" descr="A person with arms crossed&#10;&#10;Description automatically generated">
            <a:extLst>
              <a:ext uri="{FF2B5EF4-FFF2-40B4-BE49-F238E27FC236}">
                <a16:creationId xmlns:a16="http://schemas.microsoft.com/office/drawing/2014/main" id="{56267478-578C-1E76-83EF-4F87DC7AB0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62" y="5092691"/>
            <a:ext cx="1166842" cy="1166842"/>
          </a:xfrm>
          <a:prstGeom prst="rect">
            <a:avLst/>
          </a:prstGeom>
        </p:spPr>
      </p:pic>
      <p:pic>
        <p:nvPicPr>
          <p:cNvPr id="134" name="Picture 133" descr="A blue circle with black arrows&#10;&#10;Description automatically generated">
            <a:extLst>
              <a:ext uri="{FF2B5EF4-FFF2-40B4-BE49-F238E27FC236}">
                <a16:creationId xmlns:a16="http://schemas.microsoft.com/office/drawing/2014/main" id="{18DBC567-AB06-AC5E-8E28-7DE19864D72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08" y="4598848"/>
            <a:ext cx="568656" cy="568656"/>
          </a:xfrm>
          <a:prstGeom prst="rect">
            <a:avLst/>
          </a:prstGeom>
        </p:spPr>
      </p:pic>
      <p:pic>
        <p:nvPicPr>
          <p:cNvPr id="135" name="Picture 134" descr="A cartoon of a person's leg&#10;&#10;Description automatically generated">
            <a:extLst>
              <a:ext uri="{FF2B5EF4-FFF2-40B4-BE49-F238E27FC236}">
                <a16:creationId xmlns:a16="http://schemas.microsoft.com/office/drawing/2014/main" id="{1605D3C7-D257-1B21-AB5F-F72A5402CB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006" y="4571716"/>
            <a:ext cx="402546" cy="402546"/>
          </a:xfrm>
          <a:prstGeom prst="rect">
            <a:avLst/>
          </a:prstGeom>
        </p:spPr>
      </p:pic>
      <p:pic>
        <p:nvPicPr>
          <p:cNvPr id="136" name="Picture 135" descr="A cartoon of a person's leg&#10;&#10;Description automatically generated">
            <a:extLst>
              <a:ext uri="{FF2B5EF4-FFF2-40B4-BE49-F238E27FC236}">
                <a16:creationId xmlns:a16="http://schemas.microsoft.com/office/drawing/2014/main" id="{8C081BA0-C73B-069D-404E-6FD932515C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680" y="4672519"/>
            <a:ext cx="402546" cy="402546"/>
          </a:xfrm>
          <a:prstGeom prst="rect">
            <a:avLst/>
          </a:prstGeom>
        </p:spPr>
      </p:pic>
      <p:pic>
        <p:nvPicPr>
          <p:cNvPr id="137" name="Picture 136" descr="A cartoon of a leg&#10;&#10;Description automatically generated">
            <a:extLst>
              <a:ext uri="{FF2B5EF4-FFF2-40B4-BE49-F238E27FC236}">
                <a16:creationId xmlns:a16="http://schemas.microsoft.com/office/drawing/2014/main" id="{5CBDEE3E-6576-71E1-99BE-7DDF916A470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32" y="4582991"/>
            <a:ext cx="472004" cy="472004"/>
          </a:xfrm>
          <a:prstGeom prst="rect">
            <a:avLst/>
          </a:prstGeom>
        </p:spPr>
      </p:pic>
      <p:pic>
        <p:nvPicPr>
          <p:cNvPr id="138" name="Picture 137" descr="A cartoon of a leg&#10;&#10;Description automatically generated">
            <a:extLst>
              <a:ext uri="{FF2B5EF4-FFF2-40B4-BE49-F238E27FC236}">
                <a16:creationId xmlns:a16="http://schemas.microsoft.com/office/drawing/2014/main" id="{C3AAAD87-FA34-A30A-9C49-13A4B91BE44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549" y="4699465"/>
            <a:ext cx="472004" cy="472004"/>
          </a:xfrm>
          <a:prstGeom prst="rect">
            <a:avLst/>
          </a:prstGeom>
        </p:spPr>
      </p:pic>
      <p:pic>
        <p:nvPicPr>
          <p:cNvPr id="139" name="Picture 138" descr="A yellow hand with thumb up&#10;&#10;Description automatically generated">
            <a:extLst>
              <a:ext uri="{FF2B5EF4-FFF2-40B4-BE49-F238E27FC236}">
                <a16:creationId xmlns:a16="http://schemas.microsoft.com/office/drawing/2014/main" id="{5DE90755-7025-8A06-5101-54B226F6618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310" y="5771831"/>
            <a:ext cx="358932" cy="385876"/>
          </a:xfrm>
          <a:prstGeom prst="rect">
            <a:avLst/>
          </a:prstGeom>
        </p:spPr>
      </p:pic>
      <p:pic>
        <p:nvPicPr>
          <p:cNvPr id="149" name="Picture 148" descr="A green tick on a black background&#10;&#10;Description automatically generated">
            <a:extLst>
              <a:ext uri="{FF2B5EF4-FFF2-40B4-BE49-F238E27FC236}">
                <a16:creationId xmlns:a16="http://schemas.microsoft.com/office/drawing/2014/main" id="{BD63BEC1-6185-2FB3-DC7E-1A4AAB5BF77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295" y="5221493"/>
            <a:ext cx="409021" cy="339519"/>
          </a:xfrm>
          <a:prstGeom prst="rect">
            <a:avLst/>
          </a:prstGeom>
        </p:spPr>
      </p:pic>
      <p:pic>
        <p:nvPicPr>
          <p:cNvPr id="151" name="Picture 150" descr="A yellow hand with thumb up&#10;&#10;Description automatically generated">
            <a:extLst>
              <a:ext uri="{FF2B5EF4-FFF2-40B4-BE49-F238E27FC236}">
                <a16:creationId xmlns:a16="http://schemas.microsoft.com/office/drawing/2014/main" id="{3908CA76-E084-753D-08AD-983AE4B671C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4763" y="5792860"/>
            <a:ext cx="358932" cy="385876"/>
          </a:xfrm>
          <a:prstGeom prst="rect">
            <a:avLst/>
          </a:prstGeom>
        </p:spPr>
      </p:pic>
      <p:pic>
        <p:nvPicPr>
          <p:cNvPr id="160" name="Picture 159" descr="Cartoon character with long arms and a green shirt&#10;&#10;Description automatically generated">
            <a:extLst>
              <a:ext uri="{FF2B5EF4-FFF2-40B4-BE49-F238E27FC236}">
                <a16:creationId xmlns:a16="http://schemas.microsoft.com/office/drawing/2014/main" id="{4B0DE3C5-442E-74AD-DDF7-88ED0DA7A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46" y="4811216"/>
            <a:ext cx="730823" cy="1399596"/>
          </a:xfrm>
          <a:prstGeom prst="rect">
            <a:avLst/>
          </a:prstGeom>
        </p:spPr>
      </p:pic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42728DD8-6B46-73E4-F5C5-3E59DF804208}"/>
              </a:ext>
            </a:extLst>
          </p:cNvPr>
          <p:cNvCxnSpPr>
            <a:cxnSpLocks/>
          </p:cNvCxnSpPr>
          <p:nvPr/>
        </p:nvCxnSpPr>
        <p:spPr>
          <a:xfrm flipV="1">
            <a:off x="6813226" y="4974262"/>
            <a:ext cx="930429" cy="6573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67" name="Picture 166" descr="A flag with a blue circle and white text&#10;&#10;Description automatically generated">
            <a:extLst>
              <a:ext uri="{FF2B5EF4-FFF2-40B4-BE49-F238E27FC236}">
                <a16:creationId xmlns:a16="http://schemas.microsoft.com/office/drawing/2014/main" id="{0F98697A-CCC0-CABA-41E4-0CEE455D4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750" y="4675110"/>
            <a:ext cx="977999" cy="686060"/>
          </a:xfrm>
          <a:prstGeom prst="rect">
            <a:avLst/>
          </a:prstGeom>
        </p:spPr>
      </p:pic>
      <p:pic>
        <p:nvPicPr>
          <p:cNvPr id="168" name="Picture 167" descr="A cartoon of a person's leg&#10;&#10;Description automatically generated">
            <a:extLst>
              <a:ext uri="{FF2B5EF4-FFF2-40B4-BE49-F238E27FC236}">
                <a16:creationId xmlns:a16="http://schemas.microsoft.com/office/drawing/2014/main" id="{96835973-88AD-AA52-2EE7-63EDBCEBDA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870" y="5311108"/>
            <a:ext cx="932426" cy="932426"/>
          </a:xfrm>
          <a:prstGeom prst="rect">
            <a:avLst/>
          </a:prstGeom>
        </p:spPr>
      </p:pic>
      <p:pic>
        <p:nvPicPr>
          <p:cNvPr id="169" name="Picture 168" descr="A cartoon of a person's leg&#10;&#10;Description automatically generated">
            <a:extLst>
              <a:ext uri="{FF2B5EF4-FFF2-40B4-BE49-F238E27FC236}">
                <a16:creationId xmlns:a16="http://schemas.microsoft.com/office/drawing/2014/main" id="{D00916BF-9910-6BCF-03F3-6FA1DD72BC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133" y="5246310"/>
            <a:ext cx="932426" cy="932426"/>
          </a:xfrm>
          <a:prstGeom prst="rect">
            <a:avLst/>
          </a:prstGeom>
        </p:spPr>
      </p:pic>
      <p:pic>
        <p:nvPicPr>
          <p:cNvPr id="173" name="Picture 172" descr="Cartoon character with long arms and a green shirt&#10;&#10;Description automatically generated">
            <a:extLst>
              <a:ext uri="{FF2B5EF4-FFF2-40B4-BE49-F238E27FC236}">
                <a16:creationId xmlns:a16="http://schemas.microsoft.com/office/drawing/2014/main" id="{BF52C5BB-70EB-9F5C-1C55-FCC08B20A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35" y="4824207"/>
            <a:ext cx="730823" cy="1399596"/>
          </a:xfrm>
          <a:prstGeom prst="rect">
            <a:avLst/>
          </a:prstGeom>
        </p:spPr>
      </p:pic>
      <p:pic>
        <p:nvPicPr>
          <p:cNvPr id="174" name="Picture 173" descr="Cartoon character from a cartoon&#10;&#10;Description automatically generated">
            <a:extLst>
              <a:ext uri="{FF2B5EF4-FFF2-40B4-BE49-F238E27FC236}">
                <a16:creationId xmlns:a16="http://schemas.microsoft.com/office/drawing/2014/main" id="{64E9BC92-0BFE-FBB0-3C84-CA621FCBC8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764" y="4816340"/>
            <a:ext cx="730823" cy="1398307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DFB0F81B-40EF-F398-CA54-E35EDD783F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507" y="4511016"/>
            <a:ext cx="309257" cy="309257"/>
          </a:xfrm>
          <a:prstGeom prst="rect">
            <a:avLst/>
          </a:prstGeom>
        </p:spPr>
      </p:pic>
      <p:sp>
        <p:nvSpPr>
          <p:cNvPr id="176" name="Thought Bubble: Cloud 175">
            <a:extLst>
              <a:ext uri="{FF2B5EF4-FFF2-40B4-BE49-F238E27FC236}">
                <a16:creationId xmlns:a16="http://schemas.microsoft.com/office/drawing/2014/main" id="{8351EB52-246B-4321-97D9-D4C75BEC2A7A}"/>
              </a:ext>
            </a:extLst>
          </p:cNvPr>
          <p:cNvSpPr/>
          <p:nvPr/>
        </p:nvSpPr>
        <p:spPr>
          <a:xfrm>
            <a:off x="10370994" y="4482268"/>
            <a:ext cx="1168665" cy="710576"/>
          </a:xfrm>
          <a:prstGeom prst="cloudCallout">
            <a:avLst>
              <a:gd name="adj1" fmla="val -63083"/>
              <a:gd name="adj2" fmla="val 2489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7" name="Heart 176">
            <a:extLst>
              <a:ext uri="{FF2B5EF4-FFF2-40B4-BE49-F238E27FC236}">
                <a16:creationId xmlns:a16="http://schemas.microsoft.com/office/drawing/2014/main" id="{48CAD8EE-7111-2E21-BFD3-8FBEA625F46F}"/>
              </a:ext>
            </a:extLst>
          </p:cNvPr>
          <p:cNvSpPr/>
          <p:nvPr/>
        </p:nvSpPr>
        <p:spPr>
          <a:xfrm>
            <a:off x="10514011" y="4679206"/>
            <a:ext cx="374088" cy="31973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78" name="Picture 177" descr="Cartoon character with long arms and a green shirt&#10;&#10;Description automatically generated">
            <a:extLst>
              <a:ext uri="{FF2B5EF4-FFF2-40B4-BE49-F238E27FC236}">
                <a16:creationId xmlns:a16="http://schemas.microsoft.com/office/drawing/2014/main" id="{282F557E-0FB3-2631-21D9-F85F387A0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098" y="4604173"/>
            <a:ext cx="233045" cy="446303"/>
          </a:xfrm>
          <a:prstGeom prst="rect">
            <a:avLst/>
          </a:prstGeom>
        </p:spPr>
      </p:pic>
      <p:pic>
        <p:nvPicPr>
          <p:cNvPr id="179" name="Picture 178" descr="A cartoon of a person's leg&#10;&#10;Description automatically generated">
            <a:extLst>
              <a:ext uri="{FF2B5EF4-FFF2-40B4-BE49-F238E27FC236}">
                <a16:creationId xmlns:a16="http://schemas.microsoft.com/office/drawing/2014/main" id="{0980031B-DD2A-560F-5295-C7C42E9358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412" y="4565065"/>
            <a:ext cx="466213" cy="466213"/>
          </a:xfrm>
          <a:prstGeom prst="rect">
            <a:avLst/>
          </a:prstGeom>
        </p:spPr>
      </p:pic>
      <p:pic>
        <p:nvPicPr>
          <p:cNvPr id="180" name="Picture 179" descr="A cartoon of a person's leg&#10;&#10;Description automatically generated">
            <a:extLst>
              <a:ext uri="{FF2B5EF4-FFF2-40B4-BE49-F238E27FC236}">
                <a16:creationId xmlns:a16="http://schemas.microsoft.com/office/drawing/2014/main" id="{FAA27700-3E2F-1281-D158-C6A856883A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292" y="4548154"/>
            <a:ext cx="466213" cy="466213"/>
          </a:xfrm>
          <a:prstGeom prst="rect">
            <a:avLst/>
          </a:prstGeom>
        </p:spPr>
      </p:pic>
      <p:pic>
        <p:nvPicPr>
          <p:cNvPr id="184" name="Picture 183" descr="A yellow emoji with red hearts around it&#10;&#10;Description automatically generated">
            <a:extLst>
              <a:ext uri="{FF2B5EF4-FFF2-40B4-BE49-F238E27FC236}">
                <a16:creationId xmlns:a16="http://schemas.microsoft.com/office/drawing/2014/main" id="{B47FFD49-3E0B-4DEE-0926-9460BFAEDA5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130" y="5427318"/>
            <a:ext cx="814565" cy="81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37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4DA71-47ED-473A-2F90-6D3C17FD5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75" y="129026"/>
            <a:ext cx="11875980" cy="6585924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fr-CA" sz="1400" dirty="0"/>
              <a:t>C’è un ragazzo si </a:t>
            </a:r>
            <a:r>
              <a:rPr lang="fr-CA" sz="1400" dirty="0" err="1"/>
              <a:t>chiama</a:t>
            </a:r>
            <a:r>
              <a:rPr lang="fr-CA" sz="1400" dirty="0"/>
              <a:t> </a:t>
            </a:r>
            <a:r>
              <a:rPr lang="fr-CA" sz="1400" dirty="0" err="1"/>
              <a:t>Shaggy</a:t>
            </a:r>
            <a:r>
              <a:rPr lang="fr-CA" sz="1400" dirty="0"/>
              <a:t>. Lui </a:t>
            </a:r>
            <a:r>
              <a:rPr lang="fr-CA" sz="1400" dirty="0" err="1"/>
              <a:t>abita</a:t>
            </a:r>
            <a:r>
              <a:rPr lang="fr-CA" sz="1400" dirty="0"/>
              <a:t> </a:t>
            </a:r>
            <a:r>
              <a:rPr lang="fr-CA" sz="1400" b="1" dirty="0" err="1"/>
              <a:t>nel</a:t>
            </a:r>
            <a:r>
              <a:rPr lang="fr-CA" sz="1400" b="1" dirty="0"/>
              <a:t> </a:t>
            </a:r>
            <a:r>
              <a:rPr lang="fr-CA" sz="1400" b="1" dirty="0" err="1"/>
              <a:t>suo</a:t>
            </a:r>
            <a:r>
              <a:rPr lang="fr-CA" sz="1400" b="1" dirty="0"/>
              <a:t> </a:t>
            </a:r>
            <a:r>
              <a:rPr lang="fr-CA" sz="1400" b="1" dirty="0" err="1"/>
              <a:t>furgone</a:t>
            </a:r>
            <a:r>
              <a:rPr lang="fr-CA" sz="1400" b="1" dirty="0"/>
              <a:t> </a:t>
            </a:r>
            <a:r>
              <a:rPr lang="fr-CA" sz="1400" b="1" dirty="0" err="1"/>
              <a:t>misterioso</a:t>
            </a:r>
            <a:r>
              <a:rPr lang="fr-CA" sz="1400" b="1" dirty="0"/>
              <a:t> </a:t>
            </a:r>
            <a:r>
              <a:rPr lang="fr-CA" sz="1400" dirty="0"/>
              <a:t>in </a:t>
            </a:r>
            <a:r>
              <a:rPr lang="fr-CA" sz="1400" dirty="0" err="1"/>
              <a:t>Brasile</a:t>
            </a:r>
            <a:r>
              <a:rPr lang="fr-CA" sz="1400" dirty="0"/>
              <a:t>. Lui ha 22 </a:t>
            </a:r>
            <a:r>
              <a:rPr lang="fr-CA" sz="1400" dirty="0" err="1"/>
              <a:t>anni</a:t>
            </a:r>
            <a:r>
              <a:rPr lang="fr-CA" sz="1400" dirty="0"/>
              <a:t>. Lui ha </a:t>
            </a:r>
            <a:r>
              <a:rPr lang="fr-CA" sz="1400" b="1" dirty="0"/>
              <a:t>i </a:t>
            </a:r>
            <a:r>
              <a:rPr lang="fr-CA" sz="1400" b="1" dirty="0" err="1"/>
              <a:t>cappelli</a:t>
            </a:r>
            <a:r>
              <a:rPr lang="fr-CA" sz="1400" b="1" dirty="0"/>
              <a:t> </a:t>
            </a:r>
            <a:r>
              <a:rPr lang="fr-CA" sz="1400" b="1" dirty="0" err="1"/>
              <a:t>castani</a:t>
            </a:r>
            <a:r>
              <a:rPr lang="fr-CA" sz="1400" b="1" dirty="0"/>
              <a:t> </a:t>
            </a:r>
            <a:r>
              <a:rPr lang="fr-CA" sz="1400" dirty="0"/>
              <a:t>e ha</a:t>
            </a:r>
            <a:r>
              <a:rPr lang="fr-CA" sz="1400" b="1" dirty="0"/>
              <a:t> </a:t>
            </a:r>
            <a:r>
              <a:rPr lang="fr-CA" sz="1400" dirty="0" err="1"/>
              <a:t>gli</a:t>
            </a:r>
            <a:r>
              <a:rPr lang="fr-CA" sz="1400" b="1" dirty="0"/>
              <a:t> </a:t>
            </a:r>
            <a:r>
              <a:rPr lang="fr-CA" sz="1400" dirty="0" err="1"/>
              <a:t>occhi</a:t>
            </a:r>
            <a:r>
              <a:rPr lang="fr-CA" sz="1400" dirty="0"/>
              <a:t> </a:t>
            </a:r>
            <a:r>
              <a:rPr lang="fr-CA" sz="1400" dirty="0" err="1"/>
              <a:t>blu</a:t>
            </a:r>
            <a:r>
              <a:rPr lang="fr-CA" sz="1400" dirty="0"/>
              <a:t>.</a:t>
            </a:r>
          </a:p>
          <a:p>
            <a:pPr>
              <a:buFont typeface="+mj-lt"/>
              <a:buAutoNum type="arabicPeriod"/>
            </a:pPr>
            <a:r>
              <a:rPr lang="en-CA" sz="1400" dirty="0"/>
              <a:t>Ma, </a:t>
            </a:r>
            <a:r>
              <a:rPr lang="en-CA" sz="1400" dirty="0" err="1"/>
              <a:t>c’</a:t>
            </a:r>
            <a:r>
              <a:rPr lang="en-CA" sz="1400" b="1" dirty="0" err="1"/>
              <a:t>è</a:t>
            </a:r>
            <a:r>
              <a:rPr lang="en-CA" sz="1400" b="1" dirty="0"/>
              <a:t> un </a:t>
            </a:r>
            <a:r>
              <a:rPr lang="en-CA" sz="1400" b="1" dirty="0" err="1"/>
              <a:t>problema</a:t>
            </a:r>
            <a:r>
              <a:rPr lang="en-CA" sz="1400" dirty="0"/>
              <a:t>! Shaggy è triste – </a:t>
            </a:r>
            <a:r>
              <a:rPr lang="en-CA" sz="1400" dirty="0" err="1"/>
              <a:t>lui</a:t>
            </a:r>
            <a:r>
              <a:rPr lang="en-CA" sz="1400" dirty="0"/>
              <a:t> non ha le </a:t>
            </a:r>
            <a:r>
              <a:rPr lang="en-CA" sz="1400" dirty="0" err="1"/>
              <a:t>gambe</a:t>
            </a:r>
            <a:r>
              <a:rPr lang="en-CA" sz="1400" b="1" dirty="0"/>
              <a:t> </a:t>
            </a:r>
            <a:r>
              <a:rPr lang="en-CA" sz="1400" dirty="0"/>
              <a:t>con </a:t>
            </a:r>
            <a:r>
              <a:rPr lang="en-CA" sz="1400" dirty="0" err="1"/>
              <a:t>grandi</a:t>
            </a:r>
            <a:r>
              <a:rPr lang="en-CA" sz="1400" dirty="0"/>
              <a:t> </a:t>
            </a:r>
            <a:r>
              <a:rPr lang="en-CA" sz="1400" dirty="0" err="1"/>
              <a:t>muscoli</a:t>
            </a:r>
            <a:r>
              <a:rPr lang="en-CA" sz="1400" dirty="0"/>
              <a:t>! Lui </a:t>
            </a:r>
            <a:r>
              <a:rPr lang="en-CA" sz="1400" dirty="0" err="1"/>
              <a:t>vuole</a:t>
            </a:r>
            <a:r>
              <a:rPr lang="en-CA" sz="1400" dirty="0"/>
              <a:t> </a:t>
            </a:r>
            <a:r>
              <a:rPr lang="en-CA" sz="1400" dirty="0" err="1"/>
              <a:t>impressionare</a:t>
            </a:r>
            <a:r>
              <a:rPr lang="en-CA" sz="1400" dirty="0"/>
              <a:t> </a:t>
            </a:r>
            <a:r>
              <a:rPr lang="en-CA" sz="1400" dirty="0" err="1"/>
              <a:t>una</a:t>
            </a:r>
            <a:r>
              <a:rPr lang="en-CA" sz="1400" dirty="0"/>
              <a:t> </a:t>
            </a:r>
            <a:r>
              <a:rPr lang="en-CA" sz="1400" dirty="0" err="1"/>
              <a:t>ragazza</a:t>
            </a:r>
            <a:r>
              <a:rPr lang="en-CA" sz="1400" dirty="0"/>
              <a:t> </a:t>
            </a:r>
            <a:r>
              <a:rPr lang="en-CA" sz="1400" dirty="0" err="1"/>
              <a:t>si</a:t>
            </a:r>
            <a:r>
              <a:rPr lang="en-CA" sz="1400" dirty="0"/>
              <a:t> </a:t>
            </a:r>
            <a:r>
              <a:rPr lang="en-CA" sz="1400" dirty="0" err="1"/>
              <a:t>chiama</a:t>
            </a:r>
            <a:r>
              <a:rPr lang="en-CA" sz="1400" dirty="0"/>
              <a:t> Velma. </a:t>
            </a:r>
            <a:r>
              <a:rPr lang="en-CA" sz="1400" b="1" dirty="0" err="1"/>
              <a:t>Forse</a:t>
            </a:r>
            <a:r>
              <a:rPr lang="en-CA" sz="1400" dirty="0"/>
              <a:t> a lei </a:t>
            </a:r>
            <a:r>
              <a:rPr lang="en-CA" sz="1400" dirty="0" err="1"/>
              <a:t>piacciono</a:t>
            </a:r>
            <a:r>
              <a:rPr lang="en-CA" sz="1400" dirty="0"/>
              <a:t> </a:t>
            </a:r>
            <a:r>
              <a:rPr lang="en-CA" sz="1400" dirty="0" err="1"/>
              <a:t>dei</a:t>
            </a:r>
            <a:r>
              <a:rPr lang="en-CA" sz="1400" dirty="0"/>
              <a:t> </a:t>
            </a:r>
            <a:r>
              <a:rPr lang="en-CA" sz="1400" dirty="0" err="1"/>
              <a:t>grandi</a:t>
            </a:r>
            <a:r>
              <a:rPr lang="en-CA" sz="1400" dirty="0"/>
              <a:t> </a:t>
            </a:r>
            <a:r>
              <a:rPr lang="en-CA" sz="1400" dirty="0" err="1"/>
              <a:t>muscoli</a:t>
            </a:r>
            <a:r>
              <a:rPr lang="en-CA" sz="1400" dirty="0"/>
              <a:t>.</a:t>
            </a:r>
          </a:p>
          <a:p>
            <a:pPr>
              <a:buFont typeface="+mj-lt"/>
              <a:buAutoNum type="arabicPeriod"/>
            </a:pPr>
            <a:r>
              <a:rPr lang="en-CA" sz="1400" dirty="0"/>
              <a:t>Shaggy </a:t>
            </a:r>
            <a:r>
              <a:rPr lang="en-CA" sz="1400" dirty="0" err="1"/>
              <a:t>vuole</a:t>
            </a:r>
            <a:r>
              <a:rPr lang="en-CA" sz="1400" dirty="0"/>
              <a:t> </a:t>
            </a:r>
            <a:r>
              <a:rPr lang="en-CA" sz="1400" dirty="0" err="1"/>
              <a:t>avere</a:t>
            </a:r>
            <a:r>
              <a:rPr lang="en-CA" sz="1400" dirty="0"/>
              <a:t> le </a:t>
            </a:r>
            <a:r>
              <a:rPr lang="en-CA" sz="1400" dirty="0" err="1"/>
              <a:t>gambe</a:t>
            </a:r>
            <a:r>
              <a:rPr lang="en-CA" sz="1400" dirty="0"/>
              <a:t> con </a:t>
            </a:r>
            <a:r>
              <a:rPr lang="en-CA" sz="1400" dirty="0" err="1"/>
              <a:t>grandi</a:t>
            </a:r>
            <a:r>
              <a:rPr lang="en-CA" sz="1400" dirty="0"/>
              <a:t> </a:t>
            </a:r>
            <a:r>
              <a:rPr lang="en-CA" sz="1400" dirty="0" err="1"/>
              <a:t>muscoli</a:t>
            </a:r>
            <a:r>
              <a:rPr lang="en-CA" sz="1400" dirty="0"/>
              <a:t>. Allora, </a:t>
            </a:r>
            <a:r>
              <a:rPr lang="en-CA" sz="1400" dirty="0" err="1"/>
              <a:t>lui</a:t>
            </a:r>
            <a:r>
              <a:rPr lang="en-CA" sz="1400" dirty="0"/>
              <a:t> </a:t>
            </a:r>
            <a:r>
              <a:rPr lang="en-CA" sz="1400" dirty="0" err="1"/>
              <a:t>deve</a:t>
            </a:r>
            <a:r>
              <a:rPr lang="en-CA" sz="1400" dirty="0"/>
              <a:t> </a:t>
            </a:r>
            <a:r>
              <a:rPr lang="en-CA" sz="1400" dirty="0" err="1"/>
              <a:t>parlare</a:t>
            </a:r>
            <a:r>
              <a:rPr lang="en-CA" sz="1400" dirty="0"/>
              <a:t> </a:t>
            </a:r>
            <a:r>
              <a:rPr lang="en-CA" sz="1400" b="1" dirty="0"/>
              <a:t>con il </a:t>
            </a:r>
            <a:r>
              <a:rPr lang="en-CA" sz="1400" b="1" dirty="0" err="1"/>
              <a:t>esperto</a:t>
            </a:r>
            <a:r>
              <a:rPr lang="en-CA" sz="1400" b="1" dirty="0"/>
              <a:t> di </a:t>
            </a:r>
            <a:r>
              <a:rPr lang="en-CA" sz="1400" b="1" dirty="0" err="1"/>
              <a:t>muscoli</a:t>
            </a:r>
            <a:r>
              <a:rPr lang="en-CA" sz="1400" dirty="0"/>
              <a:t>. Il </a:t>
            </a:r>
            <a:r>
              <a:rPr lang="en-CA" sz="1400" dirty="0" err="1"/>
              <a:t>esperto</a:t>
            </a:r>
            <a:r>
              <a:rPr lang="en-CA" sz="1400" dirty="0"/>
              <a:t> </a:t>
            </a:r>
            <a:r>
              <a:rPr lang="en-CA" sz="1400" dirty="0" err="1"/>
              <a:t>si</a:t>
            </a:r>
            <a:r>
              <a:rPr lang="en-CA" sz="1400" dirty="0"/>
              <a:t> </a:t>
            </a:r>
            <a:r>
              <a:rPr lang="en-CA" sz="1400" dirty="0" err="1"/>
              <a:t>chiama</a:t>
            </a:r>
            <a:r>
              <a:rPr lang="en-CA" sz="1400" dirty="0"/>
              <a:t> Il Rock. </a:t>
            </a:r>
          </a:p>
          <a:p>
            <a:pPr>
              <a:buFont typeface="+mj-lt"/>
              <a:buAutoNum type="arabicPeriod"/>
            </a:pPr>
            <a:r>
              <a:rPr lang="en-CA" sz="1400" dirty="0"/>
              <a:t>Il Rock ha 32 anni e </a:t>
            </a:r>
            <a:r>
              <a:rPr lang="en-CA" sz="1400" dirty="0" err="1"/>
              <a:t>abita</a:t>
            </a:r>
            <a:r>
              <a:rPr lang="en-CA" sz="1400" dirty="0"/>
              <a:t> in Grecia. Ma, </a:t>
            </a:r>
            <a:r>
              <a:rPr lang="en-CA" sz="1400" dirty="0" err="1"/>
              <a:t>lui</a:t>
            </a:r>
            <a:r>
              <a:rPr lang="en-CA" sz="1400" dirty="0"/>
              <a:t> </a:t>
            </a:r>
            <a:r>
              <a:rPr lang="en-CA" sz="1400" dirty="0" err="1"/>
              <a:t>vene</a:t>
            </a:r>
            <a:r>
              <a:rPr lang="en-CA" sz="1400" dirty="0"/>
              <a:t> </a:t>
            </a:r>
            <a:r>
              <a:rPr lang="en-CA" sz="1400" b="1" dirty="0" err="1"/>
              <a:t>dagli</a:t>
            </a:r>
            <a:r>
              <a:rPr lang="en-CA" sz="1400" b="1" dirty="0"/>
              <a:t> </a:t>
            </a:r>
            <a:r>
              <a:rPr lang="en-CA" sz="1400" b="1" dirty="0" err="1"/>
              <a:t>Stati</a:t>
            </a:r>
            <a:r>
              <a:rPr lang="en-CA" sz="1400" b="1" dirty="0"/>
              <a:t> </a:t>
            </a:r>
            <a:r>
              <a:rPr lang="en-CA" sz="1400" b="1" dirty="0" err="1"/>
              <a:t>Uniti</a:t>
            </a:r>
            <a:r>
              <a:rPr lang="en-CA" sz="1400" dirty="0"/>
              <a:t>. </a:t>
            </a:r>
          </a:p>
          <a:p>
            <a:pPr>
              <a:buFont typeface="+mj-lt"/>
              <a:buAutoNum type="arabicPeriod"/>
            </a:pPr>
            <a:r>
              <a:rPr lang="en-CA" sz="1400" dirty="0"/>
              <a:t>Lui è </a:t>
            </a:r>
            <a:r>
              <a:rPr lang="en-CA" sz="1400" b="1" dirty="0" err="1"/>
              <a:t>calvo</a:t>
            </a:r>
            <a:r>
              <a:rPr lang="en-CA" sz="1400" dirty="0"/>
              <a:t> e ha </a:t>
            </a:r>
            <a:r>
              <a:rPr lang="en-CA" sz="1400" dirty="0" err="1"/>
              <a:t>gli</a:t>
            </a:r>
            <a:r>
              <a:rPr lang="en-CA" sz="1400" dirty="0"/>
              <a:t> </a:t>
            </a:r>
            <a:r>
              <a:rPr lang="en-CA" sz="1400" dirty="0" err="1"/>
              <a:t>occhi</a:t>
            </a:r>
            <a:r>
              <a:rPr lang="en-CA" sz="1400" dirty="0"/>
              <a:t> </a:t>
            </a:r>
            <a:r>
              <a:rPr lang="en-CA" sz="1400" dirty="0" err="1"/>
              <a:t>marroni</a:t>
            </a:r>
            <a:r>
              <a:rPr lang="en-CA" sz="1400" dirty="0"/>
              <a:t>. Il Rock </a:t>
            </a:r>
            <a:r>
              <a:rPr lang="en-CA" sz="1400" b="1" dirty="0"/>
              <a:t>è grandioso</a:t>
            </a:r>
            <a:r>
              <a:rPr lang="en-CA" sz="1400" dirty="0"/>
              <a:t> e ha </a:t>
            </a:r>
            <a:r>
              <a:rPr lang="en-CA" sz="1400" dirty="0" err="1"/>
              <a:t>dei</a:t>
            </a:r>
            <a:r>
              <a:rPr lang="en-CA" sz="1400" dirty="0"/>
              <a:t> </a:t>
            </a:r>
            <a:r>
              <a:rPr lang="en-CA" sz="1400" dirty="0" err="1"/>
              <a:t>grandi</a:t>
            </a:r>
            <a:r>
              <a:rPr lang="en-CA" sz="1400" dirty="0"/>
              <a:t> </a:t>
            </a:r>
            <a:r>
              <a:rPr lang="en-CA" sz="1400" dirty="0" err="1"/>
              <a:t>muscoli</a:t>
            </a:r>
            <a:r>
              <a:rPr lang="en-CA" sz="1400" dirty="0"/>
              <a:t>. Lui </a:t>
            </a:r>
            <a:r>
              <a:rPr lang="en-CA" sz="1400" dirty="0" err="1"/>
              <a:t>lavora</a:t>
            </a:r>
            <a:r>
              <a:rPr lang="en-CA" sz="1400" dirty="0"/>
              <a:t> in </a:t>
            </a:r>
            <a:r>
              <a:rPr lang="en-CA" sz="1400" dirty="0" err="1"/>
              <a:t>una</a:t>
            </a:r>
            <a:r>
              <a:rPr lang="en-CA" sz="1400" dirty="0"/>
              <a:t> </a:t>
            </a:r>
            <a:r>
              <a:rPr lang="en-CA" sz="1400" dirty="0" err="1"/>
              <a:t>fabbrica</a:t>
            </a:r>
            <a:r>
              <a:rPr lang="en-CA" sz="1400" dirty="0"/>
              <a:t> di </a:t>
            </a:r>
            <a:r>
              <a:rPr lang="en-CA" sz="1400" dirty="0" err="1"/>
              <a:t>muscoli</a:t>
            </a:r>
            <a:r>
              <a:rPr lang="en-CA" sz="1400" dirty="0"/>
              <a:t>.</a:t>
            </a:r>
          </a:p>
          <a:p>
            <a:pPr>
              <a:buFont typeface="+mj-lt"/>
              <a:buAutoNum type="arabicPeriod"/>
            </a:pPr>
            <a:r>
              <a:rPr lang="en-CA" sz="1400" dirty="0"/>
              <a:t>Allora, Shaggy </a:t>
            </a:r>
            <a:r>
              <a:rPr lang="en-CA" sz="1400" dirty="0" err="1"/>
              <a:t>va</a:t>
            </a:r>
            <a:r>
              <a:rPr lang="en-CA" sz="1400" dirty="0"/>
              <a:t> </a:t>
            </a:r>
            <a:r>
              <a:rPr lang="en-CA" sz="1400" b="1" dirty="0" err="1"/>
              <a:t>vedere</a:t>
            </a:r>
            <a:r>
              <a:rPr lang="en-CA" sz="1400" b="1" dirty="0"/>
              <a:t> </a:t>
            </a:r>
            <a:r>
              <a:rPr lang="en-CA" sz="1400" b="1" dirty="0" err="1"/>
              <a:t>l’esperto</a:t>
            </a:r>
            <a:r>
              <a:rPr lang="en-CA" sz="1400" b="1" dirty="0"/>
              <a:t> </a:t>
            </a:r>
            <a:r>
              <a:rPr lang="en-CA" sz="1400" dirty="0"/>
              <a:t>di </a:t>
            </a:r>
            <a:r>
              <a:rPr lang="en-CA" sz="1400" dirty="0" err="1"/>
              <a:t>muscoli</a:t>
            </a:r>
            <a:r>
              <a:rPr lang="en-CA" sz="1400" dirty="0"/>
              <a:t> in Grecia per </a:t>
            </a:r>
            <a:r>
              <a:rPr lang="en-CA" sz="1400" dirty="0" err="1"/>
              <a:t>comprare</a:t>
            </a:r>
            <a:r>
              <a:rPr lang="en-CA" sz="1400" dirty="0"/>
              <a:t> </a:t>
            </a:r>
            <a:r>
              <a:rPr lang="en-CA" sz="1400" dirty="0" err="1"/>
              <a:t>dei</a:t>
            </a:r>
            <a:r>
              <a:rPr lang="en-CA" sz="1400" dirty="0"/>
              <a:t> </a:t>
            </a:r>
            <a:r>
              <a:rPr lang="en-CA" sz="1400" dirty="0" err="1"/>
              <a:t>grandi</a:t>
            </a:r>
            <a:r>
              <a:rPr lang="en-CA" sz="1400" dirty="0"/>
              <a:t> </a:t>
            </a:r>
            <a:r>
              <a:rPr lang="en-CA" sz="1400" dirty="0" err="1"/>
              <a:t>muscoli</a:t>
            </a:r>
            <a:r>
              <a:rPr lang="en-CA" sz="1400" dirty="0"/>
              <a:t>. In Brasile, non </a:t>
            </a:r>
            <a:r>
              <a:rPr lang="en-CA" sz="1400" dirty="0" err="1"/>
              <a:t>vendono</a:t>
            </a:r>
            <a:r>
              <a:rPr lang="en-CA" sz="1400" dirty="0"/>
              <a:t> </a:t>
            </a:r>
            <a:r>
              <a:rPr lang="en-CA" sz="1400" dirty="0" err="1"/>
              <a:t>dei</a:t>
            </a:r>
            <a:r>
              <a:rPr lang="en-CA" sz="1400" dirty="0"/>
              <a:t> </a:t>
            </a:r>
            <a:r>
              <a:rPr lang="en-CA" sz="1400" dirty="0" err="1"/>
              <a:t>grandi</a:t>
            </a:r>
            <a:r>
              <a:rPr lang="en-CA" sz="1400" dirty="0"/>
              <a:t> </a:t>
            </a:r>
            <a:r>
              <a:rPr lang="en-CA" sz="1400" dirty="0" err="1"/>
              <a:t>muscoli</a:t>
            </a:r>
            <a:r>
              <a:rPr lang="en-CA" sz="1400" dirty="0"/>
              <a:t>.</a:t>
            </a:r>
          </a:p>
          <a:p>
            <a:pPr>
              <a:buFont typeface="+mj-lt"/>
              <a:buAutoNum type="arabicPeriod"/>
            </a:pPr>
            <a:r>
              <a:rPr lang="en-CA" sz="1400" dirty="0"/>
              <a:t>Dialogue:</a:t>
            </a:r>
            <a:br>
              <a:rPr lang="en-CA" sz="1400" dirty="0"/>
            </a:br>
            <a:br>
              <a:rPr lang="en-CA" sz="1400" dirty="0"/>
            </a:br>
            <a:r>
              <a:rPr lang="en-CA" sz="1400" dirty="0"/>
              <a:t>S: Buongiorno, come </a:t>
            </a:r>
            <a:r>
              <a:rPr lang="en-CA" sz="1400" dirty="0" err="1"/>
              <a:t>sta</a:t>
            </a:r>
            <a:r>
              <a:rPr lang="en-CA" sz="1400" dirty="0"/>
              <a:t> ?</a:t>
            </a:r>
            <a:br>
              <a:rPr lang="en-CA" sz="1400" dirty="0"/>
            </a:br>
            <a:r>
              <a:rPr lang="en-CA" sz="1400" dirty="0"/>
              <a:t>R: </a:t>
            </a:r>
            <a:r>
              <a:rPr lang="en-CA" sz="1400" dirty="0" err="1"/>
              <a:t>Sto</a:t>
            </a:r>
            <a:r>
              <a:rPr lang="en-CA" sz="1400" dirty="0"/>
              <a:t> bene, </a:t>
            </a:r>
            <a:r>
              <a:rPr lang="en-CA" sz="1400" dirty="0" err="1"/>
              <a:t>grazie</a:t>
            </a:r>
            <a:r>
              <a:rPr lang="en-CA" sz="1400" dirty="0"/>
              <a:t>.</a:t>
            </a:r>
            <a:br>
              <a:rPr lang="en-CA" sz="1400" dirty="0"/>
            </a:br>
            <a:r>
              <a:rPr lang="en-CA" sz="1400" dirty="0"/>
              <a:t>S: </a:t>
            </a:r>
            <a:r>
              <a:rPr lang="en-CA" sz="1400" dirty="0" err="1"/>
              <a:t>Voglio</a:t>
            </a:r>
            <a:r>
              <a:rPr lang="en-CA" sz="1400" dirty="0"/>
              <a:t> </a:t>
            </a:r>
            <a:r>
              <a:rPr lang="en-CA" sz="1400" dirty="0" err="1"/>
              <a:t>comprare</a:t>
            </a:r>
            <a:r>
              <a:rPr lang="en-CA" sz="1400" dirty="0"/>
              <a:t> </a:t>
            </a:r>
            <a:r>
              <a:rPr lang="en-CA" sz="1400" dirty="0" err="1"/>
              <a:t>delle</a:t>
            </a:r>
            <a:r>
              <a:rPr lang="en-CA" sz="1400" dirty="0"/>
              <a:t> </a:t>
            </a:r>
            <a:r>
              <a:rPr lang="en-CA" sz="1400" dirty="0" err="1"/>
              <a:t>gambe</a:t>
            </a:r>
            <a:r>
              <a:rPr lang="en-CA" sz="1400" dirty="0"/>
              <a:t> con </a:t>
            </a:r>
            <a:r>
              <a:rPr lang="en-CA" sz="1400" dirty="0" err="1"/>
              <a:t>grandi</a:t>
            </a:r>
            <a:r>
              <a:rPr lang="en-CA" sz="1400" dirty="0"/>
              <a:t> </a:t>
            </a:r>
            <a:r>
              <a:rPr lang="en-CA" sz="1400" dirty="0" err="1"/>
              <a:t>muscoli</a:t>
            </a:r>
            <a:r>
              <a:rPr lang="en-CA" sz="1400" dirty="0"/>
              <a:t> </a:t>
            </a:r>
            <a:r>
              <a:rPr lang="en-CA" sz="1400" b="1" dirty="0"/>
              <a:t>come </a:t>
            </a:r>
            <a:r>
              <a:rPr lang="en-CA" sz="1400" b="1" dirty="0" err="1"/>
              <a:t>i</a:t>
            </a:r>
            <a:r>
              <a:rPr lang="en-CA" sz="1400" b="1" dirty="0"/>
              <a:t> </a:t>
            </a:r>
            <a:r>
              <a:rPr lang="en-CA" sz="1400" b="1" dirty="0" err="1"/>
              <a:t>tuoi</a:t>
            </a:r>
            <a:r>
              <a:rPr lang="en-CA" sz="1400" dirty="0"/>
              <a:t>!</a:t>
            </a:r>
            <a:br>
              <a:rPr lang="en-CA" sz="1400" dirty="0"/>
            </a:br>
            <a:r>
              <a:rPr lang="en-CA" sz="1400" dirty="0"/>
              <a:t>R: Io </a:t>
            </a:r>
            <a:r>
              <a:rPr lang="en-CA" sz="1400" dirty="0" err="1"/>
              <a:t>vendo</a:t>
            </a:r>
            <a:r>
              <a:rPr lang="en-CA" sz="1400" dirty="0"/>
              <a:t> solo piccolo </a:t>
            </a:r>
            <a:r>
              <a:rPr lang="en-CA" sz="1400" dirty="0" err="1"/>
              <a:t>muscoli</a:t>
            </a:r>
            <a:r>
              <a:rPr lang="en-CA" sz="1400" dirty="0"/>
              <a:t>.</a:t>
            </a:r>
            <a:br>
              <a:rPr lang="en-CA" sz="1400" dirty="0"/>
            </a:br>
            <a:r>
              <a:rPr lang="en-CA" sz="1400" dirty="0"/>
              <a:t>S: </a:t>
            </a:r>
            <a:r>
              <a:rPr lang="en-CA" sz="1400" b="1" dirty="0"/>
              <a:t>Mamma </a:t>
            </a:r>
            <a:r>
              <a:rPr lang="en-CA" sz="1400" b="1" dirty="0" err="1"/>
              <a:t>mia</a:t>
            </a:r>
            <a:r>
              <a:rPr lang="en-CA" sz="1400" dirty="0"/>
              <a:t>! Non </a:t>
            </a:r>
            <a:r>
              <a:rPr lang="en-CA" sz="1400" dirty="0" err="1"/>
              <a:t>voglio</a:t>
            </a:r>
            <a:r>
              <a:rPr lang="en-CA" sz="1400" dirty="0"/>
              <a:t> </a:t>
            </a:r>
            <a:r>
              <a:rPr lang="en-CA" sz="1400" dirty="0" err="1"/>
              <a:t>piccoli</a:t>
            </a:r>
            <a:r>
              <a:rPr lang="en-CA" sz="1400" dirty="0"/>
              <a:t> </a:t>
            </a:r>
            <a:r>
              <a:rPr lang="en-CA" sz="1400" dirty="0" err="1"/>
              <a:t>muscoli</a:t>
            </a:r>
            <a:r>
              <a:rPr lang="en-CA" sz="1400" dirty="0"/>
              <a:t>!</a:t>
            </a:r>
            <a:br>
              <a:rPr lang="en-CA" sz="1400" dirty="0"/>
            </a:br>
            <a:r>
              <a:rPr lang="en-CA" sz="1400" dirty="0"/>
              <a:t>R: Mi </a:t>
            </a:r>
            <a:r>
              <a:rPr lang="en-CA" sz="1400" dirty="0" err="1"/>
              <a:t>dispiace</a:t>
            </a:r>
            <a:r>
              <a:rPr lang="en-CA" sz="1400" dirty="0"/>
              <a:t>.</a:t>
            </a:r>
          </a:p>
          <a:p>
            <a:pPr>
              <a:buFont typeface="+mj-lt"/>
              <a:buAutoNum type="arabicPeriod"/>
            </a:pPr>
            <a:r>
              <a:rPr lang="en-CA" sz="1400" dirty="0"/>
              <a:t>Ma, Shaggy ha </a:t>
            </a:r>
            <a:r>
              <a:rPr lang="en-CA" sz="1400" dirty="0" err="1"/>
              <a:t>un’idea</a:t>
            </a:r>
            <a:r>
              <a:rPr lang="en-CA" sz="1400" dirty="0"/>
              <a:t>! </a:t>
            </a:r>
            <a:r>
              <a:rPr lang="en-CA" sz="1400" b="1" dirty="0"/>
              <a:t>Lui </a:t>
            </a:r>
            <a:r>
              <a:rPr lang="en-CA" sz="1400" b="1" dirty="0" err="1"/>
              <a:t>possa</a:t>
            </a:r>
            <a:r>
              <a:rPr lang="en-CA" sz="1400" b="1" dirty="0"/>
              <a:t> </a:t>
            </a:r>
            <a:r>
              <a:rPr lang="en-CA" sz="1400" b="1" dirty="0" err="1"/>
              <a:t>scambiare</a:t>
            </a:r>
            <a:r>
              <a:rPr lang="en-CA" sz="1400" b="1" dirty="0"/>
              <a:t> </a:t>
            </a:r>
            <a:r>
              <a:rPr lang="en-CA" sz="1400" dirty="0"/>
              <a:t>le </a:t>
            </a:r>
            <a:r>
              <a:rPr lang="en-CA" sz="1400" dirty="0" err="1"/>
              <a:t>gambe</a:t>
            </a:r>
            <a:r>
              <a:rPr lang="en-CA" sz="1400" dirty="0"/>
              <a:t> con </a:t>
            </a:r>
            <a:r>
              <a:rPr lang="en-CA" sz="1400" dirty="0" err="1"/>
              <a:t>grandi</a:t>
            </a:r>
            <a:r>
              <a:rPr lang="en-CA" sz="1400" dirty="0"/>
              <a:t> </a:t>
            </a:r>
            <a:r>
              <a:rPr lang="en-CA" sz="1400" dirty="0" err="1"/>
              <a:t>muscoli</a:t>
            </a:r>
            <a:r>
              <a:rPr lang="en-CA" sz="1400" dirty="0"/>
              <a:t> </a:t>
            </a:r>
            <a:r>
              <a:rPr lang="en-CA" sz="1400" b="1" dirty="0" err="1"/>
              <a:t>d’Il</a:t>
            </a:r>
            <a:r>
              <a:rPr lang="en-CA" sz="1400" b="1" dirty="0"/>
              <a:t> Rock </a:t>
            </a:r>
            <a:r>
              <a:rPr lang="en-CA" sz="1400" dirty="0"/>
              <a:t>con le sue </a:t>
            </a:r>
            <a:r>
              <a:rPr lang="en-CA" sz="1400" dirty="0" err="1"/>
              <a:t>gambe</a:t>
            </a:r>
            <a:r>
              <a:rPr lang="en-CA" sz="1400" dirty="0"/>
              <a:t> con </a:t>
            </a:r>
            <a:r>
              <a:rPr lang="en-CA" sz="1400" dirty="0" err="1"/>
              <a:t>piccoli</a:t>
            </a:r>
            <a:r>
              <a:rPr lang="en-CA" sz="1400" dirty="0"/>
              <a:t> </a:t>
            </a:r>
            <a:r>
              <a:rPr lang="en-CA" sz="1400" dirty="0" err="1"/>
              <a:t>muscoli</a:t>
            </a:r>
            <a:r>
              <a:rPr lang="en-CA" sz="1400" dirty="0"/>
              <a:t>.</a:t>
            </a:r>
          </a:p>
          <a:p>
            <a:pPr>
              <a:buFont typeface="+mj-lt"/>
              <a:buAutoNum type="arabicPeriod"/>
            </a:pPr>
            <a:r>
              <a:rPr lang="en-CA" sz="1400" dirty="0"/>
              <a:t>Dialogue:</a:t>
            </a:r>
            <a:br>
              <a:rPr lang="en-CA" sz="1400" dirty="0"/>
            </a:br>
            <a:br>
              <a:rPr lang="en-CA" sz="1400" dirty="0"/>
            </a:br>
            <a:r>
              <a:rPr lang="en-CA" sz="1400" dirty="0"/>
              <a:t>S: </a:t>
            </a:r>
            <a:r>
              <a:rPr lang="en-CA" sz="1400" dirty="0" err="1"/>
              <a:t>Vuoi</a:t>
            </a:r>
            <a:r>
              <a:rPr lang="en-CA" sz="1400" dirty="0"/>
              <a:t> </a:t>
            </a:r>
            <a:r>
              <a:rPr lang="en-CA" sz="1400" dirty="0" err="1"/>
              <a:t>scambiare</a:t>
            </a:r>
            <a:r>
              <a:rPr lang="en-CA" sz="1400" dirty="0"/>
              <a:t> le </a:t>
            </a:r>
            <a:r>
              <a:rPr lang="en-CA" sz="1400" dirty="0" err="1"/>
              <a:t>tue</a:t>
            </a:r>
            <a:r>
              <a:rPr lang="en-CA" sz="1400" dirty="0"/>
              <a:t> </a:t>
            </a:r>
            <a:r>
              <a:rPr lang="en-CA" sz="1400" dirty="0" err="1"/>
              <a:t>gambe</a:t>
            </a:r>
            <a:r>
              <a:rPr lang="en-CA" sz="1400" dirty="0"/>
              <a:t> con </a:t>
            </a:r>
            <a:r>
              <a:rPr lang="en-CA" sz="1400" dirty="0" err="1"/>
              <a:t>grandi</a:t>
            </a:r>
            <a:r>
              <a:rPr lang="en-CA" sz="1400" dirty="0"/>
              <a:t> </a:t>
            </a:r>
            <a:r>
              <a:rPr lang="en-CA" sz="1400" dirty="0" err="1"/>
              <a:t>muscoli</a:t>
            </a:r>
            <a:r>
              <a:rPr lang="en-CA" sz="1400" dirty="0"/>
              <a:t> </a:t>
            </a:r>
            <a:r>
              <a:rPr lang="en-CA" sz="1400" b="1" dirty="0"/>
              <a:t>con me</a:t>
            </a:r>
            <a:r>
              <a:rPr lang="en-CA" sz="1400" dirty="0"/>
              <a:t>?</a:t>
            </a:r>
            <a:br>
              <a:rPr lang="en-CA" sz="1400" dirty="0"/>
            </a:br>
            <a:r>
              <a:rPr lang="en-CA" sz="1400" dirty="0"/>
              <a:t>R: Si, </a:t>
            </a:r>
            <a:r>
              <a:rPr lang="en-CA" sz="1400" dirty="0" err="1"/>
              <a:t>certo</a:t>
            </a:r>
            <a:r>
              <a:rPr lang="en-CA" sz="1400" dirty="0"/>
              <a:t>! A me </a:t>
            </a:r>
            <a:r>
              <a:rPr lang="en-CA" sz="1400" dirty="0" err="1"/>
              <a:t>piacciono</a:t>
            </a:r>
            <a:r>
              <a:rPr lang="en-CA" sz="1400" dirty="0"/>
              <a:t> le </a:t>
            </a:r>
            <a:r>
              <a:rPr lang="en-CA" sz="1400" dirty="0" err="1"/>
              <a:t>gambe</a:t>
            </a:r>
            <a:r>
              <a:rPr lang="en-CA" sz="1400" dirty="0"/>
              <a:t> con piccolo </a:t>
            </a:r>
            <a:r>
              <a:rPr lang="en-CA" sz="1400" dirty="0" err="1"/>
              <a:t>muscoli</a:t>
            </a:r>
            <a:r>
              <a:rPr lang="en-CA" sz="1400" dirty="0"/>
              <a:t>. Ho </a:t>
            </a:r>
            <a:r>
              <a:rPr lang="en-CA" sz="1400" b="1" dirty="0"/>
              <a:t>le </a:t>
            </a:r>
            <a:r>
              <a:rPr lang="en-CA" sz="1400" b="1" dirty="0" err="1"/>
              <a:t>mie</a:t>
            </a:r>
            <a:r>
              <a:rPr lang="en-CA" sz="1400" b="1" dirty="0"/>
              <a:t> </a:t>
            </a:r>
            <a:r>
              <a:rPr lang="en-CA" sz="1400" b="1" dirty="0" err="1"/>
              <a:t>gambe</a:t>
            </a:r>
            <a:r>
              <a:rPr lang="en-CA" sz="1400" b="1" dirty="0"/>
              <a:t> con </a:t>
            </a:r>
            <a:r>
              <a:rPr lang="en-CA" sz="1400" b="1" dirty="0" err="1"/>
              <a:t>grandi</a:t>
            </a:r>
            <a:r>
              <a:rPr lang="en-CA" sz="1400" b="1" dirty="0"/>
              <a:t> </a:t>
            </a:r>
            <a:r>
              <a:rPr lang="en-CA" sz="1400" b="1" dirty="0" err="1"/>
              <a:t>muscoli</a:t>
            </a:r>
            <a:r>
              <a:rPr lang="en-CA" sz="1400" b="1" dirty="0"/>
              <a:t> da </a:t>
            </a:r>
            <a:r>
              <a:rPr lang="en-CA" sz="1400" b="1" dirty="0" err="1"/>
              <a:t>offrirti</a:t>
            </a:r>
            <a:r>
              <a:rPr lang="en-CA" sz="1400" dirty="0"/>
              <a:t>.</a:t>
            </a:r>
            <a:br>
              <a:rPr lang="en-CA" sz="1400" dirty="0"/>
            </a:br>
            <a:r>
              <a:rPr lang="en-CA" sz="1400" dirty="0"/>
              <a:t>S: </a:t>
            </a:r>
            <a:r>
              <a:rPr lang="en-CA" sz="1400" dirty="0" err="1"/>
              <a:t>Grazie</a:t>
            </a:r>
            <a:r>
              <a:rPr lang="en-CA" sz="1400" dirty="0"/>
              <a:t>, </a:t>
            </a:r>
            <a:r>
              <a:rPr lang="en-CA" sz="1400" dirty="0" err="1"/>
              <a:t>quanto</a:t>
            </a:r>
            <a:r>
              <a:rPr lang="en-CA" sz="1400" dirty="0"/>
              <a:t> </a:t>
            </a:r>
            <a:r>
              <a:rPr lang="en-CA" sz="1400" dirty="0" err="1"/>
              <a:t>costano</a:t>
            </a:r>
            <a:r>
              <a:rPr lang="en-CA" sz="1400" dirty="0"/>
              <a:t> le </a:t>
            </a:r>
            <a:r>
              <a:rPr lang="en-CA" sz="1400" dirty="0" err="1"/>
              <a:t>tue</a:t>
            </a:r>
            <a:r>
              <a:rPr lang="en-CA" sz="1400" dirty="0"/>
              <a:t> </a:t>
            </a:r>
            <a:r>
              <a:rPr lang="en-CA" sz="1400" dirty="0" err="1"/>
              <a:t>gambe</a:t>
            </a:r>
            <a:r>
              <a:rPr lang="en-CA" sz="1400" dirty="0"/>
              <a:t>?</a:t>
            </a:r>
            <a:br>
              <a:rPr lang="en-CA" sz="1400" dirty="0"/>
            </a:br>
            <a:r>
              <a:rPr lang="en-CA" sz="1400" dirty="0"/>
              <a:t>R: Sono </a:t>
            </a:r>
            <a:r>
              <a:rPr lang="en-CA" sz="1400" dirty="0" err="1"/>
              <a:t>gratuiti</a:t>
            </a:r>
            <a:r>
              <a:rPr lang="en-CA" sz="1400" dirty="0"/>
              <a:t>!</a:t>
            </a:r>
            <a:br>
              <a:rPr lang="en-CA" sz="1400" dirty="0"/>
            </a:br>
            <a:r>
              <a:rPr lang="en-CA" sz="1400" dirty="0"/>
              <a:t>S: Mamma </a:t>
            </a:r>
            <a:r>
              <a:rPr lang="en-CA" sz="1400" dirty="0" err="1"/>
              <a:t>mia</a:t>
            </a:r>
            <a:r>
              <a:rPr lang="en-CA" sz="1400" dirty="0"/>
              <a:t>! </a:t>
            </a:r>
            <a:r>
              <a:rPr lang="en-CA" sz="1400" dirty="0" err="1"/>
              <a:t>Fantastico</a:t>
            </a:r>
            <a:r>
              <a:rPr lang="en-CA" sz="1400" dirty="0"/>
              <a:t>!</a:t>
            </a:r>
          </a:p>
          <a:p>
            <a:pPr>
              <a:buFont typeface="+mj-lt"/>
              <a:buAutoNum type="arabicPeriod"/>
            </a:pPr>
            <a:r>
              <a:rPr lang="en-CA" sz="1400" dirty="0"/>
              <a:t>Loro </a:t>
            </a:r>
            <a:r>
              <a:rPr lang="en-CA" sz="1400" dirty="0" err="1"/>
              <a:t>scambiano</a:t>
            </a:r>
            <a:r>
              <a:rPr lang="en-CA" sz="1400" dirty="0"/>
              <a:t> </a:t>
            </a:r>
            <a:r>
              <a:rPr lang="en-CA" sz="1400" dirty="0" err="1"/>
              <a:t>i</a:t>
            </a:r>
            <a:r>
              <a:rPr lang="en-CA" sz="1400" dirty="0"/>
              <a:t> </a:t>
            </a:r>
            <a:r>
              <a:rPr lang="en-CA" sz="1400" dirty="0" err="1"/>
              <a:t>muscoli</a:t>
            </a:r>
            <a:r>
              <a:rPr lang="en-CA" sz="1400" dirty="0"/>
              <a:t>. Lui </a:t>
            </a:r>
            <a:r>
              <a:rPr lang="en-CA" sz="1400" b="1" dirty="0" err="1"/>
              <a:t>acceta</a:t>
            </a:r>
            <a:r>
              <a:rPr lang="en-CA" sz="1400" dirty="0"/>
              <a:t> il </a:t>
            </a:r>
            <a:r>
              <a:rPr lang="en-CA" sz="1400" dirty="0" err="1"/>
              <a:t>scambio</a:t>
            </a:r>
            <a:r>
              <a:rPr lang="en-CA" sz="1400" dirty="0"/>
              <a:t>. Il </a:t>
            </a:r>
            <a:r>
              <a:rPr lang="en-CA" sz="1400" dirty="0" err="1"/>
              <a:t>ragazzo</a:t>
            </a:r>
            <a:r>
              <a:rPr lang="en-CA" sz="1400" dirty="0"/>
              <a:t> e il </a:t>
            </a:r>
            <a:r>
              <a:rPr lang="en-CA" sz="1400" dirty="0" err="1"/>
              <a:t>uomo</a:t>
            </a:r>
            <a:r>
              <a:rPr lang="en-CA" sz="1400" dirty="0"/>
              <a:t> </a:t>
            </a:r>
            <a:r>
              <a:rPr lang="en-CA" sz="1400" dirty="0" err="1"/>
              <a:t>sono</a:t>
            </a:r>
            <a:r>
              <a:rPr lang="en-CA" sz="1400" dirty="0"/>
              <a:t> </a:t>
            </a:r>
            <a:r>
              <a:rPr lang="en-CA" sz="1400" dirty="0" err="1"/>
              <a:t>contenti</a:t>
            </a:r>
            <a:r>
              <a:rPr lang="en-CA" sz="1400" dirty="0"/>
              <a:t>.</a:t>
            </a:r>
          </a:p>
          <a:p>
            <a:pPr>
              <a:buFont typeface="+mj-lt"/>
              <a:buAutoNum type="arabicPeriod"/>
            </a:pPr>
            <a:r>
              <a:rPr lang="en-CA" sz="1400" dirty="0"/>
              <a:t>Shaggy </a:t>
            </a:r>
            <a:r>
              <a:rPr lang="en-CA" sz="1400" dirty="0" err="1"/>
              <a:t>torna</a:t>
            </a:r>
            <a:r>
              <a:rPr lang="en-CA" sz="1400" dirty="0"/>
              <a:t> in Brasile con le sue </a:t>
            </a:r>
            <a:r>
              <a:rPr lang="en-CA" sz="1400" dirty="0" err="1"/>
              <a:t>gambe</a:t>
            </a:r>
            <a:r>
              <a:rPr lang="en-CA" sz="1400" dirty="0"/>
              <a:t> con </a:t>
            </a:r>
            <a:r>
              <a:rPr lang="en-CA" sz="1400" dirty="0" err="1"/>
              <a:t>grandi</a:t>
            </a:r>
            <a:r>
              <a:rPr lang="en-CA" sz="1400" dirty="0"/>
              <a:t> </a:t>
            </a:r>
            <a:r>
              <a:rPr lang="en-CA" sz="1400" dirty="0" err="1"/>
              <a:t>muscoli</a:t>
            </a:r>
            <a:r>
              <a:rPr lang="en-CA" sz="1400" dirty="0"/>
              <a:t>.</a:t>
            </a:r>
          </a:p>
          <a:p>
            <a:pPr>
              <a:buFont typeface="+mj-lt"/>
              <a:buAutoNum type="arabicPeriod"/>
            </a:pPr>
            <a:r>
              <a:rPr lang="en-CA" sz="1400" dirty="0"/>
              <a:t>Lui </a:t>
            </a:r>
            <a:r>
              <a:rPr lang="en-CA" sz="1400" dirty="0" err="1"/>
              <a:t>parla</a:t>
            </a:r>
            <a:r>
              <a:rPr lang="en-CA" sz="1400" dirty="0"/>
              <a:t> con Velma. A Velma </a:t>
            </a:r>
            <a:r>
              <a:rPr lang="en-CA" sz="1400" dirty="0" err="1"/>
              <a:t>piacciono</a:t>
            </a:r>
            <a:r>
              <a:rPr lang="en-CA" sz="1400" dirty="0"/>
              <a:t> </a:t>
            </a:r>
            <a:r>
              <a:rPr lang="en-CA" sz="1400" dirty="0" err="1"/>
              <a:t>molte</a:t>
            </a:r>
            <a:r>
              <a:rPr lang="en-CA" sz="1400" dirty="0"/>
              <a:t> le sue </a:t>
            </a:r>
            <a:r>
              <a:rPr lang="en-CA" sz="1400" dirty="0" err="1"/>
              <a:t>gambe</a:t>
            </a:r>
            <a:r>
              <a:rPr lang="en-CA" sz="1400" dirty="0"/>
              <a:t>. </a:t>
            </a:r>
            <a:r>
              <a:rPr lang="en-CA" sz="1400" b="1" dirty="0"/>
              <a:t>Che </a:t>
            </a:r>
            <a:r>
              <a:rPr lang="en-CA" sz="1400" b="1" dirty="0" err="1"/>
              <a:t>romantico</a:t>
            </a:r>
            <a:r>
              <a:rPr lang="en-CA" sz="1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35419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366</Words>
  <Application>Microsoft Office PowerPoint</Application>
  <PresentationFormat>Widescreen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132S-Buena, Carrick</dc:creator>
  <cp:lastModifiedBy>132S-Buena, Carrick</cp:lastModifiedBy>
  <cp:revision>1</cp:revision>
  <dcterms:created xsi:type="dcterms:W3CDTF">2023-12-08T22:03:20Z</dcterms:created>
  <dcterms:modified xsi:type="dcterms:W3CDTF">2023-12-13T21:58:43Z</dcterms:modified>
</cp:coreProperties>
</file>