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3" r:id="rId7"/>
    <p:sldId id="262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F808-DC56-425C-A108-973628409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EE27C-7C9B-4C71-9B1F-DBDD8DC5C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5797-074C-42B1-B4D3-43AC844A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B81D-CDE3-44F6-B169-4B4C8195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07C3E-0A29-486B-89F0-F7EBFDB5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55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31B5-BE87-4266-B37D-BB462CB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7715D-EBB5-47A8-AFC7-3F97431BB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F7132-F437-44A5-89D3-A3E3507F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03153-EC4C-4001-951D-B451522D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6E12F-55B1-4301-B2EE-2ED4C2CB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44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B3737-9E3A-49EB-BACD-6D38068B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F284B-E54B-4DC5-A6E6-2DD15883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38C7-6752-4B85-8F89-EC553E77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95F65-EA26-485B-B765-D21E80FF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BA04-4451-4F37-9275-7DBBC2B7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74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618E-70F4-4ECF-B30B-545F7785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C38F0-3692-48D9-9DBB-A065D5EEB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5045-FD85-46BF-A321-D8F2DDB5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C4396-466E-4CF2-9734-A436E77A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AA02B-8980-4443-B32C-018F9F35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08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4C7C-8545-4E6E-9A7B-D2D0D6A9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56653-4BF6-469E-A7C0-BD2EBE7C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4EF0F-DBB8-46B0-A26A-33370FBC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9782-BEE2-4D1A-912B-2FFF9AEB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D4D-4071-4D7C-BDAE-21CA23ED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7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0AD4-2722-4C29-910C-18871F4B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18F8-A3EE-4169-8000-D1028B51F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2ABA8-2DF9-4C44-94AB-1D6C32039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B436E-4664-4FE4-B30C-59FEB4AD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D91B8-4879-4C17-8E28-AD6786BF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AB0D3-1A61-49C9-8ED2-B92C1FA5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6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8231-A183-4DDD-8D1C-49F11A9A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88415-2F34-4428-A716-1CD18F4B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9B4CB-1778-4301-B5E2-F9B22E8E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CDBD0-C61C-470E-81F2-CE601AF71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D5949-2DA4-40B1-9BE9-5038E49A6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8AD88-2C1C-4CAA-8F4D-7279E27A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A878A-183D-4964-A1B9-29BAE91F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EA31-8C0D-4E87-9A5D-511AE4B2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2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E4AB-E2AB-447C-823C-B15C9CFF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407E1-764B-4426-BA87-F2107900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C64C6-DF14-45C3-A409-8749138F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F9BF2-50E0-42DC-877F-4D2EE95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56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6D957-AF45-4D04-8445-363C56E8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FD2DD-36D3-4FC8-9CCC-D44FCDB3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F4157-108F-46BC-9C38-202890D0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22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2866-883D-46AA-AC46-6F536A47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858C-CE21-4768-9466-B89FF2DD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12503-8603-4690-85E1-A29BFC91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35A58-CAD4-4976-B179-C5408003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43DE9-290C-42A0-997D-586520CE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1D1CD-66A9-44B5-B7D5-232C1A43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20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819E-CC4B-437B-9216-F10707C7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14953-896C-492D-9640-D216CD6FF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BD9DB-AFA1-4CEC-8BFA-0658BF2D2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47FB6-1966-4AAF-815D-CBA15E8B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384FE-6953-48B2-8FBB-2ECF3AAC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20A19-4D8B-4B50-9059-5AF8E094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49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CD258-FEEE-4D56-AA64-D622BCB0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C90E2-8497-4AED-BFBE-BD8A20289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7F7F0-ED59-418E-AA5F-D3815198C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DC3A-E795-4DC1-9948-E3D842816697}" type="datetimeFigureOut">
              <a:rPr lang="en-CA" smtClean="0"/>
              <a:t>2020-04-24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7A89-BA04-4879-8B20-63C2142D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858DE-D016-4EF8-8F3F-C073B70D5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DBE6-9924-4721-9B90-70B081DEB8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6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426AA12-F16C-4BA7-ACAE-DCA586A7B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28" y="5331324"/>
            <a:ext cx="1780186" cy="13534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EE92B3-6F44-483A-B894-0F187E687102}"/>
              </a:ext>
            </a:extLst>
          </p:cNvPr>
          <p:cNvSpPr txBox="1"/>
          <p:nvPr/>
        </p:nvSpPr>
        <p:spPr>
          <a:xfrm>
            <a:off x="3705224" y="3429000"/>
            <a:ext cx="379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Tips for Self-Care</a:t>
            </a:r>
          </a:p>
          <a:p>
            <a:pPr algn="ctr"/>
            <a:r>
              <a:rPr lang="en-US" sz="3200" dirty="0">
                <a:latin typeface="Impact" panose="020B0806030902050204" pitchFamily="34" charset="0"/>
              </a:rPr>
              <a:t>Wellness Wednesday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10A3F4-2C54-410C-8B06-8967DF6E99E8}"/>
              </a:ext>
            </a:extLst>
          </p:cNvPr>
          <p:cNvSpPr txBox="1"/>
          <p:nvPr/>
        </p:nvSpPr>
        <p:spPr>
          <a:xfrm>
            <a:off x="3093244" y="1407586"/>
            <a:ext cx="5014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</a:rPr>
              <a:t>Riverside PE</a:t>
            </a:r>
            <a:endParaRPr lang="en-CA" sz="7200" dirty="0">
              <a:latin typeface="Impact" panose="020B080603090205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E8D66B-1C3E-4470-8336-899A540E9DB5}"/>
              </a:ext>
            </a:extLst>
          </p:cNvPr>
          <p:cNvSpPr/>
          <p:nvPr/>
        </p:nvSpPr>
        <p:spPr>
          <a:xfrm>
            <a:off x="4086224" y="2899395"/>
            <a:ext cx="3028951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4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automatically generated">
            <a:extLst>
              <a:ext uri="{FF2B5EF4-FFF2-40B4-BE49-F238E27FC236}">
                <a16:creationId xmlns:a16="http://schemas.microsoft.com/office/drawing/2014/main" id="{780ABA90-A7EB-436D-AF61-6A10E020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D72BC-B11B-413A-9980-C2E5B13D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1F9D8A-6E35-4C8B-8216-A7BF41A5A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8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0F9A9E-9D32-4249-AFA2-F5A75BCB4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4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automatically generated">
            <a:extLst>
              <a:ext uri="{FF2B5EF4-FFF2-40B4-BE49-F238E27FC236}">
                <a16:creationId xmlns:a16="http://schemas.microsoft.com/office/drawing/2014/main" id="{C88792E8-4723-4D05-A55D-BEDFE7C98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automatically generated">
            <a:extLst>
              <a:ext uri="{FF2B5EF4-FFF2-40B4-BE49-F238E27FC236}">
                <a16:creationId xmlns:a16="http://schemas.microsoft.com/office/drawing/2014/main" id="{807F31A7-2D53-4715-AAD1-2CAC7C46B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4031C208-F755-44C4-BE68-D5F07101B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d&#10;&#10;Description automatically generated">
            <a:extLst>
              <a:ext uri="{FF2B5EF4-FFF2-40B4-BE49-F238E27FC236}">
                <a16:creationId xmlns:a16="http://schemas.microsoft.com/office/drawing/2014/main" id="{15849270-02DE-46E1-82BA-1C232888C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-5715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6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B2A48DD84034299E6A231CFA398E3" ma:contentTypeVersion="35" ma:contentTypeDescription="Create a new document." ma:contentTypeScope="" ma:versionID="d1f36a915720addc004a6fe3b01f625e">
  <xsd:schema xmlns:xsd="http://www.w3.org/2001/XMLSchema" xmlns:xs="http://www.w3.org/2001/XMLSchema" xmlns:p="http://schemas.microsoft.com/office/2006/metadata/properties" xmlns:ns3="0716b7e6-9fa2-47f2-8239-4315f47f24ef" xmlns:ns4="480563db-c18d-4607-9a4e-8f350e49cae8" targetNamespace="http://schemas.microsoft.com/office/2006/metadata/properties" ma:root="true" ma:fieldsID="98b7dec20be5492aefebeaee4af48ff4" ns3:_="" ns4:_="">
    <xsd:import namespace="0716b7e6-9fa2-47f2-8239-4315f47f24ef"/>
    <xsd:import namespace="480563db-c18d-4607-9a4e-8f350e49ca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b7e6-9fa2-47f2-8239-4315f47f24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563db-c18d-4607-9a4e-8f350e49cae8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8" nillable="true" ma:displayName="Teams Channel Id" ma:internalName="TeamsChannelId">
      <xsd:simpleType>
        <xsd:restriction base="dms:Text"/>
      </xsd:simpleType>
    </xsd:element>
    <xsd:element name="Math_Settings" ma:index="39" nillable="true" ma:displayName="Math Settings" ma:internalName="Math_Settings">
      <xsd:simpleType>
        <xsd:restriction base="dms:Text"/>
      </xsd:simpleType>
    </xsd:element>
    <xsd:element name="Distribution_Groups" ma:index="4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1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480563db-c18d-4607-9a4e-8f350e49cae8" xsi:nil="true"/>
    <Students xmlns="480563db-c18d-4607-9a4e-8f350e49cae8">
      <UserInfo>
        <DisplayName/>
        <AccountId xsi:nil="true"/>
        <AccountType/>
      </UserInfo>
    </Students>
    <Templates xmlns="480563db-c18d-4607-9a4e-8f350e49cae8" xsi:nil="true"/>
    <AppVersion xmlns="480563db-c18d-4607-9a4e-8f350e49cae8" xsi:nil="true"/>
    <IsNotebookLocked xmlns="480563db-c18d-4607-9a4e-8f350e49cae8" xsi:nil="true"/>
    <Teachers xmlns="480563db-c18d-4607-9a4e-8f350e49cae8">
      <UserInfo>
        <DisplayName/>
        <AccountId xsi:nil="true"/>
        <AccountType/>
      </UserInfo>
    </Teachers>
    <Student_Groups xmlns="480563db-c18d-4607-9a4e-8f350e49cae8">
      <UserInfo>
        <DisplayName/>
        <AccountId xsi:nil="true"/>
        <AccountType/>
      </UserInfo>
    </Student_Groups>
    <Self_Registration_Enabled xmlns="480563db-c18d-4607-9a4e-8f350e49cae8" xsi:nil="true"/>
    <Is_Collaboration_Space_Locked xmlns="480563db-c18d-4607-9a4e-8f350e49cae8" xsi:nil="true"/>
    <Invited_Students xmlns="480563db-c18d-4607-9a4e-8f350e49cae8" xsi:nil="true"/>
    <LMS_Mappings xmlns="480563db-c18d-4607-9a4e-8f350e49cae8" xsi:nil="true"/>
    <Math_Settings xmlns="480563db-c18d-4607-9a4e-8f350e49cae8" xsi:nil="true"/>
    <DefaultSectionNames xmlns="480563db-c18d-4607-9a4e-8f350e49cae8" xsi:nil="true"/>
    <TeamsChannelId xmlns="480563db-c18d-4607-9a4e-8f350e49cae8" xsi:nil="true"/>
    <FolderType xmlns="480563db-c18d-4607-9a4e-8f350e49cae8" xsi:nil="true"/>
    <Distribution_Groups xmlns="480563db-c18d-4607-9a4e-8f350e49cae8" xsi:nil="true"/>
    <Has_Teacher_Only_SectionGroup xmlns="480563db-c18d-4607-9a4e-8f350e49cae8" xsi:nil="true"/>
    <Invited_Teachers xmlns="480563db-c18d-4607-9a4e-8f350e49cae8" xsi:nil="true"/>
    <Owner xmlns="480563db-c18d-4607-9a4e-8f350e49cae8">
      <UserInfo>
        <DisplayName/>
        <AccountId xsi:nil="true"/>
        <AccountType/>
      </UserInfo>
    </Owner>
    <CultureName xmlns="480563db-c18d-4607-9a4e-8f350e49cae8" xsi:nil="true"/>
  </documentManagement>
</p:properties>
</file>

<file path=customXml/itemProps1.xml><?xml version="1.0" encoding="utf-8"?>
<ds:datastoreItem xmlns:ds="http://schemas.openxmlformats.org/officeDocument/2006/customXml" ds:itemID="{0592A758-5236-416F-8944-80A2F8877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6b7e6-9fa2-47f2-8239-4315f47f24ef"/>
    <ds:schemaRef ds:uri="480563db-c18d-4607-9a4e-8f350e49ca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E32AD-FCC5-4E8F-AC4D-0887722B2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D3290-9C3C-434D-BE5B-4EC1E6C67FD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80563db-c18d-4607-9a4e-8f350e49cae8"/>
    <ds:schemaRef ds:uri="0716b7e6-9fa2-47f2-8239-4315f47f24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Gee, Bryan</dc:creator>
  <cp:lastModifiedBy>Gee, Bryan</cp:lastModifiedBy>
  <cp:revision>3</cp:revision>
  <dcterms:created xsi:type="dcterms:W3CDTF">2020-04-24T16:21:11Z</dcterms:created>
  <dcterms:modified xsi:type="dcterms:W3CDTF">2020-04-24T20:27:51Z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0x010100598B2A48DD84034299E6A231CFA398E3</vt:lpwstr>
  </property>
</Properties>
</file>