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6EE"/>
          </a:solidFill>
        </a:fill>
      </a:tcStyle>
    </a:wholeTbl>
    <a:band2H>
      <a:tcTxStyle b="def" i="def"/>
      <a:tcStyle>
        <a:tcBdr/>
        <a:fill>
          <a:solidFill>
            <a:srgbClr val="E8F3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7CB"/>
          </a:solidFill>
        </a:fill>
      </a:tcStyle>
    </a:wholeTbl>
    <a:band2H>
      <a:tcTxStyle b="def" i="def"/>
      <a:tcStyle>
        <a:tcBdr/>
        <a:fill>
          <a:solidFill>
            <a:srgbClr val="EEF3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CCD"/>
          </a:solidFill>
        </a:fill>
      </a:tcStyle>
    </a:wholeTbl>
    <a:band2H>
      <a:tcTxStyle b="def" i="def"/>
      <a:tcStyle>
        <a:tcBdr/>
        <a:fill>
          <a:solidFill>
            <a:srgbClr val="F7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orbel"/>
      </a:defRPr>
    </a:lvl1pPr>
    <a:lvl2pPr indent="228600" defTabSz="457200" latinLnBrk="0">
      <a:defRPr sz="1200">
        <a:latin typeface="+mn-lt"/>
        <a:ea typeface="+mn-ea"/>
        <a:cs typeface="+mn-cs"/>
        <a:sym typeface="Corbel"/>
      </a:defRPr>
    </a:lvl2pPr>
    <a:lvl3pPr indent="457200" defTabSz="457200" latinLnBrk="0">
      <a:defRPr sz="1200">
        <a:latin typeface="+mn-lt"/>
        <a:ea typeface="+mn-ea"/>
        <a:cs typeface="+mn-cs"/>
        <a:sym typeface="Corbel"/>
      </a:defRPr>
    </a:lvl3pPr>
    <a:lvl4pPr indent="685800" defTabSz="457200" latinLnBrk="0">
      <a:defRPr sz="1200">
        <a:latin typeface="+mn-lt"/>
        <a:ea typeface="+mn-ea"/>
        <a:cs typeface="+mn-cs"/>
        <a:sym typeface="Corbel"/>
      </a:defRPr>
    </a:lvl4pPr>
    <a:lvl5pPr indent="914400" defTabSz="457200" latinLnBrk="0">
      <a:defRPr sz="1200">
        <a:latin typeface="+mn-lt"/>
        <a:ea typeface="+mn-ea"/>
        <a:cs typeface="+mn-cs"/>
        <a:sym typeface="Corbel"/>
      </a:defRPr>
    </a:lvl5pPr>
    <a:lvl6pPr indent="1143000" defTabSz="457200" latinLnBrk="0">
      <a:defRPr sz="1200">
        <a:latin typeface="+mn-lt"/>
        <a:ea typeface="+mn-ea"/>
        <a:cs typeface="+mn-cs"/>
        <a:sym typeface="Corbel"/>
      </a:defRPr>
    </a:lvl6pPr>
    <a:lvl7pPr indent="1371600" defTabSz="457200" latinLnBrk="0">
      <a:defRPr sz="1200">
        <a:latin typeface="+mn-lt"/>
        <a:ea typeface="+mn-ea"/>
        <a:cs typeface="+mn-cs"/>
        <a:sym typeface="Corbel"/>
      </a:defRPr>
    </a:lvl7pPr>
    <a:lvl8pPr indent="1600200" defTabSz="457200" latinLnBrk="0">
      <a:defRPr sz="1200">
        <a:latin typeface="+mn-lt"/>
        <a:ea typeface="+mn-ea"/>
        <a:cs typeface="+mn-cs"/>
        <a:sym typeface="Corbel"/>
      </a:defRPr>
    </a:lvl8pPr>
    <a:lvl9pPr indent="1828800" defTabSz="457200" latinLnBrk="0">
      <a:defRPr sz="1200">
        <a:latin typeface="+mn-lt"/>
        <a:ea typeface="+mn-ea"/>
        <a:cs typeface="+mn-cs"/>
        <a:sym typeface="Corbe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nvSpPr>
        <p:spPr>
          <a:xfrm>
            <a:off x="0" y="761998"/>
            <a:ext cx="9141619" cy="5334003"/>
          </a:xfrm>
          <a:prstGeom prst="rect">
            <a:avLst/>
          </a:prstGeom>
          <a:solidFill>
            <a:schemeClr val="accent1"/>
          </a:solidFill>
          <a:ln w="12700">
            <a:miter lim="400000"/>
          </a:ln>
        </p:spPr>
        <p:txBody>
          <a:bodyPr lIns="45719" rIns="45719"/>
          <a:lstStyle/>
          <a:p>
            <a:pPr/>
          </a:p>
        </p:txBody>
      </p:sp>
      <p:sp>
        <p:nvSpPr>
          <p:cNvPr id="12" name="Shape 12"/>
          <p:cNvSpPr/>
          <p:nvPr/>
        </p:nvSpPr>
        <p:spPr>
          <a:xfrm>
            <a:off x="9270262" y="761998"/>
            <a:ext cx="2925319" cy="5334003"/>
          </a:xfrm>
          <a:prstGeom prst="rect">
            <a:avLst/>
          </a:prstGeom>
          <a:solidFill>
            <a:srgbClr val="C8C8C8">
              <a:alpha val="49804"/>
            </a:srgbClr>
          </a:solidFill>
          <a:ln w="12700">
            <a:miter lim="400000"/>
          </a:ln>
        </p:spPr>
        <p:txBody>
          <a:bodyPr lIns="45719" rIns="45719"/>
          <a:lstStyle/>
          <a:p>
            <a:pPr/>
          </a:p>
        </p:txBody>
      </p:sp>
      <p:sp>
        <p:nvSpPr>
          <p:cNvPr id="13" name="Shape 13"/>
          <p:cNvSpPr/>
          <p:nvPr>
            <p:ph type="title"/>
          </p:nvPr>
        </p:nvSpPr>
        <p:spPr>
          <a:xfrm>
            <a:off x="1069847" y="1298447"/>
            <a:ext cx="7315201" cy="3255266"/>
          </a:xfrm>
          <a:prstGeom prst="rect">
            <a:avLst/>
          </a:prstGeom>
          <a:extLst>
            <a:ext uri="{C572A759-6A51-4108-AA02-DFA0A04FC94B}">
              <ma14:wrappingTextBoxFlag xmlns:ma14="http://schemas.microsoft.com/office/mac/drawingml/2011/main" val="1"/>
            </a:ext>
          </a:extLst>
        </p:spPr>
        <p:txBody>
          <a:bodyPr anchor="b"/>
          <a:lstStyle>
            <a:lvl1pPr>
              <a:defRPr spc="-100" sz="5900"/>
            </a:lvl1pPr>
          </a:lstStyle>
          <a:p>
            <a:pPr/>
            <a:r>
              <a:t>Click to edit Master title style</a:t>
            </a:r>
          </a:p>
        </p:txBody>
      </p:sp>
      <p:sp>
        <p:nvSpPr>
          <p:cNvPr id="14" name="Shape 14"/>
          <p:cNvSpPr/>
          <p:nvPr>
            <p:ph type="body" sz="quarter" idx="1"/>
          </p:nvPr>
        </p:nvSpPr>
        <p:spPr>
          <a:xfrm>
            <a:off x="1100015" y="4670245"/>
            <a:ext cx="7315201" cy="914401"/>
          </a:xfrm>
          <a:prstGeom prst="rect">
            <a:avLst/>
          </a:prstGeom>
          <a:extLst>
            <a:ext uri="{C572A759-6A51-4108-AA02-DFA0A04FC94B}">
              <ma14:wrappingTextBoxFlag xmlns:ma14="http://schemas.microsoft.com/office/mac/drawingml/2011/main" val="1"/>
            </a:ext>
          </a:extLst>
        </p:spPr>
        <p:txBody>
          <a:bodyPr anchor="t"/>
          <a:lstStyle>
            <a:lvl1pPr marL="0" indent="0">
              <a:buClrTx/>
              <a:buSzTx/>
              <a:buFontTx/>
              <a:buNone/>
              <a:defRPr sz="2200">
                <a:solidFill>
                  <a:srgbClr val="D9F1F6"/>
                </a:solidFill>
              </a:defRPr>
            </a:lvl1pPr>
          </a:lstStyle>
          <a:p>
            <a:pPr/>
            <a:r>
              <a:t>Click to edit Master subtitle style</a:t>
            </a:r>
          </a:p>
        </p:txBody>
      </p:sp>
      <p:sp>
        <p:nvSpPr>
          <p:cNvPr id="15" name="Shape 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107" name="Shape 107"/>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108" name="Shape 108"/>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109" name="Shape 109"/>
          <p:cNvSpPr/>
          <p:nvPr>
            <p:ph type="title"/>
          </p:nvPr>
        </p:nvSpPr>
        <p:spPr>
          <a:xfrm>
            <a:off x="256031" y="1143000"/>
            <a:ext cx="2834641" cy="2377440"/>
          </a:xfrm>
          <a:prstGeom prst="rect">
            <a:avLst/>
          </a:prstGeom>
          <a:extLst>
            <a:ext uri="{C572A759-6A51-4108-AA02-DFA0A04FC94B}">
              <ma14:wrappingTextBoxFlag xmlns:ma14="http://schemas.microsoft.com/office/mac/drawingml/2011/main" val="1"/>
            </a:ext>
          </a:extLst>
        </p:spPr>
        <p:txBody>
          <a:bodyPr anchor="b"/>
          <a:lstStyle>
            <a:lvl1pPr>
              <a:defRPr sz="3200"/>
            </a:lvl1pPr>
          </a:lstStyle>
          <a:p>
            <a:pPr/>
            <a:r>
              <a:t>Click to edit Master title style</a:t>
            </a:r>
          </a:p>
        </p:txBody>
      </p:sp>
      <p:sp>
        <p:nvSpPr>
          <p:cNvPr id="110" name="Shape 110"/>
          <p:cNvSpPr/>
          <p:nvPr>
            <p:ph type="pic" idx="13"/>
          </p:nvPr>
        </p:nvSpPr>
        <p:spPr>
          <a:xfrm>
            <a:off x="3570644" y="767419"/>
            <a:ext cx="8115231" cy="5330953"/>
          </a:xfrm>
          <a:prstGeom prst="rect">
            <a:avLst/>
          </a:prstGeom>
        </p:spPr>
        <p:txBody>
          <a:bodyPr lIns="91439" rIns="91439" anchor="t">
            <a:noAutofit/>
          </a:bodyPr>
          <a:lstStyle/>
          <a:p>
            <a:pPr/>
          </a:p>
        </p:txBody>
      </p:sp>
      <p:sp>
        <p:nvSpPr>
          <p:cNvPr id="111" name="Shape 111"/>
          <p:cNvSpPr/>
          <p:nvPr>
            <p:ph type="body" sz="quarter" idx="1"/>
          </p:nvPr>
        </p:nvSpPr>
        <p:spPr>
          <a:xfrm>
            <a:off x="256031" y="3493008"/>
            <a:ext cx="2834641" cy="2322577"/>
          </a:xfrm>
          <a:prstGeom prst="rect">
            <a:avLst/>
          </a:prstGeom>
          <a:extLst>
            <a:ext uri="{C572A759-6A51-4108-AA02-DFA0A04FC94B}">
              <ma14:wrappingTextBoxFlag xmlns:ma14="http://schemas.microsoft.com/office/mac/drawingml/2011/main" val="1"/>
            </a:ext>
          </a:extLst>
        </p:spPr>
        <p:txBody>
          <a:bodyPr anchor="t"/>
          <a:lstStyle>
            <a:lvl1pPr marL="0" indent="0">
              <a:lnSpc>
                <a:spcPct val="100000"/>
              </a:lnSpc>
              <a:buClrTx/>
              <a:buSzTx/>
              <a:buFontTx/>
              <a:buNone/>
              <a:defRPr sz="1400">
                <a:solidFill>
                  <a:srgbClr val="FFFFFF"/>
                </a:solidFill>
              </a:defRPr>
            </a:lvl1pPr>
          </a:lstStyle>
          <a:p>
            <a:pPr/>
            <a:r>
              <a:t>Click to edit Master text styles</a:t>
            </a:r>
          </a:p>
        </p:txBody>
      </p:sp>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19" name="Shape 119"/>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120" name="Shape 120"/>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121" name="Shape 121"/>
          <p:cNvSpPr/>
          <p:nvPr>
            <p:ph type="title"/>
          </p:nvPr>
        </p:nvSpPr>
        <p:spPr>
          <a:xfrm>
            <a:off x="252919" y="1123837"/>
            <a:ext cx="2947482" cy="4601184"/>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122" name="Shape 122"/>
          <p:cNvSpPr/>
          <p:nvPr>
            <p:ph type="body" idx="1"/>
          </p:nvPr>
        </p:nvSpPr>
        <p:spPr>
          <a:xfrm>
            <a:off x="3869268" y="864108"/>
            <a:ext cx="7315201" cy="5120641"/>
          </a:xfrm>
          <a:prstGeom prst="rect">
            <a:avLst/>
          </a:prstGeom>
          <a:extLst>
            <a:ext uri="{C572A759-6A51-4108-AA02-DFA0A04FC94B}">
              <ma14:wrappingTextBoxFlag xmlns:ma14="http://schemas.microsoft.com/office/mac/drawingml/2011/main" val="1"/>
            </a:ext>
          </a:extLst>
        </p:spPr>
        <p:txBody>
          <a:bodyPr anchor="t"/>
          <a:lstStyle/>
          <a:p>
            <a:pPr/>
            <a:r>
              <a:t>Click to edit Master text styles</a:t>
            </a:r>
          </a:p>
          <a:p>
            <a:pPr lvl="1"/>
            <a:r>
              <a:t>Second level</a:t>
            </a:r>
          </a:p>
          <a:p>
            <a:pPr lvl="2"/>
            <a:r>
              <a:t>Third level</a:t>
            </a:r>
          </a:p>
          <a:p>
            <a:pPr lvl="3"/>
            <a:r>
              <a:t>Fourth level</a:t>
            </a:r>
          </a:p>
          <a:p>
            <a:pPr lvl="4"/>
            <a:r>
              <a:t>Fifth level</a:t>
            </a:r>
          </a:p>
        </p:txBody>
      </p:sp>
      <p:sp>
        <p:nvSpPr>
          <p:cNvPr id="123" name="Shape 1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30" name="Shape 130"/>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131" name="Shape 131"/>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132" name="Shape 132"/>
          <p:cNvSpPr/>
          <p:nvPr>
            <p:ph type="title"/>
          </p:nvPr>
        </p:nvSpPr>
        <p:spPr>
          <a:xfrm>
            <a:off x="381000" y="990600"/>
            <a:ext cx="2819400" cy="49530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133" name="Shape 133"/>
          <p:cNvSpPr/>
          <p:nvPr>
            <p:ph type="body" idx="1"/>
          </p:nvPr>
        </p:nvSpPr>
        <p:spPr>
          <a:xfrm>
            <a:off x="3867911" y="868680"/>
            <a:ext cx="7315201" cy="5120641"/>
          </a:xfrm>
          <a:prstGeom prst="rect">
            <a:avLst/>
          </a:prstGeom>
          <a:extLst>
            <a:ext uri="{C572A759-6A51-4108-AA02-DFA0A04FC94B}">
              <ma14:wrappingTextBoxFlag xmlns:ma14="http://schemas.microsoft.com/office/mac/drawingml/2011/main" val="1"/>
            </a:ext>
          </a:extLst>
        </p:spPr>
        <p:txBody>
          <a:bodyPr anchor="t"/>
          <a:lstStyle/>
          <a:p>
            <a:pPr/>
            <a:r>
              <a:t>Click to edit Master text styles</a:t>
            </a:r>
          </a:p>
          <a:p>
            <a:pPr lvl="1"/>
            <a:r>
              <a:t>Second level</a:t>
            </a:r>
          </a:p>
          <a:p>
            <a:pPr lvl="2"/>
            <a:r>
              <a:t>Third level</a:t>
            </a:r>
          </a:p>
          <a:p>
            <a:pPr lvl="3"/>
            <a:r>
              <a:t>Fourth level</a:t>
            </a:r>
          </a:p>
          <a:p>
            <a:pPr lvl="4"/>
            <a:r>
              <a:t>Fifth level</a:t>
            </a:r>
          </a:p>
        </p:txBody>
      </p:sp>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2" name="Shape 22"/>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23" name="Shape 23"/>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24" name="Shape 24"/>
          <p:cNvSpPr/>
          <p:nvPr>
            <p:ph type="title"/>
          </p:nvPr>
        </p:nvSpPr>
        <p:spPr>
          <a:xfrm>
            <a:off x="252919" y="1123837"/>
            <a:ext cx="2947482" cy="4601184"/>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25" name="Shape 25"/>
          <p:cNvSpPr/>
          <p:nvPr>
            <p:ph type="body" idx="1"/>
          </p:nvPr>
        </p:nvSpPr>
        <p:spPr>
          <a:xfrm>
            <a:off x="3869268" y="864108"/>
            <a:ext cx="7315201" cy="5120641"/>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26" name="Shape 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0">
    <p:bg>
      <p:bgPr>
        <a:solidFill>
          <a:srgbClr val="000000"/>
        </a:solidFill>
      </p:bgPr>
    </p:bg>
    <p:spTree>
      <p:nvGrpSpPr>
        <p:cNvPr id="1" name=""/>
        <p:cNvGrpSpPr/>
        <p:nvPr/>
      </p:nvGrpSpPr>
      <p:grpSpPr>
        <a:xfrm>
          <a:off x="0" y="0"/>
          <a:ext cx="0" cy="0"/>
          <a:chOff x="0" y="0"/>
          <a:chExt cx="0" cy="0"/>
        </a:xfrm>
      </p:grpSpPr>
      <p:sp>
        <p:nvSpPr>
          <p:cNvPr id="33" name="Shape 33"/>
          <p:cNvSpPr/>
          <p:nvPr/>
        </p:nvSpPr>
        <p:spPr>
          <a:xfrm>
            <a:off x="0" y="758951"/>
            <a:ext cx="3443591" cy="5330954"/>
          </a:xfrm>
          <a:prstGeom prst="rect">
            <a:avLst/>
          </a:prstGeom>
          <a:solidFill>
            <a:schemeClr val="accent1"/>
          </a:solidFill>
          <a:ln w="12700">
            <a:miter lim="400000"/>
          </a:ln>
        </p:spPr>
        <p:txBody>
          <a:bodyPr lIns="45719" rIns="45719"/>
          <a:lstStyle/>
          <a:p>
            <a:pPr>
              <a:defRPr>
                <a:solidFill>
                  <a:srgbClr val="FFFFFF"/>
                </a:solidFill>
              </a:defRPr>
            </a:pPr>
          </a:p>
        </p:txBody>
      </p:sp>
      <p:sp>
        <p:nvSpPr>
          <p:cNvPr id="34" name="Shape 34"/>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solidFill>
                  <a:srgbClr val="FFFFFF"/>
                </a:solidFill>
              </a:defRPr>
            </a:pPr>
          </a:p>
        </p:txBody>
      </p:sp>
      <p:sp>
        <p:nvSpPr>
          <p:cNvPr id="35" name="Shape 35"/>
          <p:cNvSpPr/>
          <p:nvPr>
            <p:ph type="title"/>
          </p:nvPr>
        </p:nvSpPr>
        <p:spPr>
          <a:xfrm>
            <a:off x="252919" y="1123837"/>
            <a:ext cx="2947482" cy="4601184"/>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36" name="Shape 36"/>
          <p:cNvSpPr/>
          <p:nvPr>
            <p:ph type="body" idx="1"/>
          </p:nvPr>
        </p:nvSpPr>
        <p:spPr>
          <a:xfrm>
            <a:off x="3869268" y="864108"/>
            <a:ext cx="7315201" cy="512064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Click to edit Master text styles</a:t>
            </a:r>
          </a:p>
          <a:p>
            <a:pPr lvl="1"/>
            <a:r>
              <a:t>Second level</a:t>
            </a:r>
          </a:p>
          <a:p>
            <a:pPr lvl="2"/>
            <a:r>
              <a:t>Third level</a:t>
            </a:r>
          </a:p>
          <a:p>
            <a:pPr lvl="3"/>
            <a:r>
              <a:t>Fourth level</a:t>
            </a:r>
          </a:p>
          <a:p>
            <a:pPr lvl="4"/>
            <a:r>
              <a:t>Fifth level</a:t>
            </a:r>
          </a:p>
        </p:txBody>
      </p:sp>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44" name="Shape 44"/>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45" name="Shape 45"/>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46" name="Shape 46"/>
          <p:cNvSpPr/>
          <p:nvPr>
            <p:ph type="title"/>
          </p:nvPr>
        </p:nvSpPr>
        <p:spPr>
          <a:xfrm>
            <a:off x="3867911" y="1298447"/>
            <a:ext cx="7315201" cy="3255266"/>
          </a:xfrm>
          <a:prstGeom prst="rect">
            <a:avLst/>
          </a:prstGeom>
          <a:extLst>
            <a:ext uri="{C572A759-6A51-4108-AA02-DFA0A04FC94B}">
              <ma14:wrappingTextBoxFlag xmlns:ma14="http://schemas.microsoft.com/office/mac/drawingml/2011/main" val="1"/>
            </a:ext>
          </a:extLst>
        </p:spPr>
        <p:txBody>
          <a:bodyPr anchor="b"/>
          <a:lstStyle>
            <a:lvl1pPr>
              <a:defRPr spc="-100" sz="5900">
                <a:solidFill>
                  <a:srgbClr val="595959"/>
                </a:solidFill>
              </a:defRPr>
            </a:lvl1pPr>
          </a:lstStyle>
          <a:p>
            <a:pPr/>
            <a:r>
              <a:t>Click to edit Master title style</a:t>
            </a:r>
          </a:p>
        </p:txBody>
      </p:sp>
      <p:sp>
        <p:nvSpPr>
          <p:cNvPr id="47" name="Shape 47"/>
          <p:cNvSpPr/>
          <p:nvPr>
            <p:ph type="body" sz="quarter" idx="1"/>
          </p:nvPr>
        </p:nvSpPr>
        <p:spPr>
          <a:xfrm>
            <a:off x="3886200" y="4672584"/>
            <a:ext cx="7315200" cy="914401"/>
          </a:xfrm>
          <a:prstGeom prst="rect">
            <a:avLst/>
          </a:prstGeom>
          <a:extLst>
            <a:ext uri="{C572A759-6A51-4108-AA02-DFA0A04FC94B}">
              <ma14:wrappingTextBoxFlag xmlns:ma14="http://schemas.microsoft.com/office/mac/drawingml/2011/main" val="1"/>
            </a:ext>
          </a:extLst>
        </p:spPr>
        <p:txBody>
          <a:bodyPr anchor="t"/>
          <a:lstStyle>
            <a:lvl1pPr marL="0" indent="0">
              <a:buClrTx/>
              <a:buSzTx/>
              <a:buFontTx/>
              <a:buNone/>
              <a:defRPr sz="2200"/>
            </a:lvl1pPr>
          </a:lstStyle>
          <a:p>
            <a:pPr/>
            <a:r>
              <a:t>Click to edit Master text styles</a:t>
            </a:r>
          </a:p>
        </p:txBody>
      </p:sp>
      <p:sp>
        <p:nvSpPr>
          <p:cNvPr id="48" name="Shape 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55" name="Shape 55"/>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56" name="Shape 56"/>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57" name="Shape 57"/>
          <p:cNvSpPr/>
          <p:nvPr>
            <p:ph type="title"/>
          </p:nvPr>
        </p:nvSpPr>
        <p:spPr>
          <a:xfrm>
            <a:off x="252919" y="1123837"/>
            <a:ext cx="2947482" cy="4601184"/>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58" name="Shape 58"/>
          <p:cNvSpPr/>
          <p:nvPr>
            <p:ph type="body" sz="half" idx="1"/>
          </p:nvPr>
        </p:nvSpPr>
        <p:spPr>
          <a:xfrm>
            <a:off x="3867911" y="868680"/>
            <a:ext cx="3474722" cy="5120641"/>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66" name="Shape 66"/>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67" name="Shape 6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68" name="Shape 68"/>
          <p:cNvSpPr/>
          <p:nvPr>
            <p:ph type="title"/>
          </p:nvPr>
        </p:nvSpPr>
        <p:spPr>
          <a:xfrm>
            <a:off x="252919" y="1123837"/>
            <a:ext cx="2947482" cy="4601184"/>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69" name="Shape 69"/>
          <p:cNvSpPr/>
          <p:nvPr>
            <p:ph type="body" sz="quarter" idx="1"/>
          </p:nvPr>
        </p:nvSpPr>
        <p:spPr>
          <a:xfrm>
            <a:off x="3867911" y="1023585"/>
            <a:ext cx="3474722" cy="807721"/>
          </a:xfrm>
          <a:prstGeom prst="rect">
            <a:avLst/>
          </a:prstGeom>
          <a:extLst>
            <a:ext uri="{C572A759-6A51-4108-AA02-DFA0A04FC94B}">
              <ma14:wrappingTextBoxFlag xmlns:ma14="http://schemas.microsoft.com/office/mac/drawingml/2011/main" val="1"/>
            </a:ext>
          </a:extLst>
        </p:spPr>
        <p:txBody>
          <a:bodyPr anchor="b"/>
          <a:lstStyle>
            <a:lvl1pPr marL="0" indent="0">
              <a:spcBef>
                <a:spcPts val="0"/>
              </a:spcBef>
              <a:buClrTx/>
              <a:buSzTx/>
              <a:buFontTx/>
              <a:buNone/>
            </a:lvl1pPr>
          </a:lstStyle>
          <a:p>
            <a:pPr/>
            <a:r>
              <a:t>Click to edit Master text styles</a:t>
            </a:r>
          </a:p>
        </p:txBody>
      </p:sp>
      <p:sp>
        <p:nvSpPr>
          <p:cNvPr id="70" name="Shape 70"/>
          <p:cNvSpPr/>
          <p:nvPr>
            <p:ph type="body" sz="quarter" idx="13"/>
          </p:nvPr>
        </p:nvSpPr>
        <p:spPr>
          <a:xfrm>
            <a:off x="7818463" y="1023585"/>
            <a:ext cx="3474721" cy="813172"/>
          </a:xfrm>
          <a:prstGeom prst="rect">
            <a:avLst/>
          </a:prstGeom>
        </p:spPr>
        <p:txBody>
          <a:bodyPr anchor="b"/>
          <a:lstStyle/>
          <a:p>
            <a:pPr marL="0" indent="0">
              <a:spcBef>
                <a:spcPts val="0"/>
              </a:spcBef>
              <a:buClrTx/>
              <a:buSzTx/>
              <a:buFontTx/>
              <a:buNone/>
            </a:pP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78" name="Shape 78"/>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79" name="Shape 79"/>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80" name="Shape 80"/>
          <p:cNvSpPr/>
          <p:nvPr>
            <p:ph type="title"/>
          </p:nvPr>
        </p:nvSpPr>
        <p:spPr>
          <a:xfrm>
            <a:off x="252919" y="1123837"/>
            <a:ext cx="2947482" cy="4601184"/>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95" name="Shape 95"/>
          <p:cNvSpPr/>
          <p:nvPr/>
        </p:nvSpPr>
        <p:spPr>
          <a:xfrm>
            <a:off x="0" y="758951"/>
            <a:ext cx="3443591" cy="5330954"/>
          </a:xfrm>
          <a:prstGeom prst="rect">
            <a:avLst/>
          </a:prstGeom>
          <a:solidFill>
            <a:schemeClr val="accent1"/>
          </a:solidFill>
          <a:ln w="12700">
            <a:miter lim="400000"/>
          </a:ln>
        </p:spPr>
        <p:txBody>
          <a:bodyPr lIns="45719" rIns="45719"/>
          <a:lstStyle/>
          <a:p>
            <a:pPr/>
          </a:p>
        </p:txBody>
      </p:sp>
      <p:sp>
        <p:nvSpPr>
          <p:cNvPr id="96" name="Shape 96"/>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97" name="Shape 97"/>
          <p:cNvSpPr/>
          <p:nvPr>
            <p:ph type="title"/>
          </p:nvPr>
        </p:nvSpPr>
        <p:spPr>
          <a:xfrm>
            <a:off x="256031" y="1143000"/>
            <a:ext cx="2834641" cy="2377440"/>
          </a:xfrm>
          <a:prstGeom prst="rect">
            <a:avLst/>
          </a:prstGeom>
          <a:extLst>
            <a:ext uri="{C572A759-6A51-4108-AA02-DFA0A04FC94B}">
              <ma14:wrappingTextBoxFlag xmlns:ma14="http://schemas.microsoft.com/office/mac/drawingml/2011/main" val="1"/>
            </a:ext>
          </a:extLst>
        </p:spPr>
        <p:txBody>
          <a:bodyPr anchor="b"/>
          <a:lstStyle>
            <a:lvl1pPr>
              <a:defRPr sz="3200"/>
            </a:lvl1pPr>
          </a:lstStyle>
          <a:p>
            <a:pPr/>
            <a:r>
              <a:t>Click to edit Master title style</a:t>
            </a:r>
          </a:p>
        </p:txBody>
      </p:sp>
      <p:sp>
        <p:nvSpPr>
          <p:cNvPr id="98" name="Shape 98"/>
          <p:cNvSpPr/>
          <p:nvPr>
            <p:ph type="body" idx="1"/>
          </p:nvPr>
        </p:nvSpPr>
        <p:spPr>
          <a:xfrm>
            <a:off x="3867911" y="868680"/>
            <a:ext cx="7315201" cy="5120641"/>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99" name="Shape 99"/>
          <p:cNvSpPr/>
          <p:nvPr>
            <p:ph type="body" sz="quarter" idx="13"/>
          </p:nvPr>
        </p:nvSpPr>
        <p:spPr>
          <a:xfrm>
            <a:off x="256032" y="3494175"/>
            <a:ext cx="2834640" cy="2321991"/>
          </a:xfrm>
          <a:prstGeom prst="rect">
            <a:avLst/>
          </a:prstGeom>
        </p:spPr>
        <p:txBody>
          <a:bodyPr anchor="t"/>
          <a:lstStyle/>
          <a:p>
            <a:pPr marL="0" indent="0">
              <a:lnSpc>
                <a:spcPct val="100000"/>
              </a:lnSpc>
              <a:buClrTx/>
              <a:buSzTx/>
              <a:buFontTx/>
              <a:buNone/>
              <a:defRPr sz="1400">
                <a:solidFill>
                  <a:srgbClr val="FFFFFF"/>
                </a:solidFill>
              </a:defRPr>
            </a:pP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09600" y="224821"/>
            <a:ext cx="10972800" cy="1242633"/>
          </a:xfrm>
          <a:prstGeom prst="rect">
            <a:avLst/>
          </a:prstGeom>
          <a:ln w="12700">
            <a:miter lim="400000"/>
          </a:ln>
        </p:spPr>
        <p:txBody>
          <a:bodyPr lIns="45719" rIns="45719" anchor="ctr">
            <a:normAutofit fontScale="100000" lnSpcReduction="0"/>
          </a:bodyPr>
          <a:lstStyle/>
          <a:p>
            <a:pPr/>
          </a:p>
        </p:txBody>
      </p:sp>
      <p:sp>
        <p:nvSpPr>
          <p:cNvPr id="3" name="Shape 3"/>
          <p:cNvSpPr/>
          <p:nvPr>
            <p:ph type="body" idx="1"/>
          </p:nvPr>
        </p:nvSpPr>
        <p:spPr>
          <a:xfrm>
            <a:off x="609600" y="1467453"/>
            <a:ext cx="10972800" cy="4791457"/>
          </a:xfrm>
          <a:prstGeom prst="rect">
            <a:avLst/>
          </a:prstGeom>
          <a:ln w="12700">
            <a:miter lim="400000"/>
          </a:ln>
        </p:spPr>
        <p:txBody>
          <a:bodyPr lIns="45719" rIns="45719" anchor="ctr">
            <a:normAutofit fontScale="100000" lnSpcReduction="0"/>
          </a:bodyPr>
          <a:lstStyle/>
          <a:p>
            <a:pPr/>
          </a:p>
        </p:txBody>
      </p:sp>
      <p:sp>
        <p:nvSpPr>
          <p:cNvPr id="4" name="Shape 4"/>
          <p:cNvSpPr/>
          <p:nvPr>
            <p:ph type="sldNum" sz="quarter" idx="2"/>
          </p:nvPr>
        </p:nvSpPr>
        <p:spPr>
          <a:xfrm>
            <a:off x="11908521" y="6404292"/>
            <a:ext cx="256541" cy="269241"/>
          </a:xfrm>
          <a:prstGeom prst="rect">
            <a:avLst/>
          </a:prstGeom>
          <a:ln w="12700">
            <a:miter lim="400000"/>
          </a:ln>
        </p:spPr>
        <p:txBody>
          <a:bodyPr wrap="none" lIns="45719" rIns="45719" anchor="ctr">
            <a:spAutoFit/>
          </a:bodyPr>
          <a:lstStyle>
            <a:lvl1pPr algn="r">
              <a:defRPr sz="1200">
                <a:solidFill>
                  <a:schemeClr val="accent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1pPr>
      <a:lvl2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2pPr>
      <a:lvl3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3pPr>
      <a:lvl4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4pPr>
      <a:lvl5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5pPr>
      <a:lvl6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6pPr>
      <a:lvl7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7pPr>
      <a:lvl8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8pPr>
      <a:lvl9pPr marL="0" marR="0" indent="0" algn="l" defTabSz="914400" rtl="0" latinLnBrk="0">
        <a:lnSpc>
          <a:spcPct val="90000"/>
        </a:lnSpc>
        <a:spcBef>
          <a:spcPts val="0"/>
        </a:spcBef>
        <a:spcAft>
          <a:spcPts val="0"/>
        </a:spcAft>
        <a:buClrTx/>
        <a:buSzTx/>
        <a:buFontTx/>
        <a:buNone/>
        <a:tabLst/>
        <a:defRPr b="0" baseline="0" cap="none" i="0" spc="-60" strike="noStrike" sz="3600" u="none">
          <a:ln>
            <a:noFill/>
          </a:ln>
          <a:solidFill>
            <a:srgbClr val="FFFFFF"/>
          </a:solidFill>
          <a:uFillTx/>
          <a:latin typeface="+mn-lt"/>
          <a:ea typeface="+mn-ea"/>
          <a:cs typeface="+mn-cs"/>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1pPr>
      <a:lvl2pPr marL="706119" marR="0" indent="-203200"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2pPr>
      <a:lvl3pPr marL="1188719" marR="0" indent="-228600"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3pPr>
      <a:lvl4pPr marL="1678577" marR="0" indent="-261257"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4pPr>
      <a:lvl5pPr marL="2135777" marR="0" indent="-261257"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5pPr>
      <a:lvl6pPr marL="2612571" marR="0" indent="-326571"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6pPr>
      <a:lvl7pPr marL="3069771" marR="0" indent="-326571"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7pPr>
      <a:lvl8pPr marL="3526971" marR="0" indent="-326571"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8pPr>
      <a:lvl9pPr marL="3984171" marR="0" indent="-326571" algn="l" defTabSz="914400" rtl="0" latinLnBrk="0">
        <a:lnSpc>
          <a:spcPct val="90000"/>
        </a:lnSpc>
        <a:spcBef>
          <a:spcPts val="1200"/>
        </a:spcBef>
        <a:spcAft>
          <a:spcPts val="0"/>
        </a:spcAft>
        <a:buClr>
          <a:schemeClr val="accent1"/>
        </a:buClr>
        <a:buSzPct val="100000"/>
        <a:buFont typeface="Wingdings 2"/>
        <a:buChar char="●"/>
        <a:tabLst/>
        <a:defRPr b="0" baseline="0" cap="none" i="0" spc="0" strike="noStrike" sz="2000" u="none">
          <a:ln>
            <a:noFill/>
          </a:ln>
          <a:solidFill>
            <a:srgbClr val="595959"/>
          </a:solidFill>
          <a:uFillTx/>
          <a:latin typeface="+mn-lt"/>
          <a:ea typeface="+mn-ea"/>
          <a:cs typeface="+mn-cs"/>
          <a:sym typeface="Corbe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vectorstock.com/royalty-free-vector/thailand-map-vector-1607179" TargetMode="External"/><Relationship Id="rId3" Type="http://schemas.openxmlformats.org/officeDocument/2006/relationships/hyperlink" Target="https://www.thailandtravel.co/destinations/top-7-ideal-places-to-take-photograph-in-thailand.html" TargetMode="External"/><Relationship Id="rId4" Type="http://schemas.openxmlformats.org/officeDocument/2006/relationships/hyperlink" Target="https://www.google.ca/flights/" TargetMode="External"/><Relationship Id="rId5" Type="http://schemas.openxmlformats.org/officeDocument/2006/relationships/hyperlink" Target="https://www.alamy.com/stock-photo-miniature-of-a-passenger-airplane-flying-over-the-map-of-thailand-104964619.html" TargetMode="External"/><Relationship Id="rId6" Type="http://schemas.openxmlformats.org/officeDocument/2006/relationships/hyperlink" Target="https://www.dreamstime.com/stock-photo-airplane-flying-over-tropical-ocean-landscape-thailand-travel-amazing-island-destinations-image66615476" TargetMode="External"/><Relationship Id="rId7" Type="http://schemas.openxmlformats.org/officeDocument/2006/relationships/hyperlink" Target="https://www.thailand-property.com/blog/tag/park-hyatt-bangkok" TargetMode="External"/><Relationship Id="rId8" Type="http://schemas.openxmlformats.org/officeDocument/2006/relationships/hyperlink" Target="http://www.bangkok.com/hotels/park-hyatt-bangkok.htm" TargetMode="External"/><Relationship Id="rId9" Type="http://schemas.openxmlformats.org/officeDocument/2006/relationships/hyperlink" Target="https://www.expedia.ca/things-to-do/en/bangkok-night-lights-tuk-tuk-tour.a481635.activity-details?regionId=201&amp;semcid=CA.MULTILOB.GOOGLE.AT-c-EN.TSHOP&amp;semdtl=a11332459290.b153101579573.r1.g1dsa-430111358621.i133896540358.d1270395648606.e1c.j19001495.k1.f11t2.n1.l1g.h1b.m1&amp;gclid=CjwKCAjw3cPYBRB7EiwAsrc-uTQ_C3gIAKu8Sr_6LM9Bj1eOJqZc-FFPN9n9r_3Kj4fw4BUYmQ7GcRoCkRAQAvD_BwE" TargetMode="External"/><Relationship Id="rId10" Type="http://schemas.openxmlformats.org/officeDocument/2006/relationships/hyperlink" Target="https://goasiadaytrip.com/tour/tuktuk-tour-exploring-bangkok-at-night-private-tour.html" TargetMode="External"/><Relationship Id="rId11" Type="http://schemas.openxmlformats.org/officeDocument/2006/relationships/hyperlink" Target="http://www.bangkok.com/attraction-palace/grand-palace.htm" TargetMode="External"/><Relationship Id="rId12" Type="http://schemas.openxmlformats.org/officeDocument/2006/relationships/hyperlink" Target="http://content.time.com/time/travel/cityguide/article/0,31489,1968280_1968275_1968255,00.html" TargetMode="External"/><Relationship Id="rId13" Type="http://schemas.openxmlformats.org/officeDocument/2006/relationships/hyperlink" Target="http://www.bangkok.com/magazine/5-floating-markets.htm" TargetMode="External"/><Relationship Id="rId14" Type="http://schemas.openxmlformats.org/officeDocument/2006/relationships/hyperlink" Target="https://12go.asia/en/travel/bangkok/krabi" TargetMode="External"/><Relationship Id="rId15" Type="http://schemas.openxmlformats.org/officeDocument/2006/relationships/hyperlink" Target="https://goasiadaytrip.com/uploads/Destination/bangkok/bkk-tuktuk-750x400.jpg" TargetMode="External"/><Relationship Id="rId16" Type="http://schemas.openxmlformats.org/officeDocument/2006/relationships/hyperlink" Target="https://www.airbnb.ca/rooms/9070112?locale=en" TargetMode="External"/><Relationship Id="rId17" Type="http://schemas.openxmlformats.org/officeDocument/2006/relationships/hyperlink" Target="https://www.youtube.com/watch?v=IBWjlTmyHfQ" TargetMode="External"/><Relationship Id="rId18" Type="http://schemas.openxmlformats.org/officeDocument/2006/relationships/hyperlink" Target="http://www.sixsenses.com/resorts/samui/spa" TargetMode="External"/><Relationship Id="rId19" Type="http://schemas.openxmlformats.org/officeDocument/2006/relationships/hyperlink" Target="http://www.krabi-tourism.com/tour/phiphitour-speedboat.htm" TargetMode="External"/><Relationship Id="rId20" Type="http://schemas.openxmlformats.org/officeDocument/2006/relationships/hyperlink" Target="http://www.rayavadee.com/en/room-deluxe-pavillion.php" TargetMode="External"/><Relationship Id="rId21" Type="http://schemas.openxmlformats.org/officeDocument/2006/relationships/hyperlink" Target="http://www.puredestinations.co.uk/resort/rayavadee-krabi/" TargetMode="External"/><Relationship Id="rId22" Type="http://schemas.openxmlformats.org/officeDocument/2006/relationships/hyperlink" Target="https://thinkgetfit.com/2018/01/06/welcome-march-wallpapers/" TargetMode="External"/><Relationship Id="rId23" Type="http://schemas.openxmlformats.org/officeDocument/2006/relationships/hyperlink" Target="http://clubsolutionsmagazine.com/2017/11/planning-ahead/" TargetMode="External"/><Relationship Id="rId24" Type="http://schemas.openxmlformats.org/officeDocument/2006/relationships/hyperlink" Target="https://izsales.com/featured/village-coconut-island-beach-resort.html" TargetMode="External"/><Relationship Id="rId25" Type="http://schemas.openxmlformats.org/officeDocument/2006/relationships/hyperlink" Target="https://www.yourkrabi.com/krabi-ferry-schedules/" TargetMode="External"/><Relationship Id="rId26" Type="http://schemas.openxmlformats.org/officeDocument/2006/relationships/hyperlink" Target="https://www.viator.com/tours/Phuket/4-hours-Spa-Package-Charming-Shirodhara-Package/d349-26842P92"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44" name="image1.png" descr="A small boat in a body of water&#10;&#10;Description generated with high confidence"/>
          <p:cNvPicPr>
            <a:picLocks noChangeAspect="1"/>
          </p:cNvPicPr>
          <p:nvPr/>
        </p:nvPicPr>
        <p:blipFill>
          <a:blip r:embed="rId2">
            <a:extLst/>
          </a:blip>
          <a:srcRect l="0" t="4231" r="0" b="0"/>
          <a:stretch>
            <a:fillRect/>
          </a:stretch>
        </p:blipFill>
        <p:spPr>
          <a:xfrm>
            <a:off x="19" y="-1"/>
            <a:ext cx="12188812" cy="6857929"/>
          </a:xfrm>
          <a:prstGeom prst="rect">
            <a:avLst/>
          </a:prstGeom>
          <a:ln w="12700">
            <a:miter lim="400000"/>
          </a:ln>
        </p:spPr>
      </p:pic>
      <p:sp>
        <p:nvSpPr>
          <p:cNvPr id="145" name="Shape 145"/>
          <p:cNvSpPr/>
          <p:nvPr/>
        </p:nvSpPr>
        <p:spPr>
          <a:xfrm>
            <a:off x="0" y="5555670"/>
            <a:ext cx="12012847" cy="1177640"/>
          </a:xfrm>
          <a:prstGeom prst="rect">
            <a:avLst/>
          </a:prstGeom>
          <a:solidFill>
            <a:schemeClr val="accent1"/>
          </a:solidFill>
          <a:ln w="12700">
            <a:miter lim="400000"/>
          </a:ln>
        </p:spPr>
        <p:txBody>
          <a:bodyPr lIns="45719" rIns="45719"/>
          <a:lstStyle/>
          <a:p>
            <a:pPr/>
          </a:p>
        </p:txBody>
      </p:sp>
      <p:sp>
        <p:nvSpPr>
          <p:cNvPr id="146" name="Shape 146"/>
          <p:cNvSpPr/>
          <p:nvPr>
            <p:ph type="ctrTitle"/>
          </p:nvPr>
        </p:nvSpPr>
        <p:spPr>
          <a:xfrm rot="60000">
            <a:off x="3810529" y="2953632"/>
            <a:ext cx="3685071" cy="3338393"/>
          </a:xfrm>
          <a:prstGeom prst="rect">
            <a:avLst/>
          </a:prstGeom>
        </p:spPr>
        <p:txBody>
          <a:bodyPr/>
          <a:lstStyle>
            <a:lvl1pPr>
              <a:defRPr sz="4400"/>
            </a:lvl1pPr>
          </a:lstStyle>
          <a:p>
            <a:pPr/>
            <a:r>
              <a:t>Trip to Thailand </a:t>
            </a:r>
          </a:p>
        </p:txBody>
      </p:sp>
      <p:sp>
        <p:nvSpPr>
          <p:cNvPr id="147" name="Shape 147"/>
          <p:cNvSpPr/>
          <p:nvPr>
            <p:ph type="subTitle" sz="quarter" idx="1"/>
          </p:nvPr>
        </p:nvSpPr>
        <p:spPr>
          <a:xfrm>
            <a:off x="8370623" y="6146622"/>
            <a:ext cx="3685069" cy="914401"/>
          </a:xfrm>
          <a:prstGeom prst="rect">
            <a:avLst/>
          </a:prstGeom>
        </p:spPr>
        <p:txBody>
          <a:bodyPr/>
          <a:lstStyle/>
          <a:p>
            <a:pPr/>
            <a:r>
              <a:t>By Angie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222" name="image17.jpeg" descr="A small boat in a body of water&#10;&#10;Description generated with high confidence"/>
          <p:cNvPicPr>
            <a:picLocks noChangeAspect="1"/>
          </p:cNvPicPr>
          <p:nvPr/>
        </p:nvPicPr>
        <p:blipFill>
          <a:blip r:embed="rId2">
            <a:alphaModFix amt="25000"/>
            <a:extLst/>
          </a:blip>
          <a:srcRect l="0" t="10434" r="0" b="4979"/>
          <a:stretch>
            <a:fillRect/>
          </a:stretch>
        </p:blipFill>
        <p:spPr>
          <a:xfrm>
            <a:off x="19" y="9"/>
            <a:ext cx="12191981" cy="6857991"/>
          </a:xfrm>
          <a:prstGeom prst="rect">
            <a:avLst/>
          </a:prstGeom>
          <a:ln w="12700">
            <a:miter lim="400000"/>
          </a:ln>
        </p:spPr>
      </p:pic>
      <p:sp>
        <p:nvSpPr>
          <p:cNvPr id="223" name="Shape 223"/>
          <p:cNvSpPr/>
          <p:nvPr>
            <p:ph type="title"/>
          </p:nvPr>
        </p:nvSpPr>
        <p:spPr>
          <a:xfrm>
            <a:off x="252917" y="1123836"/>
            <a:ext cx="3051114" cy="4601185"/>
          </a:xfrm>
          <a:prstGeom prst="rect">
            <a:avLst/>
          </a:prstGeom>
        </p:spPr>
        <p:txBody>
          <a:bodyPr/>
          <a:lstStyle>
            <a:lvl1pPr>
              <a:defRPr spc="-100"/>
            </a:lvl1pPr>
          </a:lstStyle>
          <a:p>
            <a:pPr/>
            <a:r>
              <a:t>March 14th 2021</a:t>
            </a:r>
          </a:p>
        </p:txBody>
      </p:sp>
      <p:sp>
        <p:nvSpPr>
          <p:cNvPr id="224" name="Shape 224"/>
          <p:cNvSpPr/>
          <p:nvPr>
            <p:ph type="body" idx="1"/>
          </p:nvPr>
        </p:nvSpPr>
        <p:spPr>
          <a:xfrm>
            <a:off x="3869268" y="864107"/>
            <a:ext cx="7315201" cy="5120642"/>
          </a:xfrm>
          <a:prstGeom prst="rect">
            <a:avLst/>
          </a:prstGeom>
        </p:spPr>
        <p:txBody>
          <a:bodyPr/>
          <a:lstStyle/>
          <a:p>
            <a:pPr marL="0" indent="0">
              <a:buSzTx/>
              <a:buNone/>
            </a:pPr>
            <a:r>
              <a:t>Spend the day at Phra Nang Beach</a:t>
            </a:r>
          </a:p>
          <a:p>
            <a:pPr marL="0" indent="0">
              <a:buSzTx/>
              <a:buNone/>
            </a:pPr>
            <a:r>
              <a:t>-Kayak around the islands</a:t>
            </a:r>
          </a:p>
          <a:p>
            <a:pPr marL="0" indent="0">
              <a:buSzTx/>
              <a:buNone/>
            </a:pPr>
          </a:p>
          <a:p>
            <a:pPr marL="0" indent="0">
              <a:buSzTx/>
              <a:buNone/>
            </a:pPr>
            <a:r>
              <a:t>Meals: - Pack a lunch on the beach</a:t>
            </a:r>
          </a:p>
          <a:p>
            <a:pPr marL="0" indent="0">
              <a:buSzTx/>
              <a:buNone/>
            </a:pPr>
            <a:r>
              <a:t>               - Make our own meal for dinner</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27" name="Shape 227"/>
          <p:cNvSpPr/>
          <p:nvPr/>
        </p:nvSpPr>
        <p:spPr>
          <a:xfrm>
            <a:off x="1" y="761998"/>
            <a:ext cx="4642228" cy="5334003"/>
          </a:xfrm>
          <a:prstGeom prst="rect">
            <a:avLst/>
          </a:prstGeom>
          <a:solidFill>
            <a:schemeClr val="accent1"/>
          </a:solidFill>
          <a:ln w="12700">
            <a:miter lim="400000"/>
          </a:ln>
        </p:spPr>
        <p:txBody>
          <a:bodyPr lIns="45719" rIns="45719"/>
          <a:lstStyle/>
          <a:p>
            <a:pPr/>
          </a:p>
        </p:txBody>
      </p:sp>
      <p:sp>
        <p:nvSpPr>
          <p:cNvPr id="228" name="Shape 228"/>
          <p:cNvSpPr/>
          <p:nvPr/>
        </p:nvSpPr>
        <p:spPr>
          <a:xfrm>
            <a:off x="9408839" y="758951"/>
            <a:ext cx="2079070" cy="23442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29" name="Shape 229"/>
          <p:cNvSpPr/>
          <p:nvPr/>
        </p:nvSpPr>
        <p:spPr>
          <a:xfrm>
            <a:off x="5137463" y="4080912"/>
            <a:ext cx="2157386" cy="2008992"/>
          </a:xfrm>
          <a:prstGeom prst="rect">
            <a:avLst/>
          </a:prstGeom>
          <a:solidFill>
            <a:srgbClr val="808080">
              <a:alpha val="50000"/>
            </a:srgbClr>
          </a:solidFill>
          <a:ln w="12700">
            <a:miter lim="400000"/>
          </a:ln>
        </p:spPr>
        <p:txBody>
          <a:bodyPr lIns="45719" rIns="45719" anchor="ctr"/>
          <a:lstStyle/>
          <a:p>
            <a:pPr algn="ctr">
              <a:defRPr>
                <a:solidFill>
                  <a:srgbClr val="FFFFFF"/>
                </a:solidFill>
              </a:defRPr>
            </a:pPr>
          </a:p>
        </p:txBody>
      </p:sp>
      <p:pic>
        <p:nvPicPr>
          <p:cNvPr id="230" name="image18.jpg" descr="A view of a living room filled with furniture and a large window&#10;&#10;Description generated with very high confidence"/>
          <p:cNvPicPr>
            <a:picLocks noChangeAspect="1"/>
          </p:cNvPicPr>
          <p:nvPr/>
        </p:nvPicPr>
        <p:blipFill>
          <a:blip r:embed="rId2">
            <a:extLst/>
          </a:blip>
          <a:srcRect l="0" t="0" r="3448" b="0"/>
          <a:stretch>
            <a:fillRect/>
          </a:stretch>
        </p:blipFill>
        <p:spPr>
          <a:xfrm>
            <a:off x="7460907" y="3264089"/>
            <a:ext cx="4027003" cy="2825730"/>
          </a:xfrm>
          <a:prstGeom prst="rect">
            <a:avLst/>
          </a:prstGeom>
          <a:ln w="12700">
            <a:miter lim="400000"/>
          </a:ln>
        </p:spPr>
      </p:pic>
      <p:pic>
        <p:nvPicPr>
          <p:cNvPr id="231" name="image19.jpeg" descr="A group of people sitting in front of a building&#10;&#10;Description generated with high confidence"/>
          <p:cNvPicPr>
            <a:picLocks noChangeAspect="1"/>
          </p:cNvPicPr>
          <p:nvPr/>
        </p:nvPicPr>
        <p:blipFill>
          <a:blip r:embed="rId3">
            <a:extLst/>
          </a:blip>
          <a:srcRect l="5272" t="0" r="8190" b="1"/>
          <a:stretch>
            <a:fillRect/>
          </a:stretch>
        </p:blipFill>
        <p:spPr>
          <a:xfrm>
            <a:off x="5137460" y="758951"/>
            <a:ext cx="4113611" cy="31611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1328" y="21600"/>
                </a:lnTo>
                <a:lnTo>
                  <a:pt x="11328" y="16019"/>
                </a:lnTo>
                <a:lnTo>
                  <a:pt x="21600" y="16019"/>
                </a:lnTo>
                <a:lnTo>
                  <a:pt x="21600" y="0"/>
                </a:lnTo>
                <a:lnTo>
                  <a:pt x="0" y="0"/>
                </a:lnTo>
                <a:close/>
              </a:path>
            </a:pathLst>
          </a:custGeom>
          <a:ln w="12700">
            <a:miter lim="400000"/>
          </a:ln>
        </p:spPr>
      </p:pic>
      <p:sp>
        <p:nvSpPr>
          <p:cNvPr id="232" name="Shape 232"/>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233" name="Shape 233"/>
          <p:cNvSpPr/>
          <p:nvPr>
            <p:ph type="title"/>
          </p:nvPr>
        </p:nvSpPr>
        <p:spPr>
          <a:xfrm>
            <a:off x="289248" y="1123837"/>
            <a:ext cx="4016118" cy="1255470"/>
          </a:xfrm>
          <a:prstGeom prst="rect">
            <a:avLst/>
          </a:prstGeom>
        </p:spPr>
        <p:txBody>
          <a:bodyPr/>
          <a:lstStyle>
            <a:lvl1pPr>
              <a:defRPr spc="-100"/>
            </a:lvl1pPr>
          </a:lstStyle>
          <a:p>
            <a:pPr/>
            <a:r>
              <a:t>March 15th 2021</a:t>
            </a:r>
          </a:p>
        </p:txBody>
      </p:sp>
      <p:sp>
        <p:nvSpPr>
          <p:cNvPr id="234" name="Shape 234"/>
          <p:cNvSpPr/>
          <p:nvPr>
            <p:ph type="body" sz="quarter" idx="1"/>
          </p:nvPr>
        </p:nvSpPr>
        <p:spPr>
          <a:xfrm>
            <a:off x="289248" y="2510394"/>
            <a:ext cx="4016118" cy="3274588"/>
          </a:xfrm>
          <a:prstGeom prst="rect">
            <a:avLst/>
          </a:prstGeom>
        </p:spPr>
        <p:txBody>
          <a:bodyPr anchor="t"/>
          <a:lstStyle/>
          <a:p>
            <a:pPr>
              <a:lnSpc>
                <a:spcPct val="81000"/>
              </a:lnSpc>
              <a:defRPr sz="1500">
                <a:solidFill>
                  <a:srgbClr val="FFFFFF"/>
                </a:solidFill>
              </a:defRPr>
            </a:pPr>
            <a:r>
              <a:t>Visit the Wat Kaew Temples in the mid morning/ afternoon</a:t>
            </a:r>
          </a:p>
          <a:p>
            <a:pPr>
              <a:lnSpc>
                <a:spcPct val="81000"/>
              </a:lnSpc>
              <a:defRPr sz="1500">
                <a:solidFill>
                  <a:srgbClr val="FFFFFF"/>
                </a:solidFill>
              </a:defRPr>
            </a:pPr>
            <a:r>
              <a:t>Spa day:</a:t>
            </a:r>
          </a:p>
          <a:p>
            <a:pPr>
              <a:lnSpc>
                <a:spcPct val="81000"/>
              </a:lnSpc>
              <a:defRPr sz="1500">
                <a:solidFill>
                  <a:srgbClr val="FFFFFF"/>
                </a:solidFill>
              </a:defRPr>
            </a:pPr>
            <a:r>
              <a:t>It will cost $244.57CAD for a 4 hour spa day in Krabi </a:t>
            </a:r>
          </a:p>
          <a:p>
            <a:pPr>
              <a:lnSpc>
                <a:spcPct val="81000"/>
              </a:lnSpc>
              <a:defRPr sz="1500">
                <a:solidFill>
                  <a:srgbClr val="FFFFFF"/>
                </a:solidFill>
              </a:defRPr>
            </a:pPr>
            <a:r>
              <a:t>Includes: Thai Rice “Sang yod” Body Scrub, Thai Cooling Herbs Body Wrap,  Thai Nora Massage,  Thai Rice “Sang yod” Oil Nora Massage,  Aloe Facial Treatment or Hair wash and Blow Dry, Herbal Tea and Healthy Snack /Aromatherapy Cold Towel </a:t>
            </a:r>
            <a:br/>
          </a:p>
          <a:p>
            <a:pPr>
              <a:lnSpc>
                <a:spcPct val="81000"/>
              </a:lnSpc>
              <a:defRPr sz="1500">
                <a:solidFill>
                  <a:srgbClr val="FFFFFF"/>
                </a:solidFill>
              </a:defRPr>
            </a:pPr>
            <a:r>
              <a:t>Meals: We will make our own breakfast lunch and dinner at our beach house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nvSpPr>
        <p:spPr>
          <a:xfrm>
            <a:off x="1" y="761998"/>
            <a:ext cx="4642228" cy="5334003"/>
          </a:xfrm>
          <a:prstGeom prst="rect">
            <a:avLst/>
          </a:prstGeom>
          <a:solidFill>
            <a:schemeClr val="accent1"/>
          </a:solidFill>
          <a:ln w="12700">
            <a:miter lim="400000"/>
          </a:ln>
        </p:spPr>
        <p:txBody>
          <a:bodyPr lIns="45719" rIns="45719"/>
          <a:lstStyle/>
          <a:p>
            <a:pPr/>
          </a:p>
        </p:txBody>
      </p:sp>
      <p:pic>
        <p:nvPicPr>
          <p:cNvPr id="237" name="image20.jpg" descr="A group of people on a raft in a body of water&#10;&#10;Description generated with very high confidence"/>
          <p:cNvPicPr>
            <a:picLocks noChangeAspect="1"/>
          </p:cNvPicPr>
          <p:nvPr/>
        </p:nvPicPr>
        <p:blipFill>
          <a:blip r:embed="rId2">
            <a:extLst/>
          </a:blip>
          <a:srcRect l="6039" t="0" r="5656" b="0"/>
          <a:stretch>
            <a:fillRect/>
          </a:stretch>
        </p:blipFill>
        <p:spPr>
          <a:xfrm>
            <a:off x="5137463" y="759598"/>
            <a:ext cx="6193767" cy="5330651"/>
          </a:xfrm>
          <a:prstGeom prst="rect">
            <a:avLst/>
          </a:prstGeom>
          <a:ln w="12700">
            <a:miter lim="400000"/>
          </a:ln>
        </p:spPr>
      </p:pic>
      <p:sp>
        <p:nvSpPr>
          <p:cNvPr id="238" name="Shape 238"/>
          <p:cNvSpPr/>
          <p:nvPr>
            <p:ph type="title"/>
          </p:nvPr>
        </p:nvSpPr>
        <p:spPr>
          <a:xfrm>
            <a:off x="289248" y="1123837"/>
            <a:ext cx="4016118" cy="1255470"/>
          </a:xfrm>
          <a:prstGeom prst="rect">
            <a:avLst/>
          </a:prstGeom>
        </p:spPr>
        <p:txBody>
          <a:bodyPr/>
          <a:lstStyle>
            <a:lvl1pPr>
              <a:defRPr spc="-100"/>
            </a:lvl1pPr>
          </a:lstStyle>
          <a:p>
            <a:pPr/>
            <a:r>
              <a:t>March 16th 2021</a:t>
            </a:r>
          </a:p>
        </p:txBody>
      </p:sp>
      <p:sp>
        <p:nvSpPr>
          <p:cNvPr id="239" name="Shape 239"/>
          <p:cNvSpPr/>
          <p:nvPr>
            <p:ph type="body" sz="quarter" idx="1"/>
          </p:nvPr>
        </p:nvSpPr>
        <p:spPr>
          <a:xfrm>
            <a:off x="289248" y="2510394"/>
            <a:ext cx="4016118" cy="3274588"/>
          </a:xfrm>
          <a:prstGeom prst="rect">
            <a:avLst/>
          </a:prstGeom>
        </p:spPr>
        <p:txBody>
          <a:bodyPr anchor="t"/>
          <a:lstStyle/>
          <a:p>
            <a:pPr>
              <a:defRPr>
                <a:solidFill>
                  <a:srgbClr val="FFFFFF"/>
                </a:solidFill>
              </a:defRPr>
            </a:pPr>
            <a:r>
              <a:t>Wight water river rafting </a:t>
            </a:r>
          </a:p>
          <a:p>
            <a:pPr>
              <a:defRPr>
                <a:solidFill>
                  <a:srgbClr val="FFFFFF"/>
                </a:solidFill>
              </a:defRPr>
            </a:pPr>
            <a:r>
              <a:t>Spend the rest of the day at the beach</a:t>
            </a:r>
          </a:p>
          <a:p>
            <a:pPr>
              <a:defRPr>
                <a:solidFill>
                  <a:srgbClr val="FFFFFF"/>
                </a:solidFill>
              </a:defRPr>
            </a:pPr>
          </a:p>
          <a:p>
            <a:pPr>
              <a:defRPr>
                <a:solidFill>
                  <a:srgbClr val="FFFFFF"/>
                </a:solidFill>
              </a:defRPr>
            </a:pPr>
            <a:r>
              <a:t>Meals: We will be buying food from markets and making our own meals at our beach house</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42" name="Shape 242"/>
          <p:cNvSpPr/>
          <p:nvPr/>
        </p:nvSpPr>
        <p:spPr>
          <a:xfrm>
            <a:off x="7850120" y="757324"/>
            <a:ext cx="4341881" cy="532932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43" name="Shape 243"/>
          <p:cNvSpPr/>
          <p:nvPr/>
        </p:nvSpPr>
        <p:spPr>
          <a:xfrm>
            <a:off x="0" y="758951"/>
            <a:ext cx="384048" cy="5330954"/>
          </a:xfrm>
          <a:prstGeom prst="rect">
            <a:avLst/>
          </a:prstGeom>
          <a:solidFill>
            <a:srgbClr val="C8C8C8">
              <a:alpha val="49804"/>
            </a:srgbClr>
          </a:solidFill>
          <a:ln w="12700">
            <a:miter lim="400000"/>
          </a:ln>
        </p:spPr>
        <p:txBody>
          <a:bodyPr lIns="45719" rIns="45719"/>
          <a:lstStyle/>
          <a:p>
            <a:pPr/>
          </a:p>
        </p:txBody>
      </p:sp>
      <p:pic>
        <p:nvPicPr>
          <p:cNvPr id="244" name="image21.jpg" descr="A group of people on a beach near a body of water&#10;&#10;Description generated with very high confidence"/>
          <p:cNvPicPr>
            <a:picLocks noChangeAspect="1"/>
          </p:cNvPicPr>
          <p:nvPr/>
        </p:nvPicPr>
        <p:blipFill>
          <a:blip r:embed="rId2">
            <a:extLst/>
          </a:blip>
          <a:stretch>
            <a:fillRect/>
          </a:stretch>
        </p:blipFill>
        <p:spPr>
          <a:xfrm>
            <a:off x="864514" y="1286287"/>
            <a:ext cx="6500976" cy="4271400"/>
          </a:xfrm>
          <a:prstGeom prst="rect">
            <a:avLst/>
          </a:prstGeom>
          <a:ln w="12700">
            <a:miter lim="400000"/>
          </a:ln>
        </p:spPr>
      </p:pic>
      <p:sp>
        <p:nvSpPr>
          <p:cNvPr id="245" name="Shape 245"/>
          <p:cNvSpPr/>
          <p:nvPr>
            <p:ph type="title"/>
          </p:nvPr>
        </p:nvSpPr>
        <p:spPr>
          <a:xfrm>
            <a:off x="8161390" y="1079770"/>
            <a:ext cx="3654858" cy="1527245"/>
          </a:xfrm>
          <a:prstGeom prst="rect">
            <a:avLst/>
          </a:prstGeom>
        </p:spPr>
        <p:txBody>
          <a:bodyPr/>
          <a:lstStyle>
            <a:lvl1pPr>
              <a:defRPr spc="-100" sz="3200"/>
            </a:lvl1pPr>
          </a:lstStyle>
          <a:p>
            <a:pPr/>
            <a:r>
              <a:t>March 17th 2021</a:t>
            </a:r>
          </a:p>
        </p:txBody>
      </p:sp>
      <p:sp>
        <p:nvSpPr>
          <p:cNvPr id="246" name="Shape 246"/>
          <p:cNvSpPr/>
          <p:nvPr>
            <p:ph type="body" sz="quarter" idx="1"/>
          </p:nvPr>
        </p:nvSpPr>
        <p:spPr>
          <a:xfrm>
            <a:off x="8161390" y="2607013"/>
            <a:ext cx="3654858" cy="3157904"/>
          </a:xfrm>
          <a:prstGeom prst="rect">
            <a:avLst/>
          </a:prstGeom>
        </p:spPr>
        <p:txBody>
          <a:bodyPr anchor="t"/>
          <a:lstStyle/>
          <a:p>
            <a:pPr>
              <a:defRPr sz="1600">
                <a:solidFill>
                  <a:srgbClr val="FFFFFF"/>
                </a:solidFill>
              </a:defRPr>
            </a:pPr>
            <a:r>
              <a:t>On March 17th we will be exploring the 6 Phi Phi islands</a:t>
            </a:r>
          </a:p>
          <a:p>
            <a:pPr>
              <a:defRPr sz="1600">
                <a:solidFill>
                  <a:srgbClr val="FFFFFF"/>
                </a:solidFill>
              </a:defRPr>
            </a:pPr>
            <a:r>
              <a:t>Walk the beaches</a:t>
            </a:r>
          </a:p>
          <a:p>
            <a:pPr>
              <a:defRPr sz="1600">
                <a:solidFill>
                  <a:srgbClr val="FFFFFF"/>
                </a:solidFill>
              </a:defRPr>
            </a:pPr>
            <a:r>
              <a:t>Kayak around the islands</a:t>
            </a:r>
          </a:p>
          <a:p>
            <a:pPr>
              <a:defRPr sz="1600">
                <a:solidFill>
                  <a:srgbClr val="FFFFFF"/>
                </a:solidFill>
              </a:defRPr>
            </a:pPr>
          </a:p>
          <a:p>
            <a:pPr>
              <a:defRPr sz="1600">
                <a:solidFill>
                  <a:srgbClr val="FFFFFF"/>
                </a:solidFill>
              </a:defRPr>
            </a:pPr>
            <a:r>
              <a:t>Meals: We will be going out for breakfast at a nearby restaurant and packing a lunch for the beach, then we will go out for dinner.</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image22.jpg" descr="A house with a palm tree&#10;&#10;Description generated with very high confidence"/>
          <p:cNvPicPr>
            <a:picLocks noChangeAspect="1"/>
          </p:cNvPicPr>
          <p:nvPr/>
        </p:nvPicPr>
        <p:blipFill>
          <a:blip r:embed="rId2">
            <a:extLst/>
          </a:blip>
          <a:stretch>
            <a:fillRect/>
          </a:stretch>
        </p:blipFill>
        <p:spPr>
          <a:xfrm>
            <a:off x="7646054" y="868215"/>
            <a:ext cx="3831141" cy="2565182"/>
          </a:xfrm>
          <a:prstGeom prst="rect">
            <a:avLst/>
          </a:prstGeom>
          <a:ln w="12700">
            <a:miter lim="400000"/>
          </a:ln>
        </p:spPr>
      </p:pic>
      <p:sp>
        <p:nvSpPr>
          <p:cNvPr id="249" name="Shape 249"/>
          <p:cNvSpPr/>
          <p:nvPr>
            <p:ph type="title"/>
          </p:nvPr>
        </p:nvSpPr>
        <p:spPr>
          <a:xfrm>
            <a:off x="252918" y="1123836"/>
            <a:ext cx="2947484" cy="4601185"/>
          </a:xfrm>
          <a:prstGeom prst="rect">
            <a:avLst/>
          </a:prstGeom>
        </p:spPr>
        <p:txBody>
          <a:bodyPr/>
          <a:lstStyle>
            <a:lvl1pPr>
              <a:defRPr spc="-100"/>
            </a:lvl1pPr>
          </a:lstStyle>
          <a:p>
            <a:pPr/>
            <a:r>
              <a:t>March 18th 2021</a:t>
            </a:r>
          </a:p>
        </p:txBody>
      </p:sp>
      <p:sp>
        <p:nvSpPr>
          <p:cNvPr id="250" name="Shape 250"/>
          <p:cNvSpPr/>
          <p:nvPr>
            <p:ph type="body" sz="half" idx="1"/>
          </p:nvPr>
        </p:nvSpPr>
        <p:spPr>
          <a:xfrm>
            <a:off x="3869266" y="864107"/>
            <a:ext cx="3585891" cy="5120642"/>
          </a:xfrm>
          <a:prstGeom prst="rect">
            <a:avLst/>
          </a:prstGeom>
        </p:spPr>
        <p:txBody>
          <a:bodyPr/>
          <a:lstStyle/>
          <a:p>
            <a:pPr>
              <a:defRPr sz="1900"/>
            </a:pPr>
            <a:r>
              <a:t>From the 18th – 21st we will be staying at the  Deluxe Pavilion  Rayavadee in Krabi.</a:t>
            </a:r>
          </a:p>
          <a:p>
            <a:pPr>
              <a:defRPr sz="1900"/>
            </a:pPr>
          </a:p>
          <a:p>
            <a:pPr>
              <a:defRPr sz="1900"/>
            </a:pPr>
            <a:r>
              <a:t>I have decided to spend our time in Krabi in two different resort locations so that we can have the hotel luxury as well as a homey feel at the Talay Lanta Beach house where we get the experience of living in Thailand.</a:t>
            </a:r>
          </a:p>
          <a:p>
            <a:pPr>
              <a:defRPr sz="1900"/>
            </a:pPr>
            <a:r>
              <a:t>Cost: For one night it costs $703.19CAD and the total cost for our stay at the Deluxe Pavilion is $2109.58CAD.</a:t>
            </a:r>
          </a:p>
        </p:txBody>
      </p:sp>
      <p:pic>
        <p:nvPicPr>
          <p:cNvPr id="251" name="image23.jpeg" descr="A living room filled with furniture and a large window&#10;&#10;Description generated with very high confidence"/>
          <p:cNvPicPr>
            <a:picLocks noChangeAspect="1"/>
          </p:cNvPicPr>
          <p:nvPr/>
        </p:nvPicPr>
        <p:blipFill>
          <a:blip r:embed="rId3">
            <a:extLst/>
          </a:blip>
          <a:stretch>
            <a:fillRect/>
          </a:stretch>
        </p:blipFill>
        <p:spPr>
          <a:xfrm>
            <a:off x="7489721" y="4083739"/>
            <a:ext cx="4132008" cy="1898298"/>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nvSpPr>
        <p:spPr>
          <a:xfrm>
            <a:off x="0" y="759253"/>
            <a:ext cx="5608255" cy="5334003"/>
          </a:xfrm>
          <a:prstGeom prst="rect">
            <a:avLst/>
          </a:prstGeom>
          <a:solidFill>
            <a:schemeClr val="accent1"/>
          </a:solidFill>
          <a:ln w="12700">
            <a:miter lim="400000"/>
          </a:ln>
        </p:spPr>
        <p:txBody>
          <a:bodyPr lIns="45719" rIns="45719"/>
          <a:lstStyle/>
          <a:p>
            <a:pPr>
              <a:defRPr>
                <a:solidFill>
                  <a:srgbClr val="FFFFFF"/>
                </a:solidFill>
              </a:defRPr>
            </a:pPr>
          </a:p>
        </p:txBody>
      </p:sp>
      <p:pic>
        <p:nvPicPr>
          <p:cNvPr id="254" name="image24.jpg" descr="A small boat in a large body of water&#10;&#10;Description generated with very high confidence"/>
          <p:cNvPicPr>
            <a:picLocks noChangeAspect="1"/>
          </p:cNvPicPr>
          <p:nvPr/>
        </p:nvPicPr>
        <p:blipFill>
          <a:blip r:embed="rId2">
            <a:extLst/>
          </a:blip>
          <a:srcRect l="0" t="0" r="34406" b="0"/>
          <a:stretch>
            <a:fillRect/>
          </a:stretch>
        </p:blipFill>
        <p:spPr>
          <a:xfrm>
            <a:off x="6083162" y="759253"/>
            <a:ext cx="5238340" cy="5330651"/>
          </a:xfrm>
          <a:prstGeom prst="rect">
            <a:avLst/>
          </a:prstGeom>
          <a:ln w="12700">
            <a:miter lim="400000"/>
          </a:ln>
        </p:spPr>
      </p:pic>
      <p:sp>
        <p:nvSpPr>
          <p:cNvPr id="255" name="Shape 255"/>
          <p:cNvSpPr/>
          <p:nvPr>
            <p:ph type="title"/>
          </p:nvPr>
        </p:nvSpPr>
        <p:spPr>
          <a:xfrm>
            <a:off x="289247" y="1123837"/>
            <a:ext cx="4998965" cy="1255470"/>
          </a:xfrm>
          <a:prstGeom prst="rect">
            <a:avLst/>
          </a:prstGeom>
        </p:spPr>
        <p:txBody>
          <a:bodyPr/>
          <a:lstStyle>
            <a:lvl1pPr>
              <a:defRPr spc="-100"/>
            </a:lvl1pPr>
          </a:lstStyle>
          <a:p>
            <a:pPr/>
            <a:r>
              <a:t>Phuket City</a:t>
            </a:r>
          </a:p>
        </p:txBody>
      </p:sp>
      <p:sp>
        <p:nvSpPr>
          <p:cNvPr id="256" name="Shape 256"/>
          <p:cNvSpPr/>
          <p:nvPr>
            <p:ph type="body" sz="quarter" idx="1"/>
          </p:nvPr>
        </p:nvSpPr>
        <p:spPr>
          <a:xfrm>
            <a:off x="289249" y="2510394"/>
            <a:ext cx="4998962" cy="3274588"/>
          </a:xfrm>
          <a:prstGeom prst="rect">
            <a:avLst/>
          </a:prstGeom>
        </p:spPr>
        <p:txBody>
          <a:bodyPr anchor="t"/>
          <a:lstStyle/>
          <a:p>
            <a:pPr>
              <a:defRPr>
                <a:solidFill>
                  <a:srgbClr val="FFFFFF"/>
                </a:solidFill>
              </a:defRPr>
            </a:pPr>
            <a:r>
              <a:t>We will be staying in Phuket from the 19th-23rd</a:t>
            </a:r>
          </a:p>
          <a:p>
            <a:pPr>
              <a:defRPr>
                <a:solidFill>
                  <a:srgbClr val="FFFFFF"/>
                </a:solidFill>
              </a:defRPr>
            </a:pPr>
            <a:r>
              <a:t>We will take a ferry travels between Rassada Pier (south of Phuket) and Nopparat Thara Pie (Krabi). The ferry ride will cost $480 CAD per person and we will be leaving Krabi at 9:30am and arriving at 11:00 am in Phuket.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nvSpPr>
        <p:spPr>
          <a:xfrm>
            <a:off x="1" y="765350"/>
            <a:ext cx="4642228" cy="5330650"/>
          </a:xfrm>
          <a:prstGeom prst="rect">
            <a:avLst/>
          </a:prstGeom>
          <a:solidFill>
            <a:schemeClr val="accent1"/>
          </a:solidFill>
          <a:ln w="12700">
            <a:miter lim="400000"/>
          </a:ln>
        </p:spPr>
        <p:txBody>
          <a:bodyPr lIns="45719" rIns="45719"/>
          <a:lstStyle/>
          <a:p>
            <a:pPr/>
          </a:p>
        </p:txBody>
      </p:sp>
      <p:pic>
        <p:nvPicPr>
          <p:cNvPr id="259" name="image25.jpg" descr="A view of a large body of water&#10;&#10;Description generated with very high confidence"/>
          <p:cNvPicPr>
            <a:picLocks noChangeAspect="1"/>
          </p:cNvPicPr>
          <p:nvPr/>
        </p:nvPicPr>
        <p:blipFill>
          <a:blip r:embed="rId2">
            <a:extLst/>
          </a:blip>
          <a:stretch>
            <a:fillRect/>
          </a:stretch>
        </p:blipFill>
        <p:spPr>
          <a:xfrm>
            <a:off x="5137463" y="1105251"/>
            <a:ext cx="6193768" cy="4639346"/>
          </a:xfrm>
          <a:prstGeom prst="rect">
            <a:avLst/>
          </a:prstGeom>
          <a:ln w="12700">
            <a:miter lim="400000"/>
          </a:ln>
        </p:spPr>
      </p:pic>
      <p:sp>
        <p:nvSpPr>
          <p:cNvPr id="260" name="Shape 260"/>
          <p:cNvSpPr/>
          <p:nvPr>
            <p:ph type="title"/>
          </p:nvPr>
        </p:nvSpPr>
        <p:spPr>
          <a:xfrm>
            <a:off x="289248" y="1123837"/>
            <a:ext cx="4016118" cy="1255470"/>
          </a:xfrm>
          <a:prstGeom prst="rect">
            <a:avLst/>
          </a:prstGeom>
        </p:spPr>
        <p:txBody>
          <a:bodyPr/>
          <a:lstStyle>
            <a:lvl1pPr>
              <a:defRPr spc="-100"/>
            </a:lvl1pPr>
          </a:lstStyle>
          <a:p>
            <a:pPr/>
            <a:r>
              <a:t>Coconut island</a:t>
            </a:r>
          </a:p>
        </p:txBody>
      </p:sp>
      <p:sp>
        <p:nvSpPr>
          <p:cNvPr id="261" name="Shape 261"/>
          <p:cNvSpPr/>
          <p:nvPr>
            <p:ph type="body" sz="quarter" idx="1"/>
          </p:nvPr>
        </p:nvSpPr>
        <p:spPr>
          <a:xfrm>
            <a:off x="289248" y="2510394"/>
            <a:ext cx="4016118" cy="3274588"/>
          </a:xfrm>
          <a:prstGeom prst="rect">
            <a:avLst/>
          </a:prstGeom>
        </p:spPr>
        <p:txBody>
          <a:bodyPr anchor="t"/>
          <a:lstStyle/>
          <a:p>
            <a:pPr>
              <a:defRPr>
                <a:solidFill>
                  <a:srgbClr val="FFFFFF"/>
                </a:solidFill>
              </a:defRPr>
            </a:pPr>
            <a:r>
              <a:t>We will be staying at the Coconut island resort for $492 a night from the 24nd – 27th</a:t>
            </a:r>
          </a:p>
          <a:p>
            <a:pPr>
              <a:defRPr>
                <a:solidFill>
                  <a:srgbClr val="FFFFFF"/>
                </a:solidFill>
              </a:defRPr>
            </a:pPr>
          </a:p>
          <a:p>
            <a:pPr>
              <a:defRPr>
                <a:solidFill>
                  <a:srgbClr val="FFFFFF"/>
                </a:solidFill>
              </a:defRPr>
            </a:pPr>
            <a:r>
              <a:t>Things to do on Coconut island:</a:t>
            </a:r>
          </a:p>
          <a:p>
            <a:pPr>
              <a:defRPr>
                <a:solidFill>
                  <a:srgbClr val="FFFFFF"/>
                </a:solidFill>
              </a:defRPr>
            </a:pPr>
            <a:r>
              <a:t>-Explore the island</a:t>
            </a:r>
          </a:p>
          <a:p>
            <a:pPr>
              <a:defRPr>
                <a:solidFill>
                  <a:srgbClr val="FFFFFF"/>
                </a:solidFill>
              </a:defRPr>
            </a:pPr>
            <a:r>
              <a:t>-Beach day</a:t>
            </a:r>
          </a:p>
          <a:p>
            <a:pPr>
              <a:defRPr>
                <a:solidFill>
                  <a:srgbClr val="FFFFFF"/>
                </a:solidFill>
              </a:defRPr>
            </a:pPr>
            <a:r>
              <a:t>-Boat rides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3" name="image26.jpg" descr="A large elephant standing on top of a grass covered field&#10;&#10;Description generated with very high confidence"/>
          <p:cNvPicPr>
            <a:picLocks noChangeAspect="1"/>
          </p:cNvPicPr>
          <p:nvPr/>
        </p:nvPicPr>
        <p:blipFill>
          <a:blip r:embed="rId2">
            <a:extLst/>
          </a:blip>
          <a:stretch>
            <a:fillRect/>
          </a:stretch>
        </p:blipFill>
        <p:spPr>
          <a:xfrm>
            <a:off x="4668723" y="3427162"/>
            <a:ext cx="6062656" cy="2653278"/>
          </a:xfrm>
          <a:prstGeom prst="rect">
            <a:avLst/>
          </a:prstGeom>
          <a:ln w="12700">
            <a:miter lim="400000"/>
          </a:ln>
        </p:spPr>
      </p:pic>
      <p:sp>
        <p:nvSpPr>
          <p:cNvPr id="264" name="Shape 264"/>
          <p:cNvSpPr/>
          <p:nvPr>
            <p:ph type="title"/>
          </p:nvPr>
        </p:nvSpPr>
        <p:spPr>
          <a:xfrm>
            <a:off x="252918" y="1123836"/>
            <a:ext cx="2947484" cy="4601185"/>
          </a:xfrm>
          <a:prstGeom prst="rect">
            <a:avLst/>
          </a:prstGeom>
        </p:spPr>
        <p:txBody>
          <a:bodyPr/>
          <a:lstStyle>
            <a:lvl1pPr>
              <a:defRPr spc="-100"/>
            </a:lvl1pPr>
          </a:lstStyle>
          <a:p>
            <a:pPr/>
            <a:r>
              <a:t>Advise from someone who has already been to Thailand</a:t>
            </a:r>
          </a:p>
        </p:txBody>
      </p:sp>
      <p:sp>
        <p:nvSpPr>
          <p:cNvPr id="265" name="Shape 265"/>
          <p:cNvSpPr/>
          <p:nvPr>
            <p:ph type="body" sz="half" idx="1"/>
          </p:nvPr>
        </p:nvSpPr>
        <p:spPr>
          <a:xfrm>
            <a:off x="3869268" y="864108"/>
            <a:ext cx="7315201" cy="2998766"/>
          </a:xfrm>
          <a:prstGeom prst="rect">
            <a:avLst/>
          </a:prstGeom>
        </p:spPr>
        <p:txBody>
          <a:bodyPr/>
          <a:lstStyle/>
          <a:p>
            <a:pPr/>
            <a:r>
              <a:t>I spoke with Mr. Almalish who has been to Thailand five times. He told me that their beaches are beautiful and I should definitely take a few days to enjoy them. He also brought awareness to me about the elephants that are taught to poorly there. I had always wanted to go to Thailand to ride and elephant but Mr. Almaish assured me that the abuse in Thailand for elephants is extremely bad and no one should support it.</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nvSpPr>
        <p:spPr>
          <a:xfrm>
            <a:off x="1" y="765350"/>
            <a:ext cx="4642228" cy="5330650"/>
          </a:xfrm>
          <a:prstGeom prst="rect">
            <a:avLst/>
          </a:prstGeom>
          <a:solidFill>
            <a:schemeClr val="accent1"/>
          </a:solidFill>
          <a:ln w="12700">
            <a:miter lim="400000"/>
          </a:ln>
        </p:spPr>
        <p:txBody>
          <a:bodyPr lIns="45719" rIns="45719"/>
          <a:lstStyle/>
          <a:p>
            <a:pPr/>
          </a:p>
        </p:txBody>
      </p:sp>
      <p:pic>
        <p:nvPicPr>
          <p:cNvPr id="268" name="image27.jpg" descr="A close up of text on a white background&#10;&#10;Description generated with high confidence"/>
          <p:cNvPicPr>
            <a:picLocks noChangeAspect="1"/>
          </p:cNvPicPr>
          <p:nvPr/>
        </p:nvPicPr>
        <p:blipFill>
          <a:blip r:embed="rId2">
            <a:extLst/>
          </a:blip>
          <a:stretch>
            <a:fillRect/>
          </a:stretch>
        </p:blipFill>
        <p:spPr>
          <a:xfrm>
            <a:off x="5137463" y="844188"/>
            <a:ext cx="6193768" cy="5161473"/>
          </a:xfrm>
          <a:prstGeom prst="rect">
            <a:avLst/>
          </a:prstGeom>
          <a:ln w="12700">
            <a:miter lim="400000"/>
          </a:ln>
        </p:spPr>
      </p:pic>
      <p:sp>
        <p:nvSpPr>
          <p:cNvPr id="269" name="Shape 269"/>
          <p:cNvSpPr/>
          <p:nvPr>
            <p:ph type="title"/>
          </p:nvPr>
        </p:nvSpPr>
        <p:spPr>
          <a:xfrm>
            <a:off x="289248" y="1123837"/>
            <a:ext cx="4016118" cy="1255470"/>
          </a:xfrm>
          <a:prstGeom prst="rect">
            <a:avLst/>
          </a:prstGeom>
        </p:spPr>
        <p:txBody>
          <a:bodyPr/>
          <a:lstStyle>
            <a:lvl1pPr>
              <a:defRPr spc="-100"/>
            </a:lvl1pPr>
          </a:lstStyle>
          <a:p>
            <a:pPr/>
            <a:r>
              <a:t>When will I complete this journey?</a:t>
            </a:r>
          </a:p>
        </p:txBody>
      </p:sp>
      <p:sp>
        <p:nvSpPr>
          <p:cNvPr id="270" name="Shape 270"/>
          <p:cNvSpPr/>
          <p:nvPr>
            <p:ph type="body" sz="quarter" idx="1"/>
          </p:nvPr>
        </p:nvSpPr>
        <p:spPr>
          <a:xfrm>
            <a:off x="289248" y="2510394"/>
            <a:ext cx="4016118" cy="3274588"/>
          </a:xfrm>
          <a:prstGeom prst="rect">
            <a:avLst/>
          </a:prstGeom>
        </p:spPr>
        <p:txBody>
          <a:bodyPr anchor="t"/>
          <a:lstStyle>
            <a:lvl1pPr>
              <a:defRPr>
                <a:solidFill>
                  <a:srgbClr val="FFFFFF"/>
                </a:solidFill>
              </a:defRPr>
            </a:lvl1pPr>
          </a:lstStyle>
          <a:p>
            <a:pPr/>
            <a:r>
              <a:t>I am planning to go on this trip one year after I graduate from Riverside Secondary school in March of 2021 from the 11th – 30th.</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xfrm>
            <a:off x="252918" y="1123836"/>
            <a:ext cx="2947484" cy="4601185"/>
          </a:xfrm>
          <a:prstGeom prst="rect">
            <a:avLst/>
          </a:prstGeom>
        </p:spPr>
        <p:txBody>
          <a:bodyPr/>
          <a:lstStyle>
            <a:lvl1pPr>
              <a:defRPr spc="-100"/>
            </a:lvl1pPr>
          </a:lstStyle>
          <a:p>
            <a:pPr/>
            <a:r>
              <a:t>Flight Plan going back to Vancouver</a:t>
            </a:r>
          </a:p>
        </p:txBody>
      </p:sp>
      <p:sp>
        <p:nvSpPr>
          <p:cNvPr id="273" name="Shape 273"/>
          <p:cNvSpPr/>
          <p:nvPr>
            <p:ph type="body" idx="1"/>
          </p:nvPr>
        </p:nvSpPr>
        <p:spPr>
          <a:xfrm>
            <a:off x="3869268" y="864107"/>
            <a:ext cx="7315201" cy="5120642"/>
          </a:xfrm>
          <a:prstGeom prst="rect">
            <a:avLst/>
          </a:prstGeom>
        </p:spPr>
        <p:txBody>
          <a:bodyPr/>
          <a:lstStyle/>
          <a:p>
            <a:pPr/>
            <a:r>
              <a:t>We will be leaving from the Phuket international Airport at 1:30am from the Asiana Air Canada airline.</a:t>
            </a:r>
          </a:p>
          <a:p>
            <a:pPr/>
            <a:r>
              <a:t>After 6 hours and 5 minutes of flying we will land in Seoul ICN Airport  at 9:35am. </a:t>
            </a:r>
          </a:p>
          <a:p>
            <a:pPr/>
            <a:r>
              <a:t>At 3:20 PM we will depart from Incheon International Airport ICN at fly for 9 hours and 50 minutes. </a:t>
            </a:r>
          </a:p>
          <a:p>
            <a:pPr/>
            <a:r>
              <a:t>Finaly we will land at the Vancouver International Airport YVR at 9:10am</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1" y="0"/>
            <a:ext cx="12191019"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50" name="image2.jpg" descr="A close up of a map&#10;&#10;Description generated with very high confidence"/>
          <p:cNvPicPr>
            <a:picLocks noChangeAspect="1"/>
          </p:cNvPicPr>
          <p:nvPr/>
        </p:nvPicPr>
        <p:blipFill>
          <a:blip r:embed="rId2">
            <a:extLst/>
          </a:blip>
          <a:srcRect l="0" t="0" r="0" b="3950"/>
          <a:stretch>
            <a:fillRect/>
          </a:stretch>
        </p:blipFill>
        <p:spPr>
          <a:xfrm>
            <a:off x="-14085" y="9"/>
            <a:ext cx="4623156" cy="6857991"/>
          </a:xfrm>
          <a:prstGeom prst="rect">
            <a:avLst/>
          </a:prstGeom>
          <a:ln w="12700">
            <a:miter lim="400000"/>
          </a:ln>
        </p:spPr>
      </p:pic>
      <p:pic>
        <p:nvPicPr>
          <p:cNvPr id="151" name="image3.jpg" descr="A small boat in a body of water surrounded by trees&#10;&#10;Description generated with very high confidence"/>
          <p:cNvPicPr>
            <a:picLocks noChangeAspect="1"/>
          </p:cNvPicPr>
          <p:nvPr/>
        </p:nvPicPr>
        <p:blipFill>
          <a:blip r:embed="rId3">
            <a:extLst/>
          </a:blip>
          <a:srcRect l="11146" t="0" r="28011" b="0"/>
          <a:stretch>
            <a:fillRect/>
          </a:stretch>
        </p:blipFill>
        <p:spPr>
          <a:xfrm>
            <a:off x="4774692" y="698"/>
            <a:ext cx="7417308" cy="6857303"/>
          </a:xfrm>
          <a:prstGeom prst="rect">
            <a:avLst/>
          </a:prstGeom>
          <a:ln w="12700">
            <a:miter lim="400000"/>
          </a:ln>
        </p:spPr>
      </p:pic>
      <p:sp>
        <p:nvSpPr>
          <p:cNvPr id="152" name="Shape 152"/>
          <p:cNvSpPr/>
          <p:nvPr/>
        </p:nvSpPr>
        <p:spPr>
          <a:xfrm>
            <a:off x="6354367" y="1313033"/>
            <a:ext cx="4228496" cy="4231935"/>
          </a:xfrm>
          <a:prstGeom prst="rect">
            <a:avLst/>
          </a:prstGeom>
          <a:solidFill>
            <a:srgbClr val="000000">
              <a:alpha val="80000"/>
            </a:srgbClr>
          </a:solidFill>
          <a:ln w="12700">
            <a:miter lim="400000"/>
          </a:ln>
        </p:spPr>
        <p:txBody>
          <a:bodyPr lIns="45719" rIns="45719" anchor="ctr"/>
          <a:lstStyle/>
          <a:p>
            <a:pPr algn="ctr">
              <a:defRPr>
                <a:solidFill>
                  <a:srgbClr val="FFFFFF"/>
                </a:solidFill>
              </a:defRPr>
            </a:pPr>
          </a:p>
        </p:txBody>
      </p:sp>
      <p:sp>
        <p:nvSpPr>
          <p:cNvPr id="153" name="Shape 153"/>
          <p:cNvSpPr/>
          <p:nvPr>
            <p:ph type="title"/>
          </p:nvPr>
        </p:nvSpPr>
        <p:spPr>
          <a:xfrm>
            <a:off x="6584767" y="1539022"/>
            <a:ext cx="3777344" cy="1215064"/>
          </a:xfrm>
          <a:prstGeom prst="rect">
            <a:avLst/>
          </a:prstGeom>
        </p:spPr>
        <p:txBody>
          <a:bodyPr/>
          <a:lstStyle>
            <a:lvl1pPr>
              <a:defRPr spc="-100" sz="2800"/>
            </a:lvl1pPr>
          </a:lstStyle>
          <a:p>
            <a:pPr/>
            <a:r>
              <a:t>Travel Companions</a:t>
            </a:r>
          </a:p>
        </p:txBody>
      </p:sp>
      <p:sp>
        <p:nvSpPr>
          <p:cNvPr id="154" name="Shape 154"/>
          <p:cNvSpPr/>
          <p:nvPr>
            <p:ph type="body" sz="quarter" idx="1"/>
          </p:nvPr>
        </p:nvSpPr>
        <p:spPr>
          <a:xfrm>
            <a:off x="6584768" y="2852055"/>
            <a:ext cx="3777344" cy="2481944"/>
          </a:xfrm>
          <a:prstGeom prst="rect">
            <a:avLst/>
          </a:prstGeom>
        </p:spPr>
        <p:txBody>
          <a:bodyPr anchor="t"/>
          <a:lstStyle>
            <a:lvl1pPr>
              <a:defRPr sz="1800"/>
            </a:lvl1pPr>
          </a:lstStyle>
          <a:p>
            <a:pPr/>
            <a:r>
              <a:t>On this trip I will be traveling with my step mom Amanda and my dad. Neither of them have been to Thailand and so we want to discover the country together.</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xfrm>
            <a:off x="252918" y="1123836"/>
            <a:ext cx="2947484" cy="4601185"/>
          </a:xfrm>
          <a:prstGeom prst="rect">
            <a:avLst/>
          </a:prstGeom>
        </p:spPr>
        <p:txBody>
          <a:bodyPr/>
          <a:lstStyle>
            <a:lvl1pPr>
              <a:defRPr spc="-100"/>
            </a:lvl1pPr>
          </a:lstStyle>
          <a:p>
            <a:pPr/>
            <a:r>
              <a:t>Sources</a:t>
            </a:r>
          </a:p>
        </p:txBody>
      </p:sp>
      <p:grpSp>
        <p:nvGrpSpPr>
          <p:cNvPr id="328" name="Group 328"/>
          <p:cNvGrpSpPr/>
          <p:nvPr/>
        </p:nvGrpSpPr>
        <p:grpSpPr>
          <a:xfrm>
            <a:off x="3762248" y="885459"/>
            <a:ext cx="7725915" cy="6427118"/>
            <a:chOff x="0" y="0"/>
            <a:chExt cx="7725914" cy="6427117"/>
          </a:xfrm>
        </p:grpSpPr>
        <p:sp>
          <p:nvSpPr>
            <p:cNvPr id="276" name="Shape 276"/>
            <p:cNvSpPr/>
            <p:nvPr/>
          </p:nvSpPr>
          <p:spPr>
            <a:xfrm>
              <a:off x="0" y="2352"/>
              <a:ext cx="46999" cy="42342"/>
            </a:xfrm>
            <a:prstGeom prst="roundRect">
              <a:avLst>
                <a:gd name="adj" fmla="val 7500"/>
              </a:avLst>
            </a:prstGeom>
            <a:solidFill>
              <a:srgbClr val="FCD59E"/>
            </a:solidFill>
            <a:ln w="12700" cap="flat">
              <a:noFill/>
              <a:miter lim="400000"/>
            </a:ln>
            <a:effectLst/>
          </p:spPr>
          <p:txBody>
            <a:bodyPr wrap="square" lIns="45719" tIns="45719" rIns="45719" bIns="45719" numCol="1" anchor="ctr">
              <a:noAutofit/>
            </a:bodyPr>
            <a:lstStyle/>
            <a:p>
              <a:pPr/>
            </a:p>
          </p:txBody>
        </p:sp>
        <p:sp>
          <p:nvSpPr>
            <p:cNvPr id="277" name="Shape 277"/>
            <p:cNvSpPr/>
            <p:nvPr/>
          </p:nvSpPr>
          <p:spPr>
            <a:xfrm>
              <a:off x="46998" y="0"/>
              <a:ext cx="7678917" cy="218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2"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2" invalidUrl="" action="" tgtFrame="" tooltip="" history="1" highlightClick="0" endSnd="0"/>
                </a:rPr>
                <a:t>Thailand map Royalty Free Vector Image - VectorStock</a:t>
              </a:r>
            </a:p>
          </p:txBody>
        </p:sp>
        <p:sp>
          <p:nvSpPr>
            <p:cNvPr id="278" name="Shape 278"/>
            <p:cNvSpPr/>
            <p:nvPr/>
          </p:nvSpPr>
          <p:spPr>
            <a:xfrm>
              <a:off x="0" y="203963"/>
              <a:ext cx="46999" cy="42342"/>
            </a:xfrm>
            <a:prstGeom prst="roundRect">
              <a:avLst>
                <a:gd name="adj" fmla="val 7500"/>
              </a:avLst>
            </a:prstGeom>
            <a:solidFill>
              <a:srgbClr val="B7AD9E"/>
            </a:solidFill>
            <a:ln w="12700" cap="flat">
              <a:noFill/>
              <a:miter lim="400000"/>
            </a:ln>
            <a:effectLst/>
          </p:spPr>
          <p:txBody>
            <a:bodyPr wrap="square" lIns="45719" tIns="45719" rIns="45719" bIns="45719" numCol="1" anchor="ctr">
              <a:noAutofit/>
            </a:bodyPr>
            <a:lstStyle/>
            <a:p>
              <a:pPr/>
            </a:p>
          </p:txBody>
        </p:sp>
        <p:sp>
          <p:nvSpPr>
            <p:cNvPr id="279" name="Shape 279"/>
            <p:cNvSpPr/>
            <p:nvPr/>
          </p:nvSpPr>
          <p:spPr>
            <a:xfrm>
              <a:off x="46998" y="201611"/>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3"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3" invalidUrl="" action="" tgtFrame="" tooltip="" history="1" highlightClick="0" endSnd="0"/>
                </a:rPr>
                <a:t>Top 7 Ideal Places To Take Photograph in Thailand - Thailand Travel</a:t>
              </a:r>
            </a:p>
          </p:txBody>
        </p:sp>
        <p:sp>
          <p:nvSpPr>
            <p:cNvPr id="280" name="Shape 280"/>
            <p:cNvSpPr/>
            <p:nvPr/>
          </p:nvSpPr>
          <p:spPr>
            <a:xfrm>
              <a:off x="0" y="405574"/>
              <a:ext cx="46999" cy="42342"/>
            </a:xfrm>
            <a:prstGeom prst="roundRect">
              <a:avLst>
                <a:gd name="adj" fmla="val 7500"/>
              </a:avLst>
            </a:prstGeom>
            <a:solidFill>
              <a:srgbClr val="B7AE9E"/>
            </a:solidFill>
            <a:ln w="12700" cap="flat">
              <a:noFill/>
              <a:miter lim="400000"/>
            </a:ln>
            <a:effectLst/>
          </p:spPr>
          <p:txBody>
            <a:bodyPr wrap="square" lIns="45719" tIns="45719" rIns="45719" bIns="45719" numCol="1" anchor="ctr">
              <a:noAutofit/>
            </a:bodyPr>
            <a:lstStyle/>
            <a:p>
              <a:pPr/>
            </a:p>
          </p:txBody>
        </p:sp>
        <p:sp>
          <p:nvSpPr>
            <p:cNvPr id="281" name="Shape 281"/>
            <p:cNvSpPr/>
            <p:nvPr/>
          </p:nvSpPr>
          <p:spPr>
            <a:xfrm>
              <a:off x="46998" y="403222"/>
              <a:ext cx="7678917" cy="345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400">
                <a:defRPr sz="900"/>
              </a:pPr>
              <a:r>
                <a:rPr u="sng">
                  <a:solidFill>
                    <a:schemeClr val="accent3"/>
                  </a:solidFill>
                  <a:uFill>
                    <a:solidFill>
                      <a:schemeClr val="accent3"/>
                    </a:solidFill>
                  </a:uFill>
                  <a:hlinkClick r:id="rId4" invalidUrl="" action="" tgtFrame="" tooltip="" history="1" highlightClick="0" endSnd="0"/>
                </a:rPr>
                <a:t>https://www.google.ca/flights/#flt=/m/080h2./m/0fn2g.2019-03-11.YVRNRT0AC3~NRTBKK1TG677*/m/0fn2g./m/080h2.2019-03-31.BKKHKG0CX700~HKGYVR0AC8;c:CAD;e:1;sd:1;t:f;sp:.CAD.172711*.CAD.172771</a:t>
              </a:r>
              <a:r>
                <a:t> </a:t>
              </a:r>
            </a:p>
          </p:txBody>
        </p:sp>
        <p:sp>
          <p:nvSpPr>
            <p:cNvPr id="282" name="Shape 282"/>
            <p:cNvSpPr/>
            <p:nvPr/>
          </p:nvSpPr>
          <p:spPr>
            <a:xfrm>
              <a:off x="0" y="607185"/>
              <a:ext cx="46999" cy="42342"/>
            </a:xfrm>
            <a:prstGeom prst="roundRect">
              <a:avLst>
                <a:gd name="adj" fmla="val 7500"/>
              </a:avLst>
            </a:prstGeom>
            <a:solidFill>
              <a:srgbClr val="B7AE9E"/>
            </a:solidFill>
            <a:ln w="12700" cap="flat">
              <a:noFill/>
              <a:miter lim="400000"/>
            </a:ln>
            <a:effectLst/>
          </p:spPr>
          <p:txBody>
            <a:bodyPr wrap="square" lIns="45719" tIns="45719" rIns="45719" bIns="45719" numCol="1" anchor="ctr">
              <a:noAutofit/>
            </a:bodyPr>
            <a:lstStyle/>
            <a:p>
              <a:pPr/>
            </a:p>
          </p:txBody>
        </p:sp>
        <p:sp>
          <p:nvSpPr>
            <p:cNvPr id="283" name="Shape 283"/>
            <p:cNvSpPr/>
            <p:nvPr/>
          </p:nvSpPr>
          <p:spPr>
            <a:xfrm>
              <a:off x="46998" y="604833"/>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5"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5" invalidUrl="" action="" tgtFrame="" tooltip="" history="1" highlightClick="0" endSnd="0"/>
                </a:rPr>
                <a:t>Miniature of a passenger airplane flying over the map of Thailand ...</a:t>
              </a:r>
            </a:p>
          </p:txBody>
        </p:sp>
        <p:sp>
          <p:nvSpPr>
            <p:cNvPr id="284" name="Shape 284"/>
            <p:cNvSpPr/>
            <p:nvPr/>
          </p:nvSpPr>
          <p:spPr>
            <a:xfrm>
              <a:off x="0" y="808796"/>
              <a:ext cx="46999" cy="42342"/>
            </a:xfrm>
            <a:prstGeom prst="roundRect">
              <a:avLst>
                <a:gd name="adj" fmla="val 7500"/>
              </a:avLst>
            </a:prstGeom>
            <a:solidFill>
              <a:srgbClr val="B7AF9E"/>
            </a:solidFill>
            <a:ln w="12700" cap="flat">
              <a:noFill/>
              <a:miter lim="400000"/>
            </a:ln>
            <a:effectLst/>
          </p:spPr>
          <p:txBody>
            <a:bodyPr wrap="square" lIns="45719" tIns="45719" rIns="45719" bIns="45719" numCol="1" anchor="ctr">
              <a:noAutofit/>
            </a:bodyPr>
            <a:lstStyle/>
            <a:p>
              <a:pPr/>
            </a:p>
          </p:txBody>
        </p:sp>
        <p:sp>
          <p:nvSpPr>
            <p:cNvPr id="285" name="Shape 285"/>
            <p:cNvSpPr/>
            <p:nvPr/>
          </p:nvSpPr>
          <p:spPr>
            <a:xfrm>
              <a:off x="46998" y="806444"/>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6"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6" invalidUrl="" action="" tgtFrame="" tooltip="" history="1" highlightClick="0" endSnd="0"/>
                </a:rPr>
                <a:t>Airplane Flying Over Tropical Ocean Landscape. Thailand Travel Stock ...</a:t>
              </a:r>
            </a:p>
          </p:txBody>
        </p:sp>
        <p:sp>
          <p:nvSpPr>
            <p:cNvPr id="286" name="Shape 286"/>
            <p:cNvSpPr/>
            <p:nvPr/>
          </p:nvSpPr>
          <p:spPr>
            <a:xfrm>
              <a:off x="0" y="1010407"/>
              <a:ext cx="46999" cy="42343"/>
            </a:xfrm>
            <a:prstGeom prst="roundRect">
              <a:avLst>
                <a:gd name="adj" fmla="val 7500"/>
              </a:avLst>
            </a:prstGeom>
            <a:solidFill>
              <a:srgbClr val="B6B09E"/>
            </a:solidFill>
            <a:ln w="12700" cap="flat">
              <a:noFill/>
              <a:miter lim="400000"/>
            </a:ln>
            <a:effectLst/>
          </p:spPr>
          <p:txBody>
            <a:bodyPr wrap="square" lIns="45719" tIns="45719" rIns="45719" bIns="45719" numCol="1" anchor="ctr">
              <a:noAutofit/>
            </a:bodyPr>
            <a:lstStyle/>
            <a:p>
              <a:pPr/>
            </a:p>
          </p:txBody>
        </p:sp>
        <p:sp>
          <p:nvSpPr>
            <p:cNvPr id="287" name="Shape 287"/>
            <p:cNvSpPr/>
            <p:nvPr/>
          </p:nvSpPr>
          <p:spPr>
            <a:xfrm>
              <a:off x="46998" y="1008055"/>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7"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7" invalidUrl="" action="" tgtFrame="" tooltip="" history="1" highlightClick="0" endSnd="0"/>
                </a:rPr>
                <a:t>Park Hyatt Bangkok Archives - Thailand-Property</a:t>
              </a:r>
            </a:p>
          </p:txBody>
        </p:sp>
        <p:sp>
          <p:nvSpPr>
            <p:cNvPr id="288" name="Shape 288"/>
            <p:cNvSpPr/>
            <p:nvPr/>
          </p:nvSpPr>
          <p:spPr>
            <a:xfrm>
              <a:off x="0" y="1212018"/>
              <a:ext cx="46999" cy="42343"/>
            </a:xfrm>
            <a:prstGeom prst="roundRect">
              <a:avLst>
                <a:gd name="adj" fmla="val 7500"/>
              </a:avLst>
            </a:prstGeom>
            <a:solidFill>
              <a:srgbClr val="B6B19E"/>
            </a:solidFill>
            <a:ln w="12700" cap="flat">
              <a:noFill/>
              <a:miter lim="400000"/>
            </a:ln>
            <a:effectLst/>
          </p:spPr>
          <p:txBody>
            <a:bodyPr wrap="square" lIns="45719" tIns="45719" rIns="45719" bIns="45719" numCol="1" anchor="ctr">
              <a:noAutofit/>
            </a:bodyPr>
            <a:lstStyle/>
            <a:p>
              <a:pPr/>
            </a:p>
          </p:txBody>
        </p:sp>
        <p:sp>
          <p:nvSpPr>
            <p:cNvPr id="289" name="Shape 289"/>
            <p:cNvSpPr/>
            <p:nvPr/>
          </p:nvSpPr>
          <p:spPr>
            <a:xfrm>
              <a:off x="46998" y="1209666"/>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8"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8" invalidUrl="" action="" tgtFrame="" tooltip="" history="1" highlightClick="0" endSnd="0"/>
                </a:rPr>
                <a:t>Park Hyatt Bangkok Review - Bangkok.com Magazine</a:t>
              </a:r>
            </a:p>
          </p:txBody>
        </p:sp>
        <p:sp>
          <p:nvSpPr>
            <p:cNvPr id="290" name="Shape 290"/>
            <p:cNvSpPr/>
            <p:nvPr/>
          </p:nvSpPr>
          <p:spPr>
            <a:xfrm>
              <a:off x="0" y="1413630"/>
              <a:ext cx="46999" cy="42342"/>
            </a:xfrm>
            <a:prstGeom prst="roundRect">
              <a:avLst>
                <a:gd name="adj" fmla="val 7500"/>
              </a:avLst>
            </a:prstGeom>
            <a:solidFill>
              <a:srgbClr val="B6B19E"/>
            </a:solidFill>
            <a:ln w="12700" cap="flat">
              <a:noFill/>
              <a:miter lim="400000"/>
            </a:ln>
            <a:effectLst/>
          </p:spPr>
          <p:txBody>
            <a:bodyPr wrap="square" lIns="45719" tIns="45719" rIns="45719" bIns="45719" numCol="1" anchor="ctr">
              <a:noAutofit/>
            </a:bodyPr>
            <a:lstStyle/>
            <a:p>
              <a:pPr/>
            </a:p>
          </p:txBody>
        </p:sp>
        <p:sp>
          <p:nvSpPr>
            <p:cNvPr id="291" name="Shape 291"/>
            <p:cNvSpPr/>
            <p:nvPr/>
          </p:nvSpPr>
          <p:spPr>
            <a:xfrm>
              <a:off x="46998" y="1411277"/>
              <a:ext cx="7678917" cy="47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400">
                <a:defRPr sz="900"/>
              </a:pPr>
              <a:r>
                <a:rPr u="sng">
                  <a:solidFill>
                    <a:schemeClr val="accent3"/>
                  </a:solidFill>
                  <a:uFill>
                    <a:solidFill>
                      <a:schemeClr val="accent3"/>
                    </a:solidFill>
                  </a:uFill>
                  <a:hlinkClick r:id="rId9" invalidUrl="" action="" tgtFrame="" tooltip="" history="1" highlightClick="0" endSnd="0"/>
                </a:rPr>
                <a:t>https://www.expedia.ca/things-to-do/en/bangkok-night-lights-tuk-tuk-tour.a481635.activity-details?regionId=201&amp;semcid=CA.MULTILOB.GOOGLE.AT-c-EN.TSHOP&amp;semdtl=a11332459290.b153101579573.r1.g1dsa-430111358621.i133896540358.d1270395648606.e1c.j19001495.k1.f11t2.n1.l1g.h1b.m1&amp;gclid=CjwKCAjw3cPYBRB7EiwAsrc-uTQ_C3gIAKu8Sr_6LM9Bj1eOJqZc-FFPN9n9r_3Kj4fw4BUYmQ7GcRoCkRAQAvD_BwE</a:t>
              </a:r>
              <a:r>
                <a:t> </a:t>
              </a:r>
            </a:p>
          </p:txBody>
        </p:sp>
        <p:sp>
          <p:nvSpPr>
            <p:cNvPr id="292" name="Shape 292"/>
            <p:cNvSpPr/>
            <p:nvPr/>
          </p:nvSpPr>
          <p:spPr>
            <a:xfrm>
              <a:off x="0" y="1615241"/>
              <a:ext cx="46999" cy="42342"/>
            </a:xfrm>
            <a:prstGeom prst="roundRect">
              <a:avLst>
                <a:gd name="adj" fmla="val 7500"/>
              </a:avLst>
            </a:prstGeom>
            <a:solidFill>
              <a:srgbClr val="B6B29E"/>
            </a:solidFill>
            <a:ln w="12700" cap="flat">
              <a:noFill/>
              <a:miter lim="400000"/>
            </a:ln>
            <a:effectLst/>
          </p:spPr>
          <p:txBody>
            <a:bodyPr wrap="square" lIns="45719" tIns="45719" rIns="45719" bIns="45719" numCol="1" anchor="ctr">
              <a:noAutofit/>
            </a:bodyPr>
            <a:lstStyle/>
            <a:p>
              <a:pPr/>
            </a:p>
          </p:txBody>
        </p:sp>
        <p:sp>
          <p:nvSpPr>
            <p:cNvPr id="293" name="Shape 293"/>
            <p:cNvSpPr/>
            <p:nvPr/>
          </p:nvSpPr>
          <p:spPr>
            <a:xfrm>
              <a:off x="46998" y="1612888"/>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10"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10" invalidUrl="" action="" tgtFrame="" tooltip="" history="1" highlightClick="0" endSnd="0"/>
                </a:rPr>
                <a:t>Tuktuk tour exploring Bangkok at night - Private Tour</a:t>
              </a:r>
            </a:p>
          </p:txBody>
        </p:sp>
        <p:sp>
          <p:nvSpPr>
            <p:cNvPr id="294" name="Shape 294"/>
            <p:cNvSpPr/>
            <p:nvPr/>
          </p:nvSpPr>
          <p:spPr>
            <a:xfrm>
              <a:off x="0" y="1816852"/>
              <a:ext cx="46999" cy="42342"/>
            </a:xfrm>
            <a:prstGeom prst="roundRect">
              <a:avLst>
                <a:gd name="adj" fmla="val 7500"/>
              </a:avLst>
            </a:prstGeom>
            <a:solidFill>
              <a:srgbClr val="B6B39E"/>
            </a:solidFill>
            <a:ln w="12700" cap="flat">
              <a:noFill/>
              <a:miter lim="400000"/>
            </a:ln>
            <a:effectLst/>
          </p:spPr>
          <p:txBody>
            <a:bodyPr wrap="square" lIns="45719" tIns="45719" rIns="45719" bIns="45719" numCol="1" anchor="ctr">
              <a:noAutofit/>
            </a:bodyPr>
            <a:lstStyle/>
            <a:p>
              <a:pPr/>
            </a:p>
          </p:txBody>
        </p:sp>
        <p:sp>
          <p:nvSpPr>
            <p:cNvPr id="295" name="Shape 295"/>
            <p:cNvSpPr/>
            <p:nvPr/>
          </p:nvSpPr>
          <p:spPr>
            <a:xfrm>
              <a:off x="46998" y="1814500"/>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11"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11" invalidUrl="" action="" tgtFrame="" tooltip="" history="1" highlightClick="0" endSnd="0"/>
                </a:rPr>
                <a:t>The Grand Palace in Bangkok - Bangkok Attractions</a:t>
              </a:r>
            </a:p>
          </p:txBody>
        </p:sp>
        <p:sp>
          <p:nvSpPr>
            <p:cNvPr id="296" name="Shape 296"/>
            <p:cNvSpPr/>
            <p:nvPr/>
          </p:nvSpPr>
          <p:spPr>
            <a:xfrm>
              <a:off x="0" y="2018463"/>
              <a:ext cx="46999" cy="42342"/>
            </a:xfrm>
            <a:prstGeom prst="roundRect">
              <a:avLst>
                <a:gd name="adj" fmla="val 7500"/>
              </a:avLst>
            </a:prstGeom>
            <a:solidFill>
              <a:srgbClr val="B5B49E"/>
            </a:solidFill>
            <a:ln w="12700" cap="flat">
              <a:noFill/>
              <a:miter lim="400000"/>
            </a:ln>
            <a:effectLst/>
          </p:spPr>
          <p:txBody>
            <a:bodyPr wrap="square" lIns="45719" tIns="45719" rIns="45719" bIns="45719" numCol="1" anchor="ctr">
              <a:noAutofit/>
            </a:bodyPr>
            <a:lstStyle/>
            <a:p>
              <a:pPr/>
            </a:p>
          </p:txBody>
        </p:sp>
        <p:sp>
          <p:nvSpPr>
            <p:cNvPr id="297" name="Shape 297"/>
            <p:cNvSpPr/>
            <p:nvPr/>
          </p:nvSpPr>
          <p:spPr>
            <a:xfrm>
              <a:off x="46998" y="2016111"/>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12"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12" invalidUrl="" action="" tgtFrame="" tooltip="" history="1" highlightClick="0" endSnd="0"/>
                </a:rPr>
                <a:t>Bangkok: 10 Things to Do — 8. Wat Po - TIME</a:t>
              </a:r>
            </a:p>
          </p:txBody>
        </p:sp>
        <p:sp>
          <p:nvSpPr>
            <p:cNvPr id="298" name="Shape 298"/>
            <p:cNvSpPr/>
            <p:nvPr/>
          </p:nvSpPr>
          <p:spPr>
            <a:xfrm>
              <a:off x="0" y="2220074"/>
              <a:ext cx="46999" cy="42342"/>
            </a:xfrm>
            <a:prstGeom prst="roundRect">
              <a:avLst>
                <a:gd name="adj" fmla="val 7500"/>
              </a:avLst>
            </a:prstGeom>
            <a:solidFill>
              <a:srgbClr val="B5B49F"/>
            </a:solidFill>
            <a:ln w="12700" cap="flat">
              <a:noFill/>
              <a:miter lim="400000"/>
            </a:ln>
            <a:effectLst/>
          </p:spPr>
          <p:txBody>
            <a:bodyPr wrap="square" lIns="45719" tIns="45719" rIns="45719" bIns="45719" numCol="1" anchor="ctr">
              <a:noAutofit/>
            </a:bodyPr>
            <a:lstStyle/>
            <a:p>
              <a:pPr/>
            </a:p>
          </p:txBody>
        </p:sp>
        <p:sp>
          <p:nvSpPr>
            <p:cNvPr id="299" name="Shape 299"/>
            <p:cNvSpPr/>
            <p:nvPr/>
          </p:nvSpPr>
          <p:spPr>
            <a:xfrm>
              <a:off x="46998" y="2217722"/>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13"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13" invalidUrl="" action="" tgtFrame="" tooltip="" history="1" highlightClick="0" endSnd="0"/>
                </a:rPr>
                <a:t>5 Floating Markets Around Bangkok - Which One is Best?</a:t>
              </a:r>
            </a:p>
          </p:txBody>
        </p:sp>
        <p:sp>
          <p:nvSpPr>
            <p:cNvPr id="300" name="Shape 300"/>
            <p:cNvSpPr/>
            <p:nvPr/>
          </p:nvSpPr>
          <p:spPr>
            <a:xfrm>
              <a:off x="0" y="2421685"/>
              <a:ext cx="46999" cy="42342"/>
            </a:xfrm>
            <a:prstGeom prst="roundRect">
              <a:avLst>
                <a:gd name="adj" fmla="val 7500"/>
              </a:avLst>
            </a:prstGeom>
            <a:solidFill>
              <a:srgbClr val="B5B59F"/>
            </a:solidFill>
            <a:ln w="12700" cap="flat">
              <a:noFill/>
              <a:miter lim="400000"/>
            </a:ln>
            <a:effectLst/>
          </p:spPr>
          <p:txBody>
            <a:bodyPr wrap="square" lIns="45719" tIns="45719" rIns="45719" bIns="45719" numCol="1" anchor="ctr">
              <a:noAutofit/>
            </a:bodyPr>
            <a:lstStyle/>
            <a:p>
              <a:pPr/>
            </a:p>
          </p:txBody>
        </p:sp>
        <p:sp>
          <p:nvSpPr>
            <p:cNvPr id="301" name="Shape 301"/>
            <p:cNvSpPr/>
            <p:nvPr/>
          </p:nvSpPr>
          <p:spPr>
            <a:xfrm>
              <a:off x="46998" y="2419333"/>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400">
                <a:defRPr sz="900"/>
              </a:pPr>
              <a:r>
                <a:rPr u="sng">
                  <a:solidFill>
                    <a:schemeClr val="accent3"/>
                  </a:solidFill>
                  <a:uFill>
                    <a:solidFill>
                      <a:schemeClr val="accent3"/>
                    </a:solidFill>
                  </a:uFill>
                  <a:hlinkClick r:id="rId10" invalidUrl="" action="" tgtFrame="" tooltip="" history="1" highlightClick="0" endSnd="0"/>
                </a:rPr>
                <a:t>https://goasiadaytrip.com/tour/tuktuk-tour-exploring-bangkok-at-night-private-tour.html</a:t>
              </a:r>
              <a:r>
                <a:t> </a:t>
              </a:r>
            </a:p>
          </p:txBody>
        </p:sp>
        <p:sp>
          <p:nvSpPr>
            <p:cNvPr id="302" name="Shape 302"/>
            <p:cNvSpPr/>
            <p:nvPr/>
          </p:nvSpPr>
          <p:spPr>
            <a:xfrm>
              <a:off x="0" y="2623296"/>
              <a:ext cx="46999" cy="42343"/>
            </a:xfrm>
            <a:prstGeom prst="roundRect">
              <a:avLst>
                <a:gd name="adj" fmla="val 7500"/>
              </a:avLst>
            </a:prstGeom>
            <a:solidFill>
              <a:srgbClr val="B4B59F"/>
            </a:solidFill>
            <a:ln w="12700" cap="flat">
              <a:noFill/>
              <a:miter lim="400000"/>
            </a:ln>
            <a:effectLst/>
          </p:spPr>
          <p:txBody>
            <a:bodyPr wrap="square" lIns="45719" tIns="45719" rIns="45719" bIns="45719" numCol="1" anchor="ctr">
              <a:noAutofit/>
            </a:bodyPr>
            <a:lstStyle/>
            <a:p>
              <a:pPr/>
            </a:p>
          </p:txBody>
        </p:sp>
        <p:sp>
          <p:nvSpPr>
            <p:cNvPr id="303" name="Shape 303"/>
            <p:cNvSpPr/>
            <p:nvPr/>
          </p:nvSpPr>
          <p:spPr>
            <a:xfrm>
              <a:off x="46998" y="2620944"/>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14"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14" invalidUrl="" action="" tgtFrame="" tooltip="" history="1" highlightClick="0" endSnd="0"/>
                </a:rPr>
                <a:t>https://12go.asia/en/travel/bangkok/krabi</a:t>
              </a:r>
            </a:p>
          </p:txBody>
        </p:sp>
        <p:sp>
          <p:nvSpPr>
            <p:cNvPr id="304" name="Shape 304"/>
            <p:cNvSpPr/>
            <p:nvPr/>
          </p:nvSpPr>
          <p:spPr>
            <a:xfrm>
              <a:off x="0" y="2824907"/>
              <a:ext cx="46999" cy="42343"/>
            </a:xfrm>
            <a:prstGeom prst="roundRect">
              <a:avLst>
                <a:gd name="adj" fmla="val 7500"/>
              </a:avLst>
            </a:prstGeom>
            <a:solidFill>
              <a:srgbClr val="B3B49F"/>
            </a:solidFill>
            <a:ln w="12700" cap="flat">
              <a:noFill/>
              <a:miter lim="400000"/>
            </a:ln>
            <a:effectLst/>
          </p:spPr>
          <p:txBody>
            <a:bodyPr wrap="square" lIns="45719" tIns="45719" rIns="45719" bIns="45719" numCol="1" anchor="ctr">
              <a:noAutofit/>
            </a:bodyPr>
            <a:lstStyle/>
            <a:p>
              <a:pPr/>
            </a:p>
          </p:txBody>
        </p:sp>
        <p:sp>
          <p:nvSpPr>
            <p:cNvPr id="305" name="Shape 305"/>
            <p:cNvSpPr/>
            <p:nvPr/>
          </p:nvSpPr>
          <p:spPr>
            <a:xfrm>
              <a:off x="46998" y="2822555"/>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400">
                <a:defRPr sz="900"/>
              </a:pPr>
              <a:r>
                <a:rPr u="sng">
                  <a:solidFill>
                    <a:schemeClr val="accent3"/>
                  </a:solidFill>
                  <a:uFill>
                    <a:solidFill>
                      <a:schemeClr val="accent3"/>
                    </a:solidFill>
                  </a:uFill>
                  <a:hlinkClick r:id="rId15" invalidUrl="" action="" tgtFrame="" tooltip="" history="1" highlightClick="0" endSnd="0"/>
                </a:rPr>
                <a:t>https://goasiadaytrip.com/uploads/Destination/bangkok/bkk-tuktuk-750x400.jpg</a:t>
              </a:r>
              <a:r>
                <a:t> </a:t>
              </a:r>
            </a:p>
          </p:txBody>
        </p:sp>
        <p:sp>
          <p:nvSpPr>
            <p:cNvPr id="306" name="Shape 306"/>
            <p:cNvSpPr/>
            <p:nvPr/>
          </p:nvSpPr>
          <p:spPr>
            <a:xfrm>
              <a:off x="0" y="3026519"/>
              <a:ext cx="46999" cy="42342"/>
            </a:xfrm>
            <a:prstGeom prst="roundRect">
              <a:avLst>
                <a:gd name="adj" fmla="val 7500"/>
              </a:avLst>
            </a:prstGeom>
            <a:solidFill>
              <a:srgbClr val="B2B49F"/>
            </a:solidFill>
            <a:ln w="12700" cap="flat">
              <a:noFill/>
              <a:miter lim="400000"/>
            </a:ln>
            <a:effectLst/>
          </p:spPr>
          <p:txBody>
            <a:bodyPr wrap="square" lIns="45719" tIns="45719" rIns="45719" bIns="45719" numCol="1" anchor="ctr">
              <a:noAutofit/>
            </a:bodyPr>
            <a:lstStyle/>
            <a:p>
              <a:pPr/>
            </a:p>
          </p:txBody>
        </p:sp>
        <p:sp>
          <p:nvSpPr>
            <p:cNvPr id="307" name="Shape 307"/>
            <p:cNvSpPr/>
            <p:nvPr/>
          </p:nvSpPr>
          <p:spPr>
            <a:xfrm>
              <a:off x="46998" y="3024166"/>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400">
                <a:defRPr sz="900"/>
              </a:pPr>
              <a:r>
                <a:rPr u="sng">
                  <a:solidFill>
                    <a:schemeClr val="accent3"/>
                  </a:solidFill>
                  <a:uFill>
                    <a:solidFill>
                      <a:schemeClr val="accent3"/>
                    </a:solidFill>
                  </a:uFill>
                  <a:hlinkClick r:id="rId16" invalidUrl="" action="" tgtFrame="" tooltip="" history="1" highlightClick="0" endSnd="0"/>
                </a:rPr>
                <a:t>https://www.airbnb.ca/rooms/9070112?locale=en</a:t>
              </a:r>
              <a:r>
                <a:t> </a:t>
              </a:r>
            </a:p>
          </p:txBody>
        </p:sp>
        <p:sp>
          <p:nvSpPr>
            <p:cNvPr id="308" name="Shape 308"/>
            <p:cNvSpPr/>
            <p:nvPr/>
          </p:nvSpPr>
          <p:spPr>
            <a:xfrm>
              <a:off x="0" y="3228130"/>
              <a:ext cx="46999" cy="42342"/>
            </a:xfrm>
            <a:prstGeom prst="roundRect">
              <a:avLst>
                <a:gd name="adj" fmla="val 7500"/>
              </a:avLst>
            </a:prstGeom>
            <a:solidFill>
              <a:srgbClr val="B1B49F"/>
            </a:solidFill>
            <a:ln w="12700" cap="flat">
              <a:noFill/>
              <a:miter lim="400000"/>
            </a:ln>
            <a:effectLst/>
          </p:spPr>
          <p:txBody>
            <a:bodyPr wrap="square" lIns="45719" tIns="45719" rIns="45719" bIns="45719" numCol="1" anchor="ctr">
              <a:noAutofit/>
            </a:bodyPr>
            <a:lstStyle/>
            <a:p>
              <a:pPr/>
            </a:p>
          </p:txBody>
        </p:sp>
        <p:sp>
          <p:nvSpPr>
            <p:cNvPr id="309" name="Shape 309"/>
            <p:cNvSpPr/>
            <p:nvPr/>
          </p:nvSpPr>
          <p:spPr>
            <a:xfrm>
              <a:off x="46998" y="3225777"/>
              <a:ext cx="767891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900" u="sng">
                  <a:solidFill>
                    <a:schemeClr val="accent3"/>
                  </a:solidFill>
                  <a:uFill>
                    <a:solidFill>
                      <a:schemeClr val="accent3"/>
                    </a:solidFill>
                  </a:uFill>
                  <a:hlinkClick r:id="rId17" invalidUrl="" action="" tgtFrame="" tooltip="" history="1" highlightClick="0" endSnd="0"/>
                </a:defRPr>
              </a:lvl1pPr>
            </a:lstStyle>
            <a:p>
              <a:pPr>
                <a:defRPr u="none">
                  <a:solidFill>
                    <a:srgbClr val="000000"/>
                  </a:solidFill>
                  <a:uFillTx/>
                </a:defRPr>
              </a:pPr>
              <a:r>
                <a:rPr u="sng">
                  <a:solidFill>
                    <a:schemeClr val="accent3"/>
                  </a:solidFill>
                  <a:uFill>
                    <a:solidFill>
                      <a:schemeClr val="accent3"/>
                    </a:solidFill>
                  </a:uFill>
                  <a:hlinkClick r:id="rId17" invalidUrl="" action="" tgtFrame="" tooltip="" history="1" highlightClick="0" endSnd="0"/>
                </a:rPr>
                <a:t>THAILAND KRABI BY DRONE !! Railay beach, Phra Nang beach, Ao nang ...</a:t>
              </a:r>
            </a:p>
          </p:txBody>
        </p:sp>
        <p:sp>
          <p:nvSpPr>
            <p:cNvPr id="310" name="Shape 310"/>
            <p:cNvSpPr/>
            <p:nvPr/>
          </p:nvSpPr>
          <p:spPr>
            <a:xfrm>
              <a:off x="0" y="3429741"/>
              <a:ext cx="46999" cy="42342"/>
            </a:xfrm>
            <a:prstGeom prst="roundRect">
              <a:avLst>
                <a:gd name="adj" fmla="val 7500"/>
              </a:avLst>
            </a:prstGeom>
            <a:solidFill>
              <a:srgbClr val="B0B49F"/>
            </a:solidFill>
            <a:ln w="12700" cap="flat">
              <a:noFill/>
              <a:miter lim="400000"/>
            </a:ln>
            <a:effectLst/>
          </p:spPr>
          <p:txBody>
            <a:bodyPr wrap="square" lIns="45719" tIns="45719" rIns="45719" bIns="45719" numCol="1" anchor="ctr">
              <a:noAutofit/>
            </a:bodyPr>
            <a:lstStyle/>
            <a:p>
              <a:pPr/>
            </a:p>
          </p:txBody>
        </p:sp>
        <p:sp>
          <p:nvSpPr>
            <p:cNvPr id="311" name="Shape 311"/>
            <p:cNvSpPr/>
            <p:nvPr/>
          </p:nvSpPr>
          <p:spPr>
            <a:xfrm>
              <a:off x="46998" y="3427388"/>
              <a:ext cx="7678917" cy="95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3000" u="sng">
                  <a:solidFill>
                    <a:schemeClr val="accent3"/>
                  </a:solidFill>
                  <a:uFill>
                    <a:solidFill>
                      <a:schemeClr val="accent3"/>
                    </a:solidFill>
                  </a:uFill>
                  <a:hlinkClick r:id="rId18" invalidUrl="" action="" tgtFrame="" tooltip="" history="1" highlightClick="0" endSnd="0"/>
                </a:defRPr>
              </a:lvl1pPr>
            </a:lstStyle>
            <a:p>
              <a:pPr>
                <a:defRPr u="none">
                  <a:solidFill>
                    <a:srgbClr val="010000"/>
                  </a:solidFill>
                  <a:uFillTx/>
                </a:defRPr>
              </a:pPr>
              <a:r>
                <a:rPr u="sng">
                  <a:solidFill>
                    <a:schemeClr val="accent3"/>
                  </a:solidFill>
                  <a:uFill>
                    <a:solidFill>
                      <a:schemeClr val="accent3"/>
                    </a:solidFill>
                  </a:uFill>
                  <a:hlinkClick r:id="rId18" invalidUrl="" action="" tgtFrame="" tooltip="" history="1" highlightClick="0" endSnd="0"/>
                </a:rPr>
                <a:t>Samui Spa, Samui Luxury Villa - Six Senses Samui, Thailand</a:t>
              </a:r>
            </a:p>
          </p:txBody>
        </p:sp>
        <p:sp>
          <p:nvSpPr>
            <p:cNvPr id="312" name="Shape 312"/>
            <p:cNvSpPr/>
            <p:nvPr/>
          </p:nvSpPr>
          <p:spPr>
            <a:xfrm>
              <a:off x="0" y="3631352"/>
              <a:ext cx="46999" cy="42342"/>
            </a:xfrm>
            <a:prstGeom prst="roundRect">
              <a:avLst>
                <a:gd name="adj" fmla="val 7500"/>
              </a:avLst>
            </a:prstGeom>
            <a:solidFill>
              <a:srgbClr val="AFB49F"/>
            </a:solidFill>
            <a:ln w="12700" cap="flat">
              <a:noFill/>
              <a:miter lim="400000"/>
            </a:ln>
            <a:effectLst/>
          </p:spPr>
          <p:txBody>
            <a:bodyPr wrap="square" lIns="45719" tIns="45719" rIns="45719" bIns="45719" numCol="1" anchor="ctr">
              <a:noAutofit/>
            </a:bodyPr>
            <a:lstStyle/>
            <a:p>
              <a:pPr/>
            </a:p>
          </p:txBody>
        </p:sp>
        <p:sp>
          <p:nvSpPr>
            <p:cNvPr id="313" name="Shape 313"/>
            <p:cNvSpPr/>
            <p:nvPr/>
          </p:nvSpPr>
          <p:spPr>
            <a:xfrm>
              <a:off x="46998" y="3629000"/>
              <a:ext cx="7678917"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3000" u="sng">
                  <a:solidFill>
                    <a:schemeClr val="accent3"/>
                  </a:solidFill>
                  <a:uFill>
                    <a:solidFill>
                      <a:schemeClr val="accent3"/>
                    </a:solidFill>
                  </a:uFill>
                  <a:hlinkClick r:id="rId19" invalidUrl="" action="" tgtFrame="" tooltip="" history="1" highlightClick="0" endSnd="0"/>
                </a:defRPr>
              </a:lvl1pPr>
            </a:lstStyle>
            <a:p>
              <a:pPr>
                <a:defRPr u="none">
                  <a:solidFill>
                    <a:srgbClr val="010000"/>
                  </a:solidFill>
                  <a:uFillTx/>
                </a:defRPr>
              </a:pPr>
              <a:r>
                <a:rPr u="sng">
                  <a:solidFill>
                    <a:schemeClr val="accent3"/>
                  </a:solidFill>
                  <a:uFill>
                    <a:solidFill>
                      <a:schemeClr val="accent3"/>
                    </a:solidFill>
                  </a:uFill>
                  <a:hlinkClick r:id="rId19" invalidUrl="" action="" tgtFrame="" tooltip="" history="1" highlightClick="0" endSnd="0"/>
                </a:rPr>
                <a:t>Phi Phi Islands Tours</a:t>
              </a:r>
            </a:p>
          </p:txBody>
        </p:sp>
        <p:sp>
          <p:nvSpPr>
            <p:cNvPr id="314" name="Shape 314"/>
            <p:cNvSpPr/>
            <p:nvPr/>
          </p:nvSpPr>
          <p:spPr>
            <a:xfrm>
              <a:off x="0" y="3832963"/>
              <a:ext cx="46999" cy="42342"/>
            </a:xfrm>
            <a:prstGeom prst="roundRect">
              <a:avLst>
                <a:gd name="adj" fmla="val 7500"/>
              </a:avLst>
            </a:prstGeom>
            <a:solidFill>
              <a:srgbClr val="AFB39F"/>
            </a:solidFill>
            <a:ln w="12700" cap="flat">
              <a:noFill/>
              <a:miter lim="400000"/>
            </a:ln>
            <a:effectLst/>
          </p:spPr>
          <p:txBody>
            <a:bodyPr wrap="square" lIns="45719" tIns="45719" rIns="45719" bIns="45719" numCol="1" anchor="ctr">
              <a:noAutofit/>
            </a:bodyPr>
            <a:lstStyle/>
            <a:p>
              <a:pPr/>
            </a:p>
          </p:txBody>
        </p:sp>
        <p:sp>
          <p:nvSpPr>
            <p:cNvPr id="315" name="Shape 315"/>
            <p:cNvSpPr/>
            <p:nvPr/>
          </p:nvSpPr>
          <p:spPr>
            <a:xfrm>
              <a:off x="46998" y="3830611"/>
              <a:ext cx="7678917" cy="95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3000" u="sng">
                  <a:solidFill>
                    <a:schemeClr val="accent3"/>
                  </a:solidFill>
                  <a:uFill>
                    <a:solidFill>
                      <a:schemeClr val="accent3"/>
                    </a:solidFill>
                  </a:uFill>
                  <a:hlinkClick r:id="rId20" invalidUrl="" action="" tgtFrame="" tooltip="" history="1" highlightClick="0" endSnd="0"/>
                </a:defRPr>
              </a:lvl1pPr>
            </a:lstStyle>
            <a:p>
              <a:pPr>
                <a:defRPr u="none">
                  <a:solidFill>
                    <a:srgbClr val="010000"/>
                  </a:solidFill>
                  <a:uFillTx/>
                </a:defRPr>
              </a:pPr>
              <a:r>
                <a:rPr u="sng">
                  <a:solidFill>
                    <a:schemeClr val="accent3"/>
                  </a:solidFill>
                  <a:uFill>
                    <a:solidFill>
                      <a:schemeClr val="accent3"/>
                    </a:solidFill>
                  </a:uFill>
                  <a:hlinkClick r:id="rId20" invalidUrl="" action="" tgtFrame="" tooltip="" history="1" highlightClick="0" endSnd="0"/>
                </a:rPr>
                <a:t>Rayavadee Krabi Accommodation - Deluxe Pavilion</a:t>
              </a:r>
            </a:p>
          </p:txBody>
        </p:sp>
        <p:sp>
          <p:nvSpPr>
            <p:cNvPr id="316" name="Shape 316"/>
            <p:cNvSpPr/>
            <p:nvPr/>
          </p:nvSpPr>
          <p:spPr>
            <a:xfrm>
              <a:off x="0" y="4034574"/>
              <a:ext cx="46999" cy="42342"/>
            </a:xfrm>
            <a:prstGeom prst="roundRect">
              <a:avLst>
                <a:gd name="adj" fmla="val 7500"/>
              </a:avLst>
            </a:prstGeom>
            <a:solidFill>
              <a:srgbClr val="AEB39F"/>
            </a:solidFill>
            <a:ln w="12700" cap="flat">
              <a:noFill/>
              <a:miter lim="400000"/>
            </a:ln>
            <a:effectLst/>
          </p:spPr>
          <p:txBody>
            <a:bodyPr wrap="square" lIns="45719" tIns="45719" rIns="45719" bIns="45719" numCol="1" anchor="ctr">
              <a:noAutofit/>
            </a:bodyPr>
            <a:lstStyle/>
            <a:p>
              <a:pPr/>
            </a:p>
          </p:txBody>
        </p:sp>
        <p:sp>
          <p:nvSpPr>
            <p:cNvPr id="317" name="Shape 317"/>
            <p:cNvSpPr/>
            <p:nvPr/>
          </p:nvSpPr>
          <p:spPr>
            <a:xfrm>
              <a:off x="46998" y="4032222"/>
              <a:ext cx="7678917" cy="95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3000" u="sng">
                  <a:solidFill>
                    <a:schemeClr val="accent3"/>
                  </a:solidFill>
                  <a:uFill>
                    <a:solidFill>
                      <a:schemeClr val="accent3"/>
                    </a:solidFill>
                  </a:uFill>
                  <a:hlinkClick r:id="rId21" invalidUrl="" action="" tgtFrame="" tooltip="" history="1" highlightClick="0" endSnd="0"/>
                </a:defRPr>
              </a:lvl1pPr>
            </a:lstStyle>
            <a:p>
              <a:pPr>
                <a:defRPr u="none">
                  <a:solidFill>
                    <a:srgbClr val="010000"/>
                  </a:solidFill>
                  <a:uFillTx/>
                </a:defRPr>
              </a:pPr>
              <a:r>
                <a:rPr u="sng">
                  <a:solidFill>
                    <a:schemeClr val="accent3"/>
                  </a:solidFill>
                  <a:uFill>
                    <a:solidFill>
                      <a:schemeClr val="accent3"/>
                    </a:solidFill>
                  </a:uFill>
                  <a:hlinkClick r:id="rId21" invalidUrl="" action="" tgtFrame="" tooltip="" history="1" highlightClick="0" endSnd="0"/>
                </a:rPr>
                <a:t>Rayavadee Krabi | Thailand Holidays | Luxury Holidays | Pure ...</a:t>
              </a:r>
            </a:p>
          </p:txBody>
        </p:sp>
        <p:sp>
          <p:nvSpPr>
            <p:cNvPr id="318" name="Shape 318"/>
            <p:cNvSpPr/>
            <p:nvPr/>
          </p:nvSpPr>
          <p:spPr>
            <a:xfrm>
              <a:off x="0" y="4236185"/>
              <a:ext cx="46999" cy="42342"/>
            </a:xfrm>
            <a:prstGeom prst="roundRect">
              <a:avLst>
                <a:gd name="adj" fmla="val 7500"/>
              </a:avLst>
            </a:prstGeom>
            <a:solidFill>
              <a:srgbClr val="ADB39F"/>
            </a:solidFill>
            <a:ln w="12700" cap="flat">
              <a:noFill/>
              <a:miter lim="400000"/>
            </a:ln>
            <a:effectLst/>
          </p:spPr>
          <p:txBody>
            <a:bodyPr wrap="square" lIns="45719" tIns="45719" rIns="45719" bIns="45719" numCol="1" anchor="ctr">
              <a:noAutofit/>
            </a:bodyPr>
            <a:lstStyle/>
            <a:p>
              <a:pPr/>
            </a:p>
          </p:txBody>
        </p:sp>
        <p:sp>
          <p:nvSpPr>
            <p:cNvPr id="319" name="Shape 319"/>
            <p:cNvSpPr/>
            <p:nvPr/>
          </p:nvSpPr>
          <p:spPr>
            <a:xfrm>
              <a:off x="46998" y="4233833"/>
              <a:ext cx="7678917" cy="95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3000" u="sng">
                  <a:solidFill>
                    <a:schemeClr val="accent3"/>
                  </a:solidFill>
                  <a:uFill>
                    <a:solidFill>
                      <a:schemeClr val="accent3"/>
                    </a:solidFill>
                  </a:uFill>
                  <a:hlinkClick r:id="rId22" invalidUrl="" action="" tgtFrame="" tooltip="" history="1" highlightClick="0" endSnd="0"/>
                </a:defRPr>
              </a:lvl1pPr>
            </a:lstStyle>
            <a:p>
              <a:pPr>
                <a:defRPr u="none">
                  <a:solidFill>
                    <a:srgbClr val="010000"/>
                  </a:solidFill>
                  <a:uFillTx/>
                </a:defRPr>
              </a:pPr>
              <a:r>
                <a:rPr u="sng">
                  <a:solidFill>
                    <a:schemeClr val="accent3"/>
                  </a:solidFill>
                  <a:uFill>
                    <a:solidFill>
                      <a:schemeClr val="accent3"/>
                    </a:solidFill>
                  </a:uFill>
                  <a:hlinkClick r:id="rId22" invalidUrl="" action="" tgtFrame="" tooltip="" history="1" highlightClick="0" endSnd="0"/>
                </a:rPr>
                <a:t>Welcome March Wallpapers | Free Calendar Template</a:t>
              </a:r>
            </a:p>
          </p:txBody>
        </p:sp>
        <p:sp>
          <p:nvSpPr>
            <p:cNvPr id="320" name="Shape 320"/>
            <p:cNvSpPr/>
            <p:nvPr/>
          </p:nvSpPr>
          <p:spPr>
            <a:xfrm>
              <a:off x="0" y="4437796"/>
              <a:ext cx="46999" cy="42343"/>
            </a:xfrm>
            <a:prstGeom prst="roundRect">
              <a:avLst>
                <a:gd name="adj" fmla="val 7500"/>
              </a:avLst>
            </a:prstGeom>
            <a:solidFill>
              <a:srgbClr val="ADB3A0"/>
            </a:solidFill>
            <a:ln w="12700" cap="flat">
              <a:noFill/>
              <a:miter lim="400000"/>
            </a:ln>
            <a:effectLst/>
          </p:spPr>
          <p:txBody>
            <a:bodyPr wrap="square" lIns="45719" tIns="45719" rIns="45719" bIns="45719" numCol="1" anchor="ctr">
              <a:noAutofit/>
            </a:bodyPr>
            <a:lstStyle/>
            <a:p>
              <a:pPr/>
            </a:p>
          </p:txBody>
        </p:sp>
        <p:sp>
          <p:nvSpPr>
            <p:cNvPr id="321" name="Shape 321"/>
            <p:cNvSpPr/>
            <p:nvPr/>
          </p:nvSpPr>
          <p:spPr>
            <a:xfrm>
              <a:off x="46998" y="4435444"/>
              <a:ext cx="7678917" cy="95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3000" u="sng">
                  <a:solidFill>
                    <a:schemeClr val="accent3"/>
                  </a:solidFill>
                  <a:uFill>
                    <a:solidFill>
                      <a:schemeClr val="accent3"/>
                    </a:solidFill>
                  </a:uFill>
                  <a:hlinkClick r:id="rId23" invalidUrl="" action="" tgtFrame="" tooltip="" history="1" highlightClick="0" endSnd="0"/>
                </a:defRPr>
              </a:lvl1pPr>
            </a:lstStyle>
            <a:p>
              <a:pPr>
                <a:defRPr u="none">
                  <a:solidFill>
                    <a:srgbClr val="010000"/>
                  </a:solidFill>
                  <a:uFillTx/>
                </a:defRPr>
              </a:pPr>
              <a:r>
                <a:rPr u="sng">
                  <a:solidFill>
                    <a:schemeClr val="accent3"/>
                  </a:solidFill>
                  <a:uFill>
                    <a:solidFill>
                      <a:schemeClr val="accent3"/>
                    </a:solidFill>
                  </a:uFill>
                  <a:hlinkClick r:id="rId23" invalidUrl="" action="" tgtFrame="" tooltip="" history="1" highlightClick="0" endSnd="0"/>
                </a:rPr>
                <a:t>Planning Ahead for Success | Club Solutions Magazine</a:t>
              </a:r>
            </a:p>
          </p:txBody>
        </p:sp>
        <p:sp>
          <p:nvSpPr>
            <p:cNvPr id="322" name="Shape 322"/>
            <p:cNvSpPr/>
            <p:nvPr/>
          </p:nvSpPr>
          <p:spPr>
            <a:xfrm>
              <a:off x="0" y="4639407"/>
              <a:ext cx="46999" cy="42343"/>
            </a:xfrm>
            <a:prstGeom prst="roundRect">
              <a:avLst>
                <a:gd name="adj" fmla="val 7500"/>
              </a:avLst>
            </a:prstGeom>
            <a:solidFill>
              <a:srgbClr val="ACB3A0"/>
            </a:solidFill>
            <a:ln w="12700" cap="flat">
              <a:noFill/>
              <a:miter lim="400000"/>
            </a:ln>
            <a:effectLst/>
          </p:spPr>
          <p:txBody>
            <a:bodyPr wrap="square" lIns="45719" tIns="45719" rIns="45719" bIns="45719" numCol="1" anchor="ctr">
              <a:noAutofit/>
            </a:bodyPr>
            <a:lstStyle/>
            <a:p>
              <a:pPr/>
            </a:p>
          </p:txBody>
        </p:sp>
        <p:sp>
          <p:nvSpPr>
            <p:cNvPr id="323" name="Shape 323"/>
            <p:cNvSpPr/>
            <p:nvPr/>
          </p:nvSpPr>
          <p:spPr>
            <a:xfrm>
              <a:off x="46998" y="4637055"/>
              <a:ext cx="7678917"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3000" u="sng">
                  <a:solidFill>
                    <a:schemeClr val="accent3"/>
                  </a:solidFill>
                  <a:uFill>
                    <a:solidFill>
                      <a:schemeClr val="accent3"/>
                    </a:solidFill>
                  </a:uFill>
                  <a:hlinkClick r:id="rId24" invalidUrl="" action="" tgtFrame="" tooltip="" history="1" highlightClick="0" endSnd="0"/>
                </a:defRPr>
              </a:lvl1pPr>
            </a:lstStyle>
            <a:p>
              <a:pPr>
                <a:defRPr u="none">
                  <a:solidFill>
                    <a:srgbClr val="010000"/>
                  </a:solidFill>
                  <a:uFillTx/>
                </a:defRPr>
              </a:pPr>
              <a:r>
                <a:rPr u="sng">
                  <a:solidFill>
                    <a:schemeClr val="accent3"/>
                  </a:solidFill>
                  <a:uFill>
                    <a:solidFill>
                      <a:schemeClr val="accent3"/>
                    </a:solidFill>
                  </a:uFill>
                  <a:hlinkClick r:id="rId24" invalidUrl="" action="" tgtFrame="" tooltip="" history="1" highlightClick="0" endSnd="0"/>
                </a:rPr>
                <a:t>The Village Coconut Island Beach Resort - izsales</a:t>
              </a:r>
            </a:p>
          </p:txBody>
        </p:sp>
        <p:sp>
          <p:nvSpPr>
            <p:cNvPr id="324" name="Shape 324"/>
            <p:cNvSpPr/>
            <p:nvPr/>
          </p:nvSpPr>
          <p:spPr>
            <a:xfrm>
              <a:off x="0" y="4841019"/>
              <a:ext cx="46999" cy="42342"/>
            </a:xfrm>
            <a:prstGeom prst="roundRect">
              <a:avLst>
                <a:gd name="adj" fmla="val 7500"/>
              </a:avLst>
            </a:prstGeom>
            <a:solidFill>
              <a:srgbClr val="ABB2A0"/>
            </a:solidFill>
            <a:ln w="12700" cap="flat">
              <a:noFill/>
              <a:miter lim="400000"/>
            </a:ln>
            <a:effectLst/>
          </p:spPr>
          <p:txBody>
            <a:bodyPr wrap="square" lIns="45719" tIns="45719" rIns="45719" bIns="45719" numCol="1" anchor="ctr">
              <a:noAutofit/>
            </a:bodyPr>
            <a:lstStyle/>
            <a:p>
              <a:pPr/>
            </a:p>
          </p:txBody>
        </p:sp>
        <p:sp>
          <p:nvSpPr>
            <p:cNvPr id="325" name="Shape 325"/>
            <p:cNvSpPr/>
            <p:nvPr/>
          </p:nvSpPr>
          <p:spPr>
            <a:xfrm>
              <a:off x="46998" y="4838666"/>
              <a:ext cx="7678917"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400">
                <a:defRPr sz="3000">
                  <a:solidFill>
                    <a:srgbClr val="010000"/>
                  </a:solidFill>
                </a:defRPr>
              </a:pPr>
              <a:r>
                <a:rPr u="sng">
                  <a:solidFill>
                    <a:schemeClr val="accent3"/>
                  </a:solidFill>
                  <a:uFill>
                    <a:solidFill>
                      <a:schemeClr val="accent3"/>
                    </a:solidFill>
                  </a:uFill>
                  <a:hlinkClick r:id="rId25" invalidUrl="" action="" tgtFrame="" tooltip="" history="1" highlightClick="0" endSnd="0"/>
                </a:rPr>
                <a:t>https://www.yourkrabi.com/krabi-ferry-schedules/</a:t>
              </a:r>
              <a:r>
                <a:t> </a:t>
              </a:r>
            </a:p>
          </p:txBody>
        </p:sp>
        <p:sp>
          <p:nvSpPr>
            <p:cNvPr id="326" name="Shape 326"/>
            <p:cNvSpPr/>
            <p:nvPr/>
          </p:nvSpPr>
          <p:spPr>
            <a:xfrm>
              <a:off x="0" y="5042630"/>
              <a:ext cx="46999" cy="42342"/>
            </a:xfrm>
            <a:prstGeom prst="roundRect">
              <a:avLst>
                <a:gd name="adj" fmla="val 7500"/>
              </a:avLst>
            </a:prstGeom>
            <a:solidFill>
              <a:srgbClr val="C0D6A0"/>
            </a:solidFill>
            <a:ln w="12700" cap="flat">
              <a:noFill/>
              <a:miter lim="400000"/>
            </a:ln>
            <a:effectLst/>
          </p:spPr>
          <p:txBody>
            <a:bodyPr wrap="square" lIns="45719" tIns="45719" rIns="45719" bIns="45719" numCol="1" anchor="ctr">
              <a:noAutofit/>
            </a:bodyPr>
            <a:lstStyle/>
            <a:p>
              <a:pPr/>
            </a:p>
          </p:txBody>
        </p:sp>
        <p:sp>
          <p:nvSpPr>
            <p:cNvPr id="327" name="Shape 327"/>
            <p:cNvSpPr/>
            <p:nvPr/>
          </p:nvSpPr>
          <p:spPr>
            <a:xfrm>
              <a:off x="46998" y="5040277"/>
              <a:ext cx="7678917" cy="1386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914400">
                <a:defRPr sz="3000">
                  <a:solidFill>
                    <a:srgbClr val="010000"/>
                  </a:solidFill>
                </a:defRPr>
              </a:pPr>
              <a:r>
                <a:rPr u="sng">
                  <a:solidFill>
                    <a:schemeClr val="accent3"/>
                  </a:solidFill>
                  <a:uFill>
                    <a:solidFill>
                      <a:schemeClr val="accent3"/>
                    </a:solidFill>
                  </a:uFill>
                  <a:hlinkClick r:id="rId26" invalidUrl="" action="" tgtFrame="" tooltip="" history="1" highlightClick="0" endSnd="0"/>
                </a:rPr>
                <a:t>https://www.viator.com/tours/Phuket/4-hours-Spa-Package-Charming-Shirodhara-Package/d349-26842P92</a:t>
              </a:r>
              <a:r>
                <a:t> </a:t>
              </a:r>
            </a:p>
          </p:txBody>
        </p:sp>
      </p:gr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0" y="758952"/>
            <a:ext cx="7052486" cy="5330954"/>
          </a:xfrm>
          <a:prstGeom prst="rect">
            <a:avLst/>
          </a:prstGeom>
          <a:solidFill>
            <a:schemeClr val="accent1"/>
          </a:solidFill>
          <a:ln w="12700">
            <a:miter lim="400000"/>
          </a:ln>
        </p:spPr>
        <p:txBody>
          <a:bodyPr lIns="45719" rIns="45719"/>
          <a:lstStyle/>
          <a:p>
            <a:pPr/>
          </a:p>
        </p:txBody>
      </p:sp>
      <p:pic>
        <p:nvPicPr>
          <p:cNvPr id="157" name="image4.jpg" descr="A close up of text on a white surface&#10;&#10;Description generated with high confidence"/>
          <p:cNvPicPr>
            <a:picLocks noChangeAspect="1"/>
          </p:cNvPicPr>
          <p:nvPr/>
        </p:nvPicPr>
        <p:blipFill>
          <a:blip r:embed="rId2">
            <a:extLst/>
          </a:blip>
          <a:stretch>
            <a:fillRect/>
          </a:stretch>
        </p:blipFill>
        <p:spPr>
          <a:xfrm>
            <a:off x="7552943" y="2205781"/>
            <a:ext cx="3778287" cy="2436995"/>
          </a:xfrm>
          <a:prstGeom prst="rect">
            <a:avLst/>
          </a:prstGeom>
          <a:ln w="12700">
            <a:miter lim="400000"/>
          </a:ln>
        </p:spPr>
      </p:pic>
      <p:sp>
        <p:nvSpPr>
          <p:cNvPr id="158" name="Shape 158"/>
          <p:cNvSpPr/>
          <p:nvPr>
            <p:ph type="title"/>
          </p:nvPr>
        </p:nvSpPr>
        <p:spPr>
          <a:xfrm>
            <a:off x="289247" y="1123837"/>
            <a:ext cx="6451112" cy="1255470"/>
          </a:xfrm>
          <a:prstGeom prst="rect">
            <a:avLst/>
          </a:prstGeom>
        </p:spPr>
        <p:txBody>
          <a:bodyPr/>
          <a:lstStyle>
            <a:lvl1pPr>
              <a:defRPr spc="-100"/>
            </a:lvl1pPr>
          </a:lstStyle>
          <a:p>
            <a:pPr/>
            <a:r>
              <a:t>Planning Ahead</a:t>
            </a:r>
          </a:p>
        </p:txBody>
      </p:sp>
      <p:sp>
        <p:nvSpPr>
          <p:cNvPr id="159" name="Shape 159"/>
          <p:cNvSpPr/>
          <p:nvPr>
            <p:ph type="body" sz="half" idx="1"/>
          </p:nvPr>
        </p:nvSpPr>
        <p:spPr>
          <a:xfrm>
            <a:off x="289248" y="2510394"/>
            <a:ext cx="6451109" cy="3274588"/>
          </a:xfrm>
          <a:prstGeom prst="rect">
            <a:avLst/>
          </a:prstGeom>
        </p:spPr>
        <p:txBody>
          <a:bodyPr anchor="t"/>
          <a:lstStyle/>
          <a:p>
            <a:pPr>
              <a:defRPr sz="1700">
                <a:solidFill>
                  <a:srgbClr val="FFFFFF"/>
                </a:solidFill>
              </a:defRPr>
            </a:pPr>
            <a:r>
              <a:t>In advance I will research the best restaurants and extra places to see while we are there. I will need to save up for this trip and plan to work a reasonable amount to pay for the trip.</a:t>
            </a:r>
          </a:p>
          <a:p>
            <a:pPr>
              <a:defRPr sz="1700">
                <a:solidFill>
                  <a:srgbClr val="FFFFFF"/>
                </a:solidFill>
              </a:defRPr>
            </a:pPr>
          </a:p>
          <a:p>
            <a:pPr>
              <a:defRPr sz="1700">
                <a:solidFill>
                  <a:srgbClr val="FFFFFF"/>
                </a:solidFill>
              </a:defRPr>
            </a:pPr>
            <a:r>
              <a:t>Physical preparation: This trip does not require very much physical preparation but I will be kayaking on this trip so I will make sure to be physically prepared by kayaking a few times before hand.</a:t>
            </a:r>
          </a:p>
          <a:p>
            <a:pPr>
              <a:defRPr sz="1700">
                <a:solidFill>
                  <a:srgbClr val="FFFFFF"/>
                </a:solidFill>
              </a:defRPr>
            </a:pPr>
          </a:p>
          <a:p>
            <a:pPr>
              <a:defRPr sz="1700">
                <a:solidFill>
                  <a:srgbClr val="FFFFFF"/>
                </a:solidFill>
              </a:defRPr>
            </a:pPr>
            <a:r>
              <a:t>This trip does not require any necessary equipment that will be needed other than our personal belongings.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62" name="Shape 162"/>
          <p:cNvSpPr/>
          <p:nvPr/>
        </p:nvSpPr>
        <p:spPr>
          <a:xfrm>
            <a:off x="1" y="761998"/>
            <a:ext cx="4642228" cy="5334003"/>
          </a:xfrm>
          <a:prstGeom prst="rect">
            <a:avLst/>
          </a:prstGeom>
          <a:solidFill>
            <a:schemeClr val="accent1"/>
          </a:solidFill>
          <a:ln w="12700">
            <a:miter lim="400000"/>
          </a:ln>
        </p:spPr>
        <p:txBody>
          <a:bodyPr lIns="45719" rIns="45719"/>
          <a:lstStyle/>
          <a:p>
            <a:pPr/>
          </a:p>
        </p:txBody>
      </p:sp>
      <p:sp>
        <p:nvSpPr>
          <p:cNvPr id="163" name="Shape 163"/>
          <p:cNvSpPr/>
          <p:nvPr/>
        </p:nvSpPr>
        <p:spPr>
          <a:xfrm>
            <a:off x="9408839" y="758951"/>
            <a:ext cx="2079070" cy="23442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64" name="Shape 164"/>
          <p:cNvSpPr/>
          <p:nvPr/>
        </p:nvSpPr>
        <p:spPr>
          <a:xfrm>
            <a:off x="5137463" y="4080912"/>
            <a:ext cx="2157386" cy="2008992"/>
          </a:xfrm>
          <a:prstGeom prst="rect">
            <a:avLst/>
          </a:prstGeom>
          <a:solidFill>
            <a:srgbClr val="808080">
              <a:alpha val="50000"/>
            </a:srgbClr>
          </a:solidFill>
          <a:ln w="12700">
            <a:miter lim="400000"/>
          </a:ln>
        </p:spPr>
        <p:txBody>
          <a:bodyPr lIns="45719" rIns="45719" anchor="ctr"/>
          <a:lstStyle/>
          <a:p>
            <a:pPr algn="ctr">
              <a:defRPr>
                <a:solidFill>
                  <a:srgbClr val="FFFFFF"/>
                </a:solidFill>
              </a:defRPr>
            </a:pPr>
          </a:p>
        </p:txBody>
      </p:sp>
      <p:sp>
        <p:nvSpPr>
          <p:cNvPr id="165" name="Shape 165"/>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pic>
        <p:nvPicPr>
          <p:cNvPr id="166" name="image5.jpeg" descr="A plane flying over a body of water&#10;&#10;Description generated with very high confidence"/>
          <p:cNvPicPr>
            <a:picLocks noChangeAspect="1"/>
          </p:cNvPicPr>
          <p:nvPr/>
        </p:nvPicPr>
        <p:blipFill>
          <a:blip r:embed="rId2">
            <a:extLst/>
          </a:blip>
          <a:srcRect l="0" t="10754" r="5" b="5"/>
          <a:stretch>
            <a:fillRect/>
          </a:stretch>
        </p:blipFill>
        <p:spPr>
          <a:xfrm>
            <a:off x="7460907" y="3264089"/>
            <a:ext cx="4027003" cy="3593911"/>
          </a:xfrm>
          <a:prstGeom prst="rect">
            <a:avLst/>
          </a:prstGeom>
          <a:ln w="12700">
            <a:miter lim="400000"/>
          </a:ln>
        </p:spPr>
      </p:pic>
      <p:pic>
        <p:nvPicPr>
          <p:cNvPr id="167" name="image6.jpg" descr="A close up of a map&#10;&#10;Description generated with very high confidence"/>
          <p:cNvPicPr>
            <a:picLocks noChangeAspect="1"/>
          </p:cNvPicPr>
          <p:nvPr/>
        </p:nvPicPr>
        <p:blipFill>
          <a:blip r:embed="rId3">
            <a:extLst/>
          </a:blip>
          <a:srcRect l="14934" t="0" r="7933" b="0"/>
          <a:stretch>
            <a:fillRect/>
          </a:stretch>
        </p:blipFill>
        <p:spPr>
          <a:xfrm>
            <a:off x="5137460" y="10"/>
            <a:ext cx="4113610" cy="39199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1328" y="21600"/>
                </a:lnTo>
                <a:lnTo>
                  <a:pt x="11328" y="17099"/>
                </a:lnTo>
                <a:lnTo>
                  <a:pt x="21600" y="17099"/>
                </a:lnTo>
                <a:lnTo>
                  <a:pt x="21600" y="0"/>
                </a:lnTo>
                <a:lnTo>
                  <a:pt x="0" y="0"/>
                </a:lnTo>
                <a:close/>
              </a:path>
            </a:pathLst>
          </a:custGeom>
          <a:ln w="12700">
            <a:miter lim="400000"/>
          </a:ln>
        </p:spPr>
      </p:pic>
      <p:sp>
        <p:nvSpPr>
          <p:cNvPr id="168" name="Shape 168"/>
          <p:cNvSpPr/>
          <p:nvPr>
            <p:ph type="title"/>
          </p:nvPr>
        </p:nvSpPr>
        <p:spPr>
          <a:xfrm>
            <a:off x="121350" y="542650"/>
            <a:ext cx="4016118" cy="1255470"/>
          </a:xfrm>
          <a:prstGeom prst="rect">
            <a:avLst/>
          </a:prstGeom>
        </p:spPr>
        <p:txBody>
          <a:bodyPr/>
          <a:lstStyle>
            <a:lvl1pPr>
              <a:defRPr spc="-100"/>
            </a:lvl1pPr>
          </a:lstStyle>
          <a:p>
            <a:pPr/>
            <a:r>
              <a:t>Flight Plan</a:t>
            </a:r>
          </a:p>
        </p:txBody>
      </p:sp>
      <p:grpSp>
        <p:nvGrpSpPr>
          <p:cNvPr id="177" name="Group 177"/>
          <p:cNvGrpSpPr/>
          <p:nvPr/>
        </p:nvGrpSpPr>
        <p:grpSpPr>
          <a:xfrm>
            <a:off x="172060" y="1477176"/>
            <a:ext cx="4133305" cy="10536512"/>
            <a:chOff x="0" y="0"/>
            <a:chExt cx="4133303" cy="10536511"/>
          </a:xfrm>
        </p:grpSpPr>
        <p:sp>
          <p:nvSpPr>
            <p:cNvPr id="169" name="Shape 169"/>
            <p:cNvSpPr/>
            <p:nvPr/>
          </p:nvSpPr>
          <p:spPr>
            <a:xfrm>
              <a:off x="0" y="50709"/>
              <a:ext cx="1013177" cy="912773"/>
            </a:xfrm>
            <a:prstGeom prst="roundRect">
              <a:avLst>
                <a:gd name="adj" fmla="val 7500"/>
              </a:avLst>
            </a:prstGeom>
            <a:solidFill>
              <a:schemeClr val="accent6"/>
            </a:solidFill>
            <a:ln w="10795" cap="flat">
              <a:solidFill>
                <a:srgbClr val="FFFFFF"/>
              </a:solidFill>
              <a:prstDash val="solid"/>
              <a:round/>
            </a:ln>
            <a:effectLst/>
          </p:spPr>
          <p:txBody>
            <a:bodyPr wrap="square" lIns="45719" tIns="45719" rIns="45719" bIns="45719" numCol="1" anchor="ctr">
              <a:noAutofit/>
            </a:bodyPr>
            <a:lstStyle/>
            <a:p>
              <a:pPr/>
            </a:p>
          </p:txBody>
        </p:sp>
        <p:sp>
          <p:nvSpPr>
            <p:cNvPr id="170" name="Shape 170"/>
            <p:cNvSpPr/>
            <p:nvPr/>
          </p:nvSpPr>
          <p:spPr>
            <a:xfrm>
              <a:off x="1013176" y="0"/>
              <a:ext cx="3120128" cy="534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4000"/>
              </a:lvl1pPr>
            </a:lstStyle>
            <a:p>
              <a:pPr/>
              <a:r>
                <a:t>Date of departure: March 11th 2021 from YVR Vancouver Airport going to Bangkok Thailand(BKK)</a:t>
              </a:r>
            </a:p>
          </p:txBody>
        </p:sp>
        <p:sp>
          <p:nvSpPr>
            <p:cNvPr id="171" name="Shape 171"/>
            <p:cNvSpPr/>
            <p:nvPr/>
          </p:nvSpPr>
          <p:spPr>
            <a:xfrm>
              <a:off x="0" y="1148580"/>
              <a:ext cx="1013177" cy="912773"/>
            </a:xfrm>
            <a:prstGeom prst="roundRect">
              <a:avLst>
                <a:gd name="adj" fmla="val 7500"/>
              </a:avLst>
            </a:prstGeom>
            <a:solidFill>
              <a:schemeClr val="accent6"/>
            </a:solidFill>
            <a:ln w="10795" cap="flat">
              <a:solidFill>
                <a:srgbClr val="FFFFFF"/>
              </a:solidFill>
              <a:prstDash val="solid"/>
              <a:round/>
            </a:ln>
            <a:effectLst/>
          </p:spPr>
          <p:txBody>
            <a:bodyPr wrap="square" lIns="45719" tIns="45719" rIns="45719" bIns="45719" numCol="1" anchor="ctr">
              <a:noAutofit/>
            </a:bodyPr>
            <a:lstStyle/>
            <a:p>
              <a:pPr/>
            </a:p>
          </p:txBody>
        </p:sp>
        <p:sp>
          <p:nvSpPr>
            <p:cNvPr id="172" name="Shape 172"/>
            <p:cNvSpPr/>
            <p:nvPr/>
          </p:nvSpPr>
          <p:spPr>
            <a:xfrm>
              <a:off x="1013176" y="1097871"/>
              <a:ext cx="3120128" cy="9438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4000"/>
              </a:lvl1pPr>
            </a:lstStyle>
            <a:p>
              <a:pPr/>
              <a:r>
                <a:t>Date of return: March 31st 2021 | We will be traveling on these dates because I will be out of school and March is a good time to travel to Thailand because the temperatures will not be to hot.</a:t>
              </a:r>
            </a:p>
          </p:txBody>
        </p:sp>
        <p:sp>
          <p:nvSpPr>
            <p:cNvPr id="173" name="Shape 173"/>
            <p:cNvSpPr/>
            <p:nvPr/>
          </p:nvSpPr>
          <p:spPr>
            <a:xfrm>
              <a:off x="0" y="2246451"/>
              <a:ext cx="1013177" cy="912773"/>
            </a:xfrm>
            <a:prstGeom prst="roundRect">
              <a:avLst>
                <a:gd name="adj" fmla="val 7500"/>
              </a:avLst>
            </a:prstGeom>
            <a:solidFill>
              <a:schemeClr val="accent6"/>
            </a:solidFill>
            <a:ln w="10795" cap="flat">
              <a:solidFill>
                <a:srgbClr val="FFFFFF"/>
              </a:solidFill>
              <a:prstDash val="solid"/>
              <a:round/>
            </a:ln>
            <a:effectLst/>
          </p:spPr>
          <p:txBody>
            <a:bodyPr wrap="square" lIns="45719" tIns="45719" rIns="45719" bIns="45719" numCol="1" anchor="ctr">
              <a:noAutofit/>
            </a:bodyPr>
            <a:lstStyle/>
            <a:p>
              <a:pPr/>
            </a:p>
          </p:txBody>
        </p:sp>
        <p:sp>
          <p:nvSpPr>
            <p:cNvPr id="174" name="Shape 174"/>
            <p:cNvSpPr/>
            <p:nvPr/>
          </p:nvSpPr>
          <p:spPr>
            <a:xfrm>
              <a:off x="1013176" y="2195742"/>
              <a:ext cx="3120128" cy="184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4000"/>
              </a:lvl1pPr>
            </a:lstStyle>
            <a:p>
              <a:pPr/>
              <a:r>
                <a:t>Airline: We will be flying Air Canada  </a:t>
              </a:r>
            </a:p>
          </p:txBody>
        </p:sp>
        <p:sp>
          <p:nvSpPr>
            <p:cNvPr id="175" name="Shape 175"/>
            <p:cNvSpPr/>
            <p:nvPr/>
          </p:nvSpPr>
          <p:spPr>
            <a:xfrm>
              <a:off x="0" y="3344322"/>
              <a:ext cx="1013177" cy="912773"/>
            </a:xfrm>
            <a:prstGeom prst="roundRect">
              <a:avLst>
                <a:gd name="adj" fmla="val 7500"/>
              </a:avLst>
            </a:prstGeom>
            <a:solidFill>
              <a:schemeClr val="accent6"/>
            </a:solidFill>
            <a:ln w="10795" cap="flat">
              <a:solidFill>
                <a:srgbClr val="FFFFFF"/>
              </a:solidFill>
              <a:prstDash val="solid"/>
              <a:round/>
            </a:ln>
            <a:effectLst/>
          </p:spPr>
          <p:txBody>
            <a:bodyPr wrap="square" lIns="45719" tIns="45719" rIns="45719" bIns="45719" numCol="1" anchor="ctr">
              <a:noAutofit/>
            </a:bodyPr>
            <a:lstStyle/>
            <a:p>
              <a:pPr/>
            </a:p>
          </p:txBody>
        </p:sp>
        <p:sp>
          <p:nvSpPr>
            <p:cNvPr id="176" name="Shape 176"/>
            <p:cNvSpPr/>
            <p:nvPr/>
          </p:nvSpPr>
          <p:spPr>
            <a:xfrm>
              <a:off x="1013176" y="3293613"/>
              <a:ext cx="3120128" cy="301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914400">
                <a:defRPr sz="4000"/>
              </a:lvl1pPr>
            </a:lstStyle>
            <a:p>
              <a:pPr/>
              <a:r>
                <a:t>The tottal cost to fly to Bangkok will be   $1,728 x 3 = $5,184</a:t>
              </a: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80" name="Shape 180"/>
          <p:cNvSpPr/>
          <p:nvPr/>
        </p:nvSpPr>
        <p:spPr>
          <a:xfrm>
            <a:off x="1" y="761998"/>
            <a:ext cx="4642228" cy="5334003"/>
          </a:xfrm>
          <a:prstGeom prst="rect">
            <a:avLst/>
          </a:prstGeom>
          <a:solidFill>
            <a:schemeClr val="accent1"/>
          </a:solidFill>
          <a:ln w="12700">
            <a:miter lim="400000"/>
          </a:ln>
        </p:spPr>
        <p:txBody>
          <a:bodyPr lIns="45719" rIns="45719"/>
          <a:lstStyle/>
          <a:p>
            <a:pPr/>
          </a:p>
        </p:txBody>
      </p:sp>
      <p:sp>
        <p:nvSpPr>
          <p:cNvPr id="181" name="Shape 181"/>
          <p:cNvSpPr/>
          <p:nvPr/>
        </p:nvSpPr>
        <p:spPr>
          <a:xfrm>
            <a:off x="9408839" y="758951"/>
            <a:ext cx="2079070" cy="23442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82" name="Shape 182"/>
          <p:cNvSpPr/>
          <p:nvPr/>
        </p:nvSpPr>
        <p:spPr>
          <a:xfrm>
            <a:off x="5137463" y="4080912"/>
            <a:ext cx="2157386" cy="2008992"/>
          </a:xfrm>
          <a:prstGeom prst="rect">
            <a:avLst/>
          </a:prstGeom>
          <a:solidFill>
            <a:srgbClr val="808080">
              <a:alpha val="50000"/>
            </a:srgbClr>
          </a:solidFill>
          <a:ln w="12700">
            <a:miter lim="400000"/>
          </a:ln>
        </p:spPr>
        <p:txBody>
          <a:bodyPr lIns="45719" rIns="45719" anchor="ctr"/>
          <a:lstStyle/>
          <a:p>
            <a:pPr algn="ctr">
              <a:defRPr>
                <a:solidFill>
                  <a:srgbClr val="FFFFFF"/>
                </a:solidFill>
              </a:defRPr>
            </a:pPr>
          </a:p>
        </p:txBody>
      </p:sp>
      <p:sp>
        <p:nvSpPr>
          <p:cNvPr id="183" name="Shape 183"/>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pic>
        <p:nvPicPr>
          <p:cNvPr id="184" name="image7.jpg" descr="A river with a city in the background&#10;&#10;Description generated with very high confidence"/>
          <p:cNvPicPr>
            <a:picLocks noChangeAspect="1"/>
          </p:cNvPicPr>
          <p:nvPr/>
        </p:nvPicPr>
        <p:blipFill>
          <a:blip r:embed="rId2">
            <a:extLst/>
          </a:blip>
          <a:srcRect l="14560" t="0" r="16809" b="0"/>
          <a:stretch>
            <a:fillRect/>
          </a:stretch>
        </p:blipFill>
        <p:spPr>
          <a:xfrm>
            <a:off x="7460907" y="3264089"/>
            <a:ext cx="4027003" cy="3593911"/>
          </a:xfrm>
          <a:prstGeom prst="rect">
            <a:avLst/>
          </a:prstGeom>
          <a:ln w="12700">
            <a:miter lim="400000"/>
          </a:ln>
        </p:spPr>
      </p:pic>
      <p:pic>
        <p:nvPicPr>
          <p:cNvPr id="185" name="image8.jpeg" descr="A picture containing text, map&#10;&#10;Description generated with very high confidence"/>
          <p:cNvPicPr>
            <a:picLocks noChangeAspect="1"/>
          </p:cNvPicPr>
          <p:nvPr/>
        </p:nvPicPr>
        <p:blipFill>
          <a:blip r:embed="rId3">
            <a:extLst/>
          </a:blip>
          <a:srcRect l="0" t="0" r="23132" b="2"/>
          <a:stretch>
            <a:fillRect/>
          </a:stretch>
        </p:blipFill>
        <p:spPr>
          <a:xfrm>
            <a:off x="5137459" y="9"/>
            <a:ext cx="4113611" cy="39199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1328" y="21600"/>
                </a:lnTo>
                <a:lnTo>
                  <a:pt x="11328" y="17099"/>
                </a:lnTo>
                <a:lnTo>
                  <a:pt x="21600" y="17099"/>
                </a:lnTo>
                <a:lnTo>
                  <a:pt x="21600" y="0"/>
                </a:lnTo>
                <a:lnTo>
                  <a:pt x="0" y="0"/>
                </a:lnTo>
                <a:close/>
              </a:path>
            </a:pathLst>
          </a:custGeom>
          <a:ln w="12700">
            <a:miter lim="400000"/>
          </a:ln>
        </p:spPr>
      </p:pic>
      <p:sp>
        <p:nvSpPr>
          <p:cNvPr id="186" name="Shape 186"/>
          <p:cNvSpPr/>
          <p:nvPr>
            <p:ph type="title"/>
          </p:nvPr>
        </p:nvSpPr>
        <p:spPr>
          <a:xfrm>
            <a:off x="224672" y="465159"/>
            <a:ext cx="4016118" cy="1255470"/>
          </a:xfrm>
          <a:prstGeom prst="rect">
            <a:avLst/>
          </a:prstGeom>
        </p:spPr>
        <p:txBody>
          <a:bodyPr/>
          <a:lstStyle>
            <a:lvl1pPr>
              <a:defRPr spc="-100"/>
            </a:lvl1pPr>
          </a:lstStyle>
          <a:p>
            <a:pPr/>
            <a:r>
              <a:t>Flight plan</a:t>
            </a:r>
          </a:p>
        </p:txBody>
      </p:sp>
      <p:sp>
        <p:nvSpPr>
          <p:cNvPr id="187" name="Shape 187"/>
          <p:cNvSpPr/>
          <p:nvPr>
            <p:ph type="body" sz="quarter" idx="1"/>
          </p:nvPr>
        </p:nvSpPr>
        <p:spPr>
          <a:xfrm>
            <a:off x="3001" y="1394516"/>
            <a:ext cx="4237788" cy="3731788"/>
          </a:xfrm>
          <a:prstGeom prst="rect">
            <a:avLst/>
          </a:prstGeom>
        </p:spPr>
        <p:txBody>
          <a:bodyPr anchor="t"/>
          <a:lstStyle/>
          <a:p>
            <a:pPr marL="166420" indent="-166420" defTabSz="832104">
              <a:spcBef>
                <a:spcPts val="1000"/>
              </a:spcBef>
              <a:defRPr sz="1820">
                <a:solidFill>
                  <a:srgbClr val="FFFFFF"/>
                </a:solidFill>
              </a:defRPr>
            </a:pPr>
            <a:r>
              <a:t>Our flight from YVR will be leaving at 2:50pm</a:t>
            </a:r>
          </a:p>
          <a:p>
            <a:pPr marL="166420" indent="-166420" defTabSz="832104">
              <a:spcBef>
                <a:spcPts val="1000"/>
              </a:spcBef>
              <a:defRPr sz="1820">
                <a:solidFill>
                  <a:srgbClr val="FFFFFF"/>
                </a:solidFill>
              </a:defRPr>
            </a:pPr>
            <a:r>
              <a:t>At  4:40pm after 9 hours and 50 minutes of flying we will stop at Narita International Airport (NRT) Tokyo for a 50 minute layover</a:t>
            </a:r>
          </a:p>
          <a:p>
            <a:pPr marL="166420" indent="-166420" defTabSz="832104">
              <a:spcBef>
                <a:spcPts val="1000"/>
              </a:spcBef>
              <a:defRPr sz="1820">
                <a:solidFill>
                  <a:srgbClr val="FFFFFF"/>
                </a:solidFill>
              </a:defRPr>
            </a:pPr>
            <a:r>
              <a:t>At 5:30 we will depart from (NRT) we will then have transferred over from Air Canada to the airline Thai</a:t>
            </a:r>
          </a:p>
          <a:p>
            <a:pPr marL="166420" indent="-166420" defTabSz="832104">
              <a:spcBef>
                <a:spcPts val="1000"/>
              </a:spcBef>
              <a:defRPr sz="1820">
                <a:solidFill>
                  <a:srgbClr val="FFFFFF"/>
                </a:solidFill>
              </a:defRPr>
            </a:pPr>
            <a:r>
              <a:t>After 7 hours of fling from NRT we will arive in Suvarnabhumi Airport BKK at approximatly 10:30pm but the flight is often delayed by 30 minutes so we may land in Bankok at 11:00pm.</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90" name="Shape 190"/>
          <p:cNvSpPr/>
          <p:nvPr/>
        </p:nvSpPr>
        <p:spPr>
          <a:xfrm>
            <a:off x="0" y="3647202"/>
            <a:ext cx="11707367" cy="2572623"/>
          </a:xfrm>
          <a:prstGeom prst="rect">
            <a:avLst/>
          </a:prstGeom>
          <a:solidFill>
            <a:schemeClr val="accent1"/>
          </a:solidFill>
          <a:ln w="12700">
            <a:miter lim="400000"/>
          </a:ln>
        </p:spPr>
        <p:txBody>
          <a:bodyPr lIns="45719" rIns="45719"/>
          <a:lstStyle/>
          <a:p>
            <a:pPr/>
          </a:p>
        </p:txBody>
      </p:sp>
      <p:pic>
        <p:nvPicPr>
          <p:cNvPr id="191" name="image9.jpg" descr="A tall building&#10;&#10;Description generated with very high confidence"/>
          <p:cNvPicPr>
            <a:picLocks noChangeAspect="1"/>
          </p:cNvPicPr>
          <p:nvPr/>
        </p:nvPicPr>
        <p:blipFill>
          <a:blip r:embed="rId2">
            <a:extLst/>
          </a:blip>
          <a:stretch>
            <a:fillRect/>
          </a:stretch>
        </p:blipFill>
        <p:spPr>
          <a:xfrm>
            <a:off x="1063690" y="814294"/>
            <a:ext cx="4789996" cy="2365431"/>
          </a:xfrm>
          <a:prstGeom prst="rect">
            <a:avLst/>
          </a:prstGeom>
          <a:ln w="12700">
            <a:miter lim="400000"/>
          </a:ln>
        </p:spPr>
      </p:pic>
      <p:pic>
        <p:nvPicPr>
          <p:cNvPr id="192" name="image10.jpg" descr="A pool next to a body of water with a city in the background&#10;&#10;Description generated with very high confidence"/>
          <p:cNvPicPr>
            <a:picLocks noChangeAspect="1"/>
          </p:cNvPicPr>
          <p:nvPr/>
        </p:nvPicPr>
        <p:blipFill>
          <a:blip r:embed="rId3">
            <a:extLst/>
          </a:blip>
          <a:stretch>
            <a:fillRect/>
          </a:stretch>
        </p:blipFill>
        <p:spPr>
          <a:xfrm>
            <a:off x="6338315" y="649823"/>
            <a:ext cx="4789993" cy="2694372"/>
          </a:xfrm>
          <a:prstGeom prst="rect">
            <a:avLst/>
          </a:prstGeom>
          <a:ln w="12700">
            <a:miter lim="400000"/>
          </a:ln>
        </p:spPr>
      </p:pic>
      <p:sp>
        <p:nvSpPr>
          <p:cNvPr id="193" name="Shape 193"/>
          <p:cNvSpPr/>
          <p:nvPr>
            <p:ph type="title"/>
          </p:nvPr>
        </p:nvSpPr>
        <p:spPr>
          <a:xfrm>
            <a:off x="-460310" y="3675412"/>
            <a:ext cx="5933845" cy="1883229"/>
          </a:xfrm>
          <a:prstGeom prst="rect">
            <a:avLst/>
          </a:prstGeom>
        </p:spPr>
        <p:txBody>
          <a:bodyPr/>
          <a:lstStyle>
            <a:lvl1pPr algn="r">
              <a:defRPr spc="-100" sz="4400"/>
            </a:lvl1pPr>
          </a:lstStyle>
          <a:p>
            <a:pPr/>
            <a:r>
              <a:t>First Night in Thailand</a:t>
            </a:r>
          </a:p>
        </p:txBody>
      </p:sp>
      <p:sp>
        <p:nvSpPr>
          <p:cNvPr id="194" name="Shape 194"/>
          <p:cNvSpPr/>
          <p:nvPr>
            <p:ph type="body" sz="quarter" idx="1"/>
          </p:nvPr>
        </p:nvSpPr>
        <p:spPr>
          <a:xfrm>
            <a:off x="6407587" y="4575957"/>
            <a:ext cx="4846152" cy="1883230"/>
          </a:xfrm>
          <a:prstGeom prst="rect">
            <a:avLst/>
          </a:prstGeom>
        </p:spPr>
        <p:txBody>
          <a:bodyPr/>
          <a:lstStyle/>
          <a:p>
            <a:pPr marL="0" indent="0" defTabSz="530351">
              <a:spcBef>
                <a:spcPts val="600"/>
              </a:spcBef>
              <a:buSzTx/>
              <a:buNone/>
              <a:defRPr sz="1044">
                <a:solidFill>
                  <a:srgbClr val="FFFFFF"/>
                </a:solidFill>
              </a:defRPr>
            </a:pPr>
            <a:r>
              <a:t>Bangkok</a:t>
            </a:r>
          </a:p>
          <a:p>
            <a:pPr marL="0" indent="0" defTabSz="530351">
              <a:spcBef>
                <a:spcPts val="600"/>
              </a:spcBef>
              <a:buSzTx/>
              <a:buNone/>
              <a:defRPr sz="1044">
                <a:solidFill>
                  <a:srgbClr val="FFFFFF"/>
                </a:solidFill>
              </a:defRPr>
            </a:pPr>
            <a:r>
              <a:t> We will be staying at the Bangkok Park Hyatt Hotel</a:t>
            </a:r>
          </a:p>
          <a:p>
            <a:pPr marL="0" indent="0" defTabSz="530351">
              <a:spcBef>
                <a:spcPts val="600"/>
              </a:spcBef>
              <a:buSzTx/>
              <a:buNone/>
              <a:defRPr sz="1044">
                <a:solidFill>
                  <a:srgbClr val="FFFFFF"/>
                </a:solidFill>
              </a:defRPr>
            </a:pPr>
            <a:r>
              <a:t>Date: March 11th-13th</a:t>
            </a:r>
          </a:p>
          <a:p>
            <a:pPr marL="0" indent="0" defTabSz="530351">
              <a:spcBef>
                <a:spcPts val="600"/>
              </a:spcBef>
              <a:buSzTx/>
              <a:buNone/>
              <a:defRPr sz="1044">
                <a:solidFill>
                  <a:srgbClr val="FFFFFF"/>
                </a:solidFill>
              </a:defRPr>
            </a:pPr>
            <a:r>
              <a:t>Cost: $366 a night </a:t>
            </a:r>
          </a:p>
          <a:p>
            <a:pPr marL="0" indent="0" defTabSz="530351">
              <a:spcBef>
                <a:spcPts val="600"/>
              </a:spcBef>
              <a:buSzTx/>
              <a:buNone/>
              <a:defRPr sz="1044">
                <a:solidFill>
                  <a:srgbClr val="FFFFFF"/>
                </a:solidFill>
              </a:defRPr>
            </a:pPr>
          </a:p>
          <a:p>
            <a:pPr marL="0" indent="0" defTabSz="530351">
              <a:spcBef>
                <a:spcPts val="600"/>
              </a:spcBef>
              <a:buSzTx/>
              <a:buNone/>
              <a:defRPr sz="1044">
                <a:solidFill>
                  <a:srgbClr val="FFFFFF"/>
                </a:solidFill>
              </a:defRPr>
            </a:pPr>
          </a:p>
          <a:p>
            <a:pPr marL="0" indent="0" defTabSz="530351">
              <a:spcBef>
                <a:spcPts val="600"/>
              </a:spcBef>
              <a:buSzTx/>
              <a:buNone/>
              <a:defRPr sz="1044">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97" name="Shape 197"/>
          <p:cNvSpPr/>
          <p:nvPr/>
        </p:nvSpPr>
        <p:spPr>
          <a:xfrm>
            <a:off x="1" y="761998"/>
            <a:ext cx="4642228" cy="5334003"/>
          </a:xfrm>
          <a:prstGeom prst="rect">
            <a:avLst/>
          </a:prstGeom>
          <a:solidFill>
            <a:schemeClr val="accent1"/>
          </a:solidFill>
          <a:ln w="12700">
            <a:miter lim="400000"/>
          </a:ln>
        </p:spPr>
        <p:txBody>
          <a:bodyPr lIns="45719" rIns="45719"/>
          <a:lstStyle/>
          <a:p>
            <a:pPr/>
          </a:p>
        </p:txBody>
      </p:sp>
      <p:pic>
        <p:nvPicPr>
          <p:cNvPr id="198" name="image11.jpg" descr="A picture containing outdoor, sky, road, ground&#10;&#10;Description generated with very high confidence"/>
          <p:cNvPicPr>
            <a:picLocks noChangeAspect="1"/>
          </p:cNvPicPr>
          <p:nvPr/>
        </p:nvPicPr>
        <p:blipFill>
          <a:blip r:embed="rId2">
            <a:extLst/>
          </a:blip>
          <a:srcRect l="38418" t="0" r="13839" b="0"/>
          <a:stretch>
            <a:fillRect/>
          </a:stretch>
        </p:blipFill>
        <p:spPr>
          <a:xfrm>
            <a:off x="9402416" y="768097"/>
            <a:ext cx="2093614" cy="2335128"/>
          </a:xfrm>
          <a:prstGeom prst="rect">
            <a:avLst/>
          </a:prstGeom>
          <a:ln w="12700">
            <a:miter lim="400000"/>
          </a:ln>
        </p:spPr>
      </p:pic>
      <p:sp>
        <p:nvSpPr>
          <p:cNvPr id="199" name="Shape 199"/>
          <p:cNvSpPr/>
          <p:nvPr/>
        </p:nvSpPr>
        <p:spPr>
          <a:xfrm>
            <a:off x="5137463" y="4080912"/>
            <a:ext cx="2157386" cy="2008992"/>
          </a:xfrm>
          <a:prstGeom prst="rect">
            <a:avLst/>
          </a:prstGeom>
          <a:solidFill>
            <a:srgbClr val="BFBFBF"/>
          </a:solidFill>
          <a:ln w="12700">
            <a:miter lim="400000"/>
          </a:ln>
        </p:spPr>
        <p:txBody>
          <a:bodyPr lIns="45719" rIns="45719" anchor="ctr"/>
          <a:lstStyle/>
          <a:p>
            <a:pPr algn="ctr">
              <a:defRPr>
                <a:solidFill>
                  <a:srgbClr val="FFFFFF"/>
                </a:solidFill>
              </a:defRPr>
            </a:pPr>
          </a:p>
        </p:txBody>
      </p:sp>
      <p:pic>
        <p:nvPicPr>
          <p:cNvPr id="200" name="image12.jpg" descr="A close up of a yellow building&#10;&#10;Description generated with very high confidence"/>
          <p:cNvPicPr>
            <a:picLocks noChangeAspect="1"/>
          </p:cNvPicPr>
          <p:nvPr/>
        </p:nvPicPr>
        <p:blipFill>
          <a:blip r:embed="rId3">
            <a:extLst/>
          </a:blip>
          <a:srcRect l="0" t="0" r="1665" b="0"/>
          <a:stretch>
            <a:fillRect/>
          </a:stretch>
        </p:blipFill>
        <p:spPr>
          <a:xfrm>
            <a:off x="7460907" y="3264089"/>
            <a:ext cx="4027003" cy="2825701"/>
          </a:xfrm>
          <a:prstGeom prst="rect">
            <a:avLst/>
          </a:prstGeom>
          <a:ln w="12700">
            <a:miter lim="400000"/>
          </a:ln>
        </p:spPr>
      </p:pic>
      <p:pic>
        <p:nvPicPr>
          <p:cNvPr id="201" name="image13.jpg" descr="A truck that is driving down the street&#10;&#10;Description generated with very high confidence"/>
          <p:cNvPicPr>
            <a:picLocks noChangeAspect="1"/>
          </p:cNvPicPr>
          <p:nvPr/>
        </p:nvPicPr>
        <p:blipFill>
          <a:blip r:embed="rId4">
            <a:extLst/>
          </a:blip>
          <a:srcRect l="14147" t="0" r="16559" b="0"/>
          <a:stretch>
            <a:fillRect/>
          </a:stretch>
        </p:blipFill>
        <p:spPr>
          <a:xfrm>
            <a:off x="5137460" y="758952"/>
            <a:ext cx="4113611" cy="3161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1328" y="21600"/>
                </a:lnTo>
                <a:lnTo>
                  <a:pt x="11328" y="16019"/>
                </a:lnTo>
                <a:lnTo>
                  <a:pt x="21600" y="16019"/>
                </a:lnTo>
                <a:lnTo>
                  <a:pt x="21600" y="0"/>
                </a:lnTo>
                <a:lnTo>
                  <a:pt x="0" y="0"/>
                </a:lnTo>
                <a:close/>
              </a:path>
            </a:pathLst>
          </a:custGeom>
          <a:ln w="12700">
            <a:miter lim="400000"/>
          </a:ln>
        </p:spPr>
      </p:pic>
      <p:sp>
        <p:nvSpPr>
          <p:cNvPr id="202" name="Shape 202"/>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203" name="Shape 203"/>
          <p:cNvSpPr/>
          <p:nvPr>
            <p:ph type="title"/>
          </p:nvPr>
        </p:nvSpPr>
        <p:spPr>
          <a:xfrm>
            <a:off x="289248" y="1123837"/>
            <a:ext cx="4016118" cy="1255470"/>
          </a:xfrm>
          <a:prstGeom prst="rect">
            <a:avLst/>
          </a:prstGeom>
        </p:spPr>
        <p:txBody>
          <a:bodyPr/>
          <a:lstStyle/>
          <a:p>
            <a:pPr>
              <a:defRPr spc="-100" sz="2800"/>
            </a:pPr>
            <a:r>
              <a:t>First day in Bangkok </a:t>
            </a:r>
            <a:br/>
            <a:br/>
            <a:r>
              <a:t>March 12th 2021</a:t>
            </a:r>
          </a:p>
        </p:txBody>
      </p:sp>
      <p:sp>
        <p:nvSpPr>
          <p:cNvPr id="204" name="Shape 204"/>
          <p:cNvSpPr/>
          <p:nvPr>
            <p:ph type="body" sz="quarter" idx="1"/>
          </p:nvPr>
        </p:nvSpPr>
        <p:spPr>
          <a:xfrm>
            <a:off x="289248" y="2510394"/>
            <a:ext cx="4016118" cy="3274588"/>
          </a:xfrm>
          <a:prstGeom prst="rect">
            <a:avLst/>
          </a:prstGeom>
        </p:spPr>
        <p:txBody>
          <a:bodyPr anchor="t"/>
          <a:lstStyle/>
          <a:p>
            <a:pPr>
              <a:lnSpc>
                <a:spcPct val="72000"/>
              </a:lnSpc>
              <a:defRPr sz="1600">
                <a:solidFill>
                  <a:srgbClr val="FFFFFF"/>
                </a:solidFill>
              </a:defRPr>
            </a:pPr>
            <a:r>
              <a:t>For our first day in Thailand we are going to visit the Grand Palace, the Grand Palace is a castle where the King lived (since 1782) and is still sometimes used for official events. </a:t>
            </a:r>
            <a:endParaRPr sz="1800"/>
          </a:p>
          <a:p>
            <a:pPr>
              <a:lnSpc>
                <a:spcPct val="72000"/>
              </a:lnSpc>
              <a:defRPr sz="1800">
                <a:solidFill>
                  <a:srgbClr val="FFFFFF"/>
                </a:solidFill>
              </a:defRPr>
            </a:pPr>
          </a:p>
          <a:p>
            <a:pPr>
              <a:lnSpc>
                <a:spcPct val="72000"/>
              </a:lnSpc>
              <a:defRPr sz="1600">
                <a:solidFill>
                  <a:srgbClr val="FFFFFF"/>
                </a:solidFill>
              </a:defRPr>
            </a:pPr>
            <a:r>
              <a:t>Later that evening we will  take a night light Tuk Tuk tour at 7pm around the city. This tour will cost a total of $241.62 for the three of us to go.</a:t>
            </a:r>
            <a:endParaRPr sz="1800"/>
          </a:p>
          <a:p>
            <a:pPr>
              <a:lnSpc>
                <a:spcPct val="72000"/>
              </a:lnSpc>
              <a:defRPr sz="1800">
                <a:solidFill>
                  <a:srgbClr val="FFFFFF"/>
                </a:solidFill>
              </a:defRPr>
            </a:pPr>
          </a:p>
          <a:p>
            <a:pPr>
              <a:lnSpc>
                <a:spcPct val="72000"/>
              </a:lnSpc>
              <a:defRPr sz="1600">
                <a:solidFill>
                  <a:srgbClr val="FFFFFF"/>
                </a:solidFill>
              </a:defRPr>
            </a:pPr>
            <a:r>
              <a:t>Meals: We will be eating out at a restaurant.</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07" name="Shape 207"/>
          <p:cNvSpPr/>
          <p:nvPr/>
        </p:nvSpPr>
        <p:spPr>
          <a:xfrm>
            <a:off x="1" y="761998"/>
            <a:ext cx="4642228" cy="5334003"/>
          </a:xfrm>
          <a:prstGeom prst="rect">
            <a:avLst/>
          </a:prstGeom>
          <a:solidFill>
            <a:schemeClr val="accent1"/>
          </a:solidFill>
          <a:ln w="12700">
            <a:miter lim="400000"/>
          </a:ln>
        </p:spPr>
        <p:txBody>
          <a:bodyPr lIns="45719" rIns="45719"/>
          <a:lstStyle/>
          <a:p>
            <a:pPr/>
          </a:p>
        </p:txBody>
      </p:sp>
      <p:sp>
        <p:nvSpPr>
          <p:cNvPr id="208" name="Shape 208"/>
          <p:cNvSpPr/>
          <p:nvPr/>
        </p:nvSpPr>
        <p:spPr>
          <a:xfrm>
            <a:off x="9408839" y="758951"/>
            <a:ext cx="2079070" cy="23442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09" name="Shape 209"/>
          <p:cNvSpPr/>
          <p:nvPr/>
        </p:nvSpPr>
        <p:spPr>
          <a:xfrm>
            <a:off x="5137463" y="4080912"/>
            <a:ext cx="2157386" cy="2008992"/>
          </a:xfrm>
          <a:prstGeom prst="rect">
            <a:avLst/>
          </a:prstGeom>
          <a:solidFill>
            <a:srgbClr val="808080">
              <a:alpha val="50000"/>
            </a:srgbClr>
          </a:solidFill>
          <a:ln w="12700">
            <a:miter lim="400000"/>
          </a:ln>
        </p:spPr>
        <p:txBody>
          <a:bodyPr lIns="45719" rIns="45719" anchor="ctr"/>
          <a:lstStyle/>
          <a:p>
            <a:pPr algn="ctr">
              <a:defRPr>
                <a:solidFill>
                  <a:srgbClr val="FFFFFF"/>
                </a:solidFill>
              </a:defRPr>
            </a:pPr>
          </a:p>
        </p:txBody>
      </p:sp>
      <p:pic>
        <p:nvPicPr>
          <p:cNvPr id="210" name="image14.jpg" descr="A picture containing sky, outdoor, place of worship, building&#10;&#10;Description generated with very high confidence"/>
          <p:cNvPicPr>
            <a:picLocks noChangeAspect="1"/>
          </p:cNvPicPr>
          <p:nvPr/>
        </p:nvPicPr>
        <p:blipFill>
          <a:blip r:embed="rId2">
            <a:extLst/>
          </a:blip>
          <a:srcRect l="4409" t="0" r="15785" b="0"/>
          <a:stretch>
            <a:fillRect/>
          </a:stretch>
        </p:blipFill>
        <p:spPr>
          <a:xfrm>
            <a:off x="7460907" y="3264089"/>
            <a:ext cx="4027003" cy="2825758"/>
          </a:xfrm>
          <a:prstGeom prst="rect">
            <a:avLst/>
          </a:prstGeom>
          <a:ln w="12700">
            <a:miter lim="400000"/>
          </a:ln>
        </p:spPr>
      </p:pic>
      <p:pic>
        <p:nvPicPr>
          <p:cNvPr id="211" name="image15.jpg" descr="A group of people on a boat in the water&#10;&#10;Description generated with very high confidence"/>
          <p:cNvPicPr>
            <a:picLocks noChangeAspect="1"/>
          </p:cNvPicPr>
          <p:nvPr/>
        </p:nvPicPr>
        <p:blipFill>
          <a:blip r:embed="rId3">
            <a:extLst/>
          </a:blip>
          <a:srcRect l="12973" t="0" r="13825" b="0"/>
          <a:stretch>
            <a:fillRect/>
          </a:stretch>
        </p:blipFill>
        <p:spPr>
          <a:xfrm>
            <a:off x="5137460" y="758952"/>
            <a:ext cx="4113611" cy="31610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1328" y="21600"/>
                </a:lnTo>
                <a:lnTo>
                  <a:pt x="11328" y="16019"/>
                </a:lnTo>
                <a:lnTo>
                  <a:pt x="21600" y="16019"/>
                </a:lnTo>
                <a:lnTo>
                  <a:pt x="21600" y="0"/>
                </a:lnTo>
                <a:lnTo>
                  <a:pt x="0" y="0"/>
                </a:lnTo>
                <a:close/>
              </a:path>
            </a:pathLst>
          </a:custGeom>
          <a:ln w="12700">
            <a:miter lim="400000"/>
          </a:ln>
        </p:spPr>
      </p:pic>
      <p:sp>
        <p:nvSpPr>
          <p:cNvPr id="212" name="Shape 212"/>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p>
        </p:txBody>
      </p:sp>
      <p:sp>
        <p:nvSpPr>
          <p:cNvPr id="213" name="Shape 213"/>
          <p:cNvSpPr/>
          <p:nvPr>
            <p:ph type="title"/>
          </p:nvPr>
        </p:nvSpPr>
        <p:spPr>
          <a:xfrm>
            <a:off x="289248" y="1123837"/>
            <a:ext cx="4016118" cy="1255470"/>
          </a:xfrm>
          <a:prstGeom prst="rect">
            <a:avLst/>
          </a:prstGeom>
        </p:spPr>
        <p:txBody>
          <a:bodyPr/>
          <a:lstStyle/>
          <a:p>
            <a:pPr>
              <a:defRPr spc="-100" sz="2800"/>
            </a:pPr>
            <a:r>
              <a:t>Second day in Bangkok</a:t>
            </a:r>
            <a:br/>
            <a:br/>
            <a:r>
              <a:t>March 13th 2021</a:t>
            </a:r>
          </a:p>
        </p:txBody>
      </p:sp>
      <p:sp>
        <p:nvSpPr>
          <p:cNvPr id="214" name="Shape 214"/>
          <p:cNvSpPr/>
          <p:nvPr>
            <p:ph type="body" sz="quarter" idx="1"/>
          </p:nvPr>
        </p:nvSpPr>
        <p:spPr>
          <a:xfrm>
            <a:off x="289248" y="2510394"/>
            <a:ext cx="4016118" cy="3274588"/>
          </a:xfrm>
          <a:prstGeom prst="rect">
            <a:avLst/>
          </a:prstGeom>
        </p:spPr>
        <p:txBody>
          <a:bodyPr anchor="t"/>
          <a:lstStyle/>
          <a:p>
            <a:pPr>
              <a:lnSpc>
                <a:spcPct val="81000"/>
              </a:lnSpc>
              <a:defRPr sz="1800">
                <a:solidFill>
                  <a:srgbClr val="FFFFFF"/>
                </a:solidFill>
              </a:defRPr>
            </a:pPr>
            <a:r>
              <a:t>We will be visiting Wat Pho which is a famous Buddist temple that is known to be a royal temple due to its connections with King Rama. </a:t>
            </a:r>
          </a:p>
          <a:p>
            <a:pPr>
              <a:lnSpc>
                <a:spcPct val="81000"/>
              </a:lnSpc>
              <a:defRPr sz="1800">
                <a:solidFill>
                  <a:srgbClr val="FFFFFF"/>
                </a:solidFill>
              </a:defRPr>
            </a:pPr>
          </a:p>
          <a:p>
            <a:pPr>
              <a:lnSpc>
                <a:spcPct val="81000"/>
              </a:lnSpc>
              <a:defRPr sz="1800">
                <a:solidFill>
                  <a:srgbClr val="FFFFFF"/>
                </a:solidFill>
              </a:defRPr>
            </a:pPr>
            <a:r>
              <a:t>After we visit Wat Pho, we will be exploring the floating markets and trying new foods.</a:t>
            </a:r>
          </a:p>
          <a:p>
            <a:pPr>
              <a:lnSpc>
                <a:spcPct val="81000"/>
              </a:lnSpc>
              <a:defRPr sz="1800">
                <a:solidFill>
                  <a:srgbClr val="FFFFFF"/>
                </a:solidFill>
              </a:defRPr>
            </a:pPr>
          </a:p>
          <a:p>
            <a:pPr>
              <a:lnSpc>
                <a:spcPct val="81000"/>
              </a:lnSpc>
              <a:defRPr sz="1800">
                <a:solidFill>
                  <a:srgbClr val="FFFFFF"/>
                </a:solidFill>
              </a:defRPr>
            </a:pPr>
            <a:r>
              <a:t>Meal: We will be eating at the market and at the hotel.</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217" name="image16.png" descr="A building with a purple umbrella&#10;&#10;Description generated with high confidence"/>
          <p:cNvPicPr>
            <a:picLocks noChangeAspect="1"/>
          </p:cNvPicPr>
          <p:nvPr/>
        </p:nvPicPr>
        <p:blipFill>
          <a:blip r:embed="rId2">
            <a:alphaModFix amt="25000"/>
            <a:extLst/>
          </a:blip>
          <a:srcRect l="0" t="116" r="0" b="12675"/>
          <a:stretch>
            <a:fillRect/>
          </a:stretch>
        </p:blipFill>
        <p:spPr>
          <a:xfrm>
            <a:off x="19" y="10"/>
            <a:ext cx="12191981" cy="6857990"/>
          </a:xfrm>
          <a:prstGeom prst="rect">
            <a:avLst/>
          </a:prstGeom>
          <a:ln w="12700">
            <a:miter lim="400000"/>
          </a:ln>
        </p:spPr>
      </p:pic>
      <p:sp>
        <p:nvSpPr>
          <p:cNvPr id="218" name="Shape 218"/>
          <p:cNvSpPr/>
          <p:nvPr>
            <p:ph type="title"/>
          </p:nvPr>
        </p:nvSpPr>
        <p:spPr>
          <a:xfrm>
            <a:off x="252917" y="1123836"/>
            <a:ext cx="3051114" cy="4601185"/>
          </a:xfrm>
          <a:prstGeom prst="rect">
            <a:avLst/>
          </a:prstGeom>
        </p:spPr>
        <p:txBody>
          <a:bodyPr/>
          <a:lstStyle>
            <a:lvl1pPr>
              <a:defRPr spc="-100"/>
            </a:lvl1pPr>
          </a:lstStyle>
          <a:p>
            <a:pPr/>
            <a:r>
              <a:t>Flight from Bangkok to Krabi </a:t>
            </a:r>
          </a:p>
        </p:txBody>
      </p:sp>
      <p:sp>
        <p:nvSpPr>
          <p:cNvPr id="219" name="Shape 219"/>
          <p:cNvSpPr/>
          <p:nvPr>
            <p:ph type="body" idx="1"/>
          </p:nvPr>
        </p:nvSpPr>
        <p:spPr>
          <a:xfrm>
            <a:off x="3869268" y="864107"/>
            <a:ext cx="7315201" cy="5120642"/>
          </a:xfrm>
          <a:prstGeom prst="rect">
            <a:avLst/>
          </a:prstGeom>
        </p:spPr>
        <p:txBody>
          <a:bodyPr/>
          <a:lstStyle/>
          <a:p>
            <a:pPr/>
            <a:r>
              <a:t>We will take a 9:45am flight from the Thai Lion Airline.</a:t>
            </a:r>
          </a:p>
          <a:p>
            <a:pPr/>
            <a:r>
              <a:t>Cost: $135 CAD for the three of us.</a:t>
            </a:r>
          </a:p>
          <a:p>
            <a:pPr/>
            <a:r>
              <a:t>We will land in Krabi at 11:o5am and drive to our hotel.</a:t>
            </a:r>
          </a:p>
          <a:p>
            <a:pPr/>
          </a:p>
          <a:p>
            <a:pPr/>
            <a:r>
              <a:t>Plans for Krabi: spend the next three nights at Talay Lanta Room 3 Beach House. The total cost for three nights will be $241 CAD.</a:t>
            </a:r>
          </a:p>
          <a:p>
            <a:pPr/>
          </a:p>
          <a:p>
            <a:pPr marL="0" indent="0">
              <a:buSzTx/>
              <a:buNone/>
            </a:pPr>
          </a:p>
          <a:p>
            <a:pPr marL="0" indent="0">
              <a:buSzTx/>
              <a:buNone/>
            </a:pP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Frame">
  <a:themeElements>
    <a:clrScheme name="Frame">
      <a:dk1>
        <a:srgbClr val="000000"/>
      </a:dk1>
      <a:lt1>
        <a:srgbClr val="FFFFFF"/>
      </a:lt1>
      <a:dk2>
        <a:srgbClr val="A7A7A7"/>
      </a:dk2>
      <a:lt2>
        <a:srgbClr val="535353"/>
      </a:lt2>
      <a:accent1>
        <a:srgbClr val="40BAD2"/>
      </a:accent1>
      <a:accent2>
        <a:srgbClr val="FAB900"/>
      </a:accent2>
      <a:accent3>
        <a:srgbClr val="90BB23"/>
      </a:accent3>
      <a:accent4>
        <a:srgbClr val="EE7008"/>
      </a:accent4>
      <a:accent5>
        <a:srgbClr val="1AB39F"/>
      </a:accent5>
      <a:accent6>
        <a:srgbClr val="D5393D"/>
      </a:accent6>
      <a:hlink>
        <a:srgbClr val="0000FF"/>
      </a:hlink>
      <a:folHlink>
        <a:srgbClr val="FF00FF"/>
      </a:folHlink>
    </a:clrScheme>
    <a:fontScheme name="Frame">
      <a:majorFont>
        <a:latin typeface="Helvetica"/>
        <a:ea typeface="Helvetica"/>
        <a:cs typeface="Helvetica"/>
      </a:majorFont>
      <a:minorFont>
        <a:latin typeface="Corbel"/>
        <a:ea typeface="Corbel"/>
        <a:cs typeface="Corbel"/>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rame">
  <a:themeElements>
    <a:clrScheme name="Frame">
      <a:dk1>
        <a:srgbClr val="000000"/>
      </a:dk1>
      <a:lt1>
        <a:srgbClr val="FFFFFF"/>
      </a:lt1>
      <a:dk2>
        <a:srgbClr val="A7A7A7"/>
      </a:dk2>
      <a:lt2>
        <a:srgbClr val="535353"/>
      </a:lt2>
      <a:accent1>
        <a:srgbClr val="40BAD2"/>
      </a:accent1>
      <a:accent2>
        <a:srgbClr val="FAB900"/>
      </a:accent2>
      <a:accent3>
        <a:srgbClr val="90BB23"/>
      </a:accent3>
      <a:accent4>
        <a:srgbClr val="EE7008"/>
      </a:accent4>
      <a:accent5>
        <a:srgbClr val="1AB39F"/>
      </a:accent5>
      <a:accent6>
        <a:srgbClr val="D5393D"/>
      </a:accent6>
      <a:hlink>
        <a:srgbClr val="0000FF"/>
      </a:hlink>
      <a:folHlink>
        <a:srgbClr val="FF00FF"/>
      </a:folHlink>
    </a:clrScheme>
    <a:fontScheme name="Frame">
      <a:majorFont>
        <a:latin typeface="Helvetica"/>
        <a:ea typeface="Helvetica"/>
        <a:cs typeface="Helvetica"/>
      </a:majorFont>
      <a:minorFont>
        <a:latin typeface="Corbel"/>
        <a:ea typeface="Corbel"/>
        <a:cs typeface="Corbel"/>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