
<file path=[Content_Types].xml><?xml version="1.0" encoding="utf-8"?>
<Types xmlns="http://schemas.openxmlformats.org/package/2006/content-types">
  <Default Extension="png" ContentType="image/png"/>
  <Default Extension="MOV" ContentType="video/quicktime"/>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71"/>
    <p:restoredTop sz="94684"/>
  </p:normalViewPr>
  <p:slideViewPr>
    <p:cSldViewPr snapToGrid="0" snapToObjects="1">
      <p:cViewPr>
        <p:scale>
          <a:sx n="55" d="100"/>
          <a:sy n="55" d="100"/>
        </p:scale>
        <p:origin x="320" y="17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9/13/18</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9/13/18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9/13/18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9/13/18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9/13/18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9/13/18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9/13/18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9/13/18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9/13/18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9/13/18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9/13/18</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9/13/18</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slideLayout" Target="../slideLayouts/slideLayout2.xml"/><Relationship Id="rId7" Type="http://schemas.openxmlformats.org/officeDocument/2006/relationships/image" Target="../media/image7.JPG"/><Relationship Id="rId2" Type="http://schemas.microsoft.com/office/2007/relationships/media" Target="../media/media1.MOV"/><Relationship Id="rId1" Type="http://schemas.openxmlformats.org/officeDocument/2006/relationships/video" Target="NULL" TargetMode="External"/><Relationship Id="rId6" Type="http://schemas.openxmlformats.org/officeDocument/2006/relationships/image" Target="../media/image6.JPG"/><Relationship Id="rId5" Type="http://schemas.openxmlformats.org/officeDocument/2006/relationships/image" Target="../media/image5.JPG"/><Relationship Id="rId10" Type="http://schemas.openxmlformats.org/officeDocument/2006/relationships/image" Target="../media/image10.png"/><Relationship Id="rId4" Type="http://schemas.openxmlformats.org/officeDocument/2006/relationships/image" Target="../media/image4.JPG"/><Relationship Id="rId9" Type="http://schemas.openxmlformats.org/officeDocument/2006/relationships/image" Target="../media/image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E777E-EFAF-3C45-8EF3-89FCC57BBE93}"/>
              </a:ext>
            </a:extLst>
          </p:cNvPr>
          <p:cNvSpPr>
            <a:spLocks noGrp="1"/>
          </p:cNvSpPr>
          <p:nvPr>
            <p:ph type="ctrTitle"/>
          </p:nvPr>
        </p:nvSpPr>
        <p:spPr/>
        <p:txBody>
          <a:bodyPr/>
          <a:lstStyle/>
          <a:p>
            <a:r>
              <a:rPr lang="en-US" dirty="0"/>
              <a:t>Foods 12 Cooking Showcase</a:t>
            </a:r>
          </a:p>
        </p:txBody>
      </p:sp>
      <p:sp>
        <p:nvSpPr>
          <p:cNvPr id="3" name="Subtitle 2">
            <a:extLst>
              <a:ext uri="{FF2B5EF4-FFF2-40B4-BE49-F238E27FC236}">
                <a16:creationId xmlns:a16="http://schemas.microsoft.com/office/drawing/2014/main" id="{A6FD5157-685A-304C-9063-F36FE772B620}"/>
              </a:ext>
            </a:extLst>
          </p:cNvPr>
          <p:cNvSpPr>
            <a:spLocks noGrp="1"/>
          </p:cNvSpPr>
          <p:nvPr>
            <p:ph type="subTitle" idx="1"/>
          </p:nvPr>
        </p:nvSpPr>
        <p:spPr/>
        <p:txBody>
          <a:bodyPr/>
          <a:lstStyle/>
          <a:p>
            <a:r>
              <a:rPr lang="en-US" dirty="0" err="1"/>
              <a:t>Alhan</a:t>
            </a:r>
            <a:r>
              <a:rPr lang="en-US" dirty="0"/>
              <a:t> </a:t>
            </a:r>
            <a:r>
              <a:rPr lang="en-US" dirty="0" err="1"/>
              <a:t>Zarei</a:t>
            </a:r>
            <a:endParaRPr lang="en-US" dirty="0"/>
          </a:p>
        </p:txBody>
      </p:sp>
    </p:spTree>
    <p:extLst>
      <p:ext uri="{BB962C8B-B14F-4D97-AF65-F5344CB8AC3E}">
        <p14:creationId xmlns:p14="http://schemas.microsoft.com/office/powerpoint/2010/main" val="35612416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E2BCAA-D9DF-B649-B7BB-9129D437EB4E}"/>
              </a:ext>
            </a:extLst>
          </p:cNvPr>
          <p:cNvPicPr>
            <a:picLocks noChangeAspect="1"/>
          </p:cNvPicPr>
          <p:nvPr/>
        </p:nvPicPr>
        <p:blipFill rotWithShape="1">
          <a:blip r:embed="rId2"/>
          <a:srcRect r="12446"/>
          <a:stretch/>
        </p:blipFill>
        <p:spPr>
          <a:xfrm>
            <a:off x="2" y="10"/>
            <a:ext cx="12191695" cy="6857990"/>
          </a:xfrm>
          <a:prstGeom prst="rect">
            <a:avLst/>
          </a:prstGeom>
        </p:spPr>
      </p:pic>
      <p:sp>
        <p:nvSpPr>
          <p:cNvPr id="9" name="Rectangle 8">
            <a:extLst>
              <a:ext uri="{FF2B5EF4-FFF2-40B4-BE49-F238E27FC236}">
                <a16:creationId xmlns:a16="http://schemas.microsoft.com/office/drawing/2014/main" id="{F2AF0D79-4A1A-4F27-B9F0-CF252C4AC9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636753"/>
            <a:ext cx="8299435" cy="5572810"/>
          </a:xfrm>
          <a:prstGeom prst="rect">
            <a:avLst/>
          </a:prstGeom>
          <a:solidFill>
            <a:srgbClr val="000001">
              <a:alpha val="7490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77265D-0B19-DA4B-9167-FA442609740A}"/>
              </a:ext>
            </a:extLst>
          </p:cNvPr>
          <p:cNvSpPr>
            <a:spLocks noGrp="1"/>
          </p:cNvSpPr>
          <p:nvPr>
            <p:ph type="title"/>
          </p:nvPr>
        </p:nvSpPr>
        <p:spPr>
          <a:xfrm>
            <a:off x="1304017" y="804520"/>
            <a:ext cx="6815731" cy="1049235"/>
          </a:xfrm>
        </p:spPr>
        <p:txBody>
          <a:bodyPr>
            <a:normAutofit/>
          </a:bodyPr>
          <a:lstStyle/>
          <a:p>
            <a:r>
              <a:rPr lang="en-US">
                <a:solidFill>
                  <a:srgbClr val="FFFFFE"/>
                </a:solidFill>
              </a:rPr>
              <a:t>The dish I decided to make Is called tahchin</a:t>
            </a:r>
          </a:p>
        </p:txBody>
      </p:sp>
      <p:cxnSp>
        <p:nvCxnSpPr>
          <p:cNvPr id="11" name="Straight Connector 10">
            <a:extLst>
              <a:ext uri="{FF2B5EF4-FFF2-40B4-BE49-F238E27FC236}">
                <a16:creationId xmlns:a16="http://schemas.microsoft.com/office/drawing/2014/main" id="{8E83266B-97F8-4AB9-818F-3A70E8D858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06385" y="1847088"/>
            <a:ext cx="6813363" cy="0"/>
          </a:xfrm>
          <a:prstGeom prst="line">
            <a:avLst/>
          </a:prstGeom>
          <a:ln>
            <a:solidFill>
              <a:srgbClr val="D18916"/>
            </a:solidFill>
          </a:ln>
        </p:spPr>
        <p:style>
          <a:lnRef idx="3">
            <a:schemeClr val="accent1"/>
          </a:lnRef>
          <a:fillRef idx="0">
            <a:schemeClr val="accent1"/>
          </a:fillRef>
          <a:effectRef idx="2">
            <a:schemeClr val="accent1"/>
          </a:effectRef>
          <a:fontRef idx="minor">
            <a:schemeClr val="tx1"/>
          </a:fontRef>
        </p:style>
      </p:cxnSp>
      <p:sp>
        <p:nvSpPr>
          <p:cNvPr id="3" name="Content Placeholder 2">
            <a:extLst>
              <a:ext uri="{FF2B5EF4-FFF2-40B4-BE49-F238E27FC236}">
                <a16:creationId xmlns:a16="http://schemas.microsoft.com/office/drawing/2014/main" id="{C86F5C46-6694-D34B-BCDD-29D9B4EBF5FE}"/>
              </a:ext>
            </a:extLst>
          </p:cNvPr>
          <p:cNvSpPr>
            <a:spLocks noGrp="1"/>
          </p:cNvSpPr>
          <p:nvPr>
            <p:ph idx="1"/>
          </p:nvPr>
        </p:nvSpPr>
        <p:spPr>
          <a:xfrm>
            <a:off x="1304017" y="2015733"/>
            <a:ext cx="6815731" cy="4021267"/>
          </a:xfrm>
        </p:spPr>
        <p:txBody>
          <a:bodyPr>
            <a:normAutofit/>
          </a:bodyPr>
          <a:lstStyle/>
          <a:p>
            <a:pPr>
              <a:buClr>
                <a:srgbClr val="D18916"/>
              </a:buClr>
            </a:pPr>
            <a:r>
              <a:rPr lang="en-US" dirty="0">
                <a:solidFill>
                  <a:srgbClr val="FFFFFE"/>
                </a:solidFill>
              </a:rPr>
              <a:t>I decided to make this dish because it was a dish I ate growing up in Iran and I still enjoy it very much. This dish gives me a feeling of comfort.</a:t>
            </a:r>
          </a:p>
          <a:p>
            <a:pPr>
              <a:buClr>
                <a:srgbClr val="D18916"/>
              </a:buClr>
            </a:pPr>
            <a:r>
              <a:rPr lang="en-US" dirty="0">
                <a:solidFill>
                  <a:srgbClr val="FFFFFE"/>
                </a:solidFill>
              </a:rPr>
              <a:t>The dish could be made with either chicken, lamb, fish or vegetables depending on preference and or what region of Iran you are from. </a:t>
            </a:r>
          </a:p>
          <a:p>
            <a:pPr>
              <a:buClr>
                <a:srgbClr val="D18916"/>
              </a:buClr>
            </a:pPr>
            <a:r>
              <a:rPr lang="en-US" dirty="0">
                <a:solidFill>
                  <a:srgbClr val="FFFFFE"/>
                </a:solidFill>
              </a:rPr>
              <a:t>Also known as Persian Baked Rice Cake</a:t>
            </a:r>
          </a:p>
        </p:txBody>
      </p:sp>
    </p:spTree>
    <p:extLst>
      <p:ext uri="{BB962C8B-B14F-4D97-AF65-F5344CB8AC3E}">
        <p14:creationId xmlns:p14="http://schemas.microsoft.com/office/powerpoint/2010/main" val="9800585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60E0B-038E-B047-966F-B8C3938AC0DC}"/>
              </a:ext>
            </a:extLst>
          </p:cNvPr>
          <p:cNvSpPr>
            <a:spLocks noGrp="1"/>
          </p:cNvSpPr>
          <p:nvPr>
            <p:ph type="title"/>
          </p:nvPr>
        </p:nvSpPr>
        <p:spPr>
          <a:xfrm>
            <a:off x="314155" y="291563"/>
            <a:ext cx="9603275" cy="1049235"/>
          </a:xfrm>
        </p:spPr>
        <p:txBody>
          <a:bodyPr/>
          <a:lstStyle/>
          <a:p>
            <a:r>
              <a:rPr lang="en-US" dirty="0"/>
              <a:t>Preparing the dish- Materials</a:t>
            </a:r>
          </a:p>
        </p:txBody>
      </p:sp>
      <p:pic>
        <p:nvPicPr>
          <p:cNvPr id="5" name="Content Placeholder 4">
            <a:extLst>
              <a:ext uri="{FF2B5EF4-FFF2-40B4-BE49-F238E27FC236}">
                <a16:creationId xmlns:a16="http://schemas.microsoft.com/office/drawing/2014/main" id="{3FD2FB84-88F7-A64A-8058-A4EAC85A0506}"/>
              </a:ext>
            </a:extLst>
          </p:cNvPr>
          <p:cNvPicPr>
            <a:picLocks noGrp="1" noChangeAspect="1"/>
          </p:cNvPicPr>
          <p:nvPr>
            <p:ph idx="1"/>
          </p:nvPr>
        </p:nvPicPr>
        <p:blipFill>
          <a:blip r:embed="rId2"/>
          <a:stretch>
            <a:fillRect/>
          </a:stretch>
        </p:blipFill>
        <p:spPr>
          <a:xfrm>
            <a:off x="1423990" y="1962186"/>
            <a:ext cx="4101729" cy="4101729"/>
          </a:xfrm>
        </p:spPr>
      </p:pic>
      <p:sp>
        <p:nvSpPr>
          <p:cNvPr id="20" name="TextBox 19">
            <a:extLst>
              <a:ext uri="{FF2B5EF4-FFF2-40B4-BE49-F238E27FC236}">
                <a16:creationId xmlns:a16="http://schemas.microsoft.com/office/drawing/2014/main" id="{66D9FE13-17FA-6E46-8EF2-772F40F049E5}"/>
              </a:ext>
            </a:extLst>
          </p:cNvPr>
          <p:cNvSpPr txBox="1"/>
          <p:nvPr/>
        </p:nvSpPr>
        <p:spPr>
          <a:xfrm>
            <a:off x="5895474" y="2671010"/>
            <a:ext cx="6296526" cy="2308324"/>
          </a:xfrm>
          <a:prstGeom prst="rect">
            <a:avLst/>
          </a:prstGeom>
          <a:noFill/>
        </p:spPr>
        <p:txBody>
          <a:bodyPr wrap="square" rtlCol="0">
            <a:spAutoFit/>
          </a:bodyPr>
          <a:lstStyle/>
          <a:p>
            <a:r>
              <a:rPr lang="en-US" dirty="0"/>
              <a:t>For this dish I needed some eggs, cooked rice, cooked chicken, plain yogurt, saffron and salt. </a:t>
            </a:r>
          </a:p>
          <a:p>
            <a:endParaRPr lang="en-US" dirty="0"/>
          </a:p>
          <a:p>
            <a:r>
              <a:rPr lang="en-US" dirty="0"/>
              <a:t>You have to mix the eggs together then add in yogurt and saffron and keeps mixing and then shred or cut the chicken into little cubes and put them into the mixture. Then add salt to add flavor and then mix in the rice. After you move the mixture into a dish and put into a preheated oven of 375 for 20-25 mins. </a:t>
            </a:r>
          </a:p>
        </p:txBody>
      </p:sp>
    </p:spTree>
    <p:extLst>
      <p:ext uri="{BB962C8B-B14F-4D97-AF65-F5344CB8AC3E}">
        <p14:creationId xmlns:p14="http://schemas.microsoft.com/office/powerpoint/2010/main" val="16688443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84001-149F-DE43-8AC9-07FBA3C0CB57}"/>
              </a:ext>
            </a:extLst>
          </p:cNvPr>
          <p:cNvSpPr>
            <a:spLocks noGrp="1"/>
          </p:cNvSpPr>
          <p:nvPr>
            <p:ph type="title"/>
          </p:nvPr>
        </p:nvSpPr>
        <p:spPr>
          <a:xfrm>
            <a:off x="160893" y="148675"/>
            <a:ext cx="9603275" cy="1049235"/>
          </a:xfrm>
        </p:spPr>
        <p:txBody>
          <a:bodyPr/>
          <a:lstStyle/>
          <a:p>
            <a:r>
              <a:rPr lang="en-US" dirty="0"/>
              <a:t>Preparing the dish- other pictures</a:t>
            </a:r>
          </a:p>
        </p:txBody>
      </p:sp>
      <p:pic>
        <p:nvPicPr>
          <p:cNvPr id="4" name="Picture 3">
            <a:extLst>
              <a:ext uri="{FF2B5EF4-FFF2-40B4-BE49-F238E27FC236}">
                <a16:creationId xmlns:a16="http://schemas.microsoft.com/office/drawing/2014/main" id="{78AC6574-A159-E84A-8FAD-E658697D2AA8}"/>
              </a:ext>
            </a:extLst>
          </p:cNvPr>
          <p:cNvPicPr>
            <a:picLocks noChangeAspect="1"/>
          </p:cNvPicPr>
          <p:nvPr/>
        </p:nvPicPr>
        <p:blipFill>
          <a:blip r:embed="rId4"/>
          <a:stretch>
            <a:fillRect/>
          </a:stretch>
        </p:blipFill>
        <p:spPr>
          <a:xfrm>
            <a:off x="5888970" y="1930795"/>
            <a:ext cx="3281775" cy="2461331"/>
          </a:xfrm>
          <a:prstGeom prst="rect">
            <a:avLst/>
          </a:prstGeom>
        </p:spPr>
      </p:pic>
      <p:pic>
        <p:nvPicPr>
          <p:cNvPr id="5" name="Picture 4">
            <a:extLst>
              <a:ext uri="{FF2B5EF4-FFF2-40B4-BE49-F238E27FC236}">
                <a16:creationId xmlns:a16="http://schemas.microsoft.com/office/drawing/2014/main" id="{86C04D98-A1EC-3B41-9111-571C2A0348D7}"/>
              </a:ext>
            </a:extLst>
          </p:cNvPr>
          <p:cNvPicPr>
            <a:picLocks noChangeAspect="1"/>
          </p:cNvPicPr>
          <p:nvPr/>
        </p:nvPicPr>
        <p:blipFill>
          <a:blip r:embed="rId5"/>
          <a:stretch>
            <a:fillRect/>
          </a:stretch>
        </p:blipFill>
        <p:spPr>
          <a:xfrm>
            <a:off x="8670456" y="1915807"/>
            <a:ext cx="3348990" cy="2511742"/>
          </a:xfrm>
          <a:prstGeom prst="rect">
            <a:avLst/>
          </a:prstGeom>
        </p:spPr>
      </p:pic>
      <p:pic>
        <p:nvPicPr>
          <p:cNvPr id="6" name="Picture 5">
            <a:extLst>
              <a:ext uri="{FF2B5EF4-FFF2-40B4-BE49-F238E27FC236}">
                <a16:creationId xmlns:a16="http://schemas.microsoft.com/office/drawing/2014/main" id="{F32B974B-B760-904B-B7F3-832221DBC69C}"/>
              </a:ext>
            </a:extLst>
          </p:cNvPr>
          <p:cNvPicPr>
            <a:picLocks noChangeAspect="1"/>
          </p:cNvPicPr>
          <p:nvPr/>
        </p:nvPicPr>
        <p:blipFill>
          <a:blip r:embed="rId6"/>
          <a:stretch>
            <a:fillRect/>
          </a:stretch>
        </p:blipFill>
        <p:spPr>
          <a:xfrm>
            <a:off x="4061471" y="4374816"/>
            <a:ext cx="3258693" cy="2444019"/>
          </a:xfrm>
          <a:prstGeom prst="rect">
            <a:avLst/>
          </a:prstGeom>
        </p:spPr>
      </p:pic>
      <p:pic>
        <p:nvPicPr>
          <p:cNvPr id="7" name="Picture 6">
            <a:extLst>
              <a:ext uri="{FF2B5EF4-FFF2-40B4-BE49-F238E27FC236}">
                <a16:creationId xmlns:a16="http://schemas.microsoft.com/office/drawing/2014/main" id="{85BE168C-623E-074E-B5D8-DCC05DE569B2}"/>
              </a:ext>
            </a:extLst>
          </p:cNvPr>
          <p:cNvPicPr>
            <a:picLocks noChangeAspect="1"/>
          </p:cNvPicPr>
          <p:nvPr/>
        </p:nvPicPr>
        <p:blipFill>
          <a:blip r:embed="rId7"/>
          <a:stretch>
            <a:fillRect/>
          </a:stretch>
        </p:blipFill>
        <p:spPr>
          <a:xfrm>
            <a:off x="7320164" y="4355232"/>
            <a:ext cx="3310912" cy="2483184"/>
          </a:xfrm>
          <a:prstGeom prst="rect">
            <a:avLst/>
          </a:prstGeom>
        </p:spPr>
      </p:pic>
      <p:pic>
        <p:nvPicPr>
          <p:cNvPr id="8" name="Picture 7">
            <a:extLst>
              <a:ext uri="{FF2B5EF4-FFF2-40B4-BE49-F238E27FC236}">
                <a16:creationId xmlns:a16="http://schemas.microsoft.com/office/drawing/2014/main" id="{1E912E47-B550-EF46-A5CF-4DB6A642CAE3}"/>
              </a:ext>
            </a:extLst>
          </p:cNvPr>
          <p:cNvPicPr>
            <a:picLocks noChangeAspect="1"/>
          </p:cNvPicPr>
          <p:nvPr/>
        </p:nvPicPr>
        <p:blipFill>
          <a:blip r:embed="rId8"/>
          <a:stretch>
            <a:fillRect/>
          </a:stretch>
        </p:blipFill>
        <p:spPr>
          <a:xfrm>
            <a:off x="229890" y="1930796"/>
            <a:ext cx="3258693" cy="2444020"/>
          </a:xfrm>
          <a:prstGeom prst="rect">
            <a:avLst/>
          </a:prstGeom>
        </p:spPr>
      </p:pic>
      <p:pic>
        <p:nvPicPr>
          <p:cNvPr id="10" name="Picture 9">
            <a:extLst>
              <a:ext uri="{FF2B5EF4-FFF2-40B4-BE49-F238E27FC236}">
                <a16:creationId xmlns:a16="http://schemas.microsoft.com/office/drawing/2014/main" id="{32F675D7-CF42-7946-8AE7-1F60BB9E576D}"/>
              </a:ext>
            </a:extLst>
          </p:cNvPr>
          <p:cNvPicPr>
            <a:picLocks noChangeAspect="1"/>
          </p:cNvPicPr>
          <p:nvPr/>
        </p:nvPicPr>
        <p:blipFill>
          <a:blip r:embed="rId9"/>
          <a:stretch>
            <a:fillRect/>
          </a:stretch>
        </p:blipFill>
        <p:spPr>
          <a:xfrm>
            <a:off x="2799293" y="1915807"/>
            <a:ext cx="3301760" cy="2476320"/>
          </a:xfrm>
          <a:prstGeom prst="rect">
            <a:avLst/>
          </a:prstGeom>
        </p:spPr>
      </p:pic>
      <p:pic>
        <p:nvPicPr>
          <p:cNvPr id="13" name="IMG_4070.MOV">
            <a:hlinkClick r:id="" action="ppaction://media"/>
            <a:extLst>
              <a:ext uri="{FF2B5EF4-FFF2-40B4-BE49-F238E27FC236}">
                <a16:creationId xmlns:a16="http://schemas.microsoft.com/office/drawing/2014/main" id="{2526B17E-43F0-614B-98B8-511AE0EAE818}"/>
              </a:ext>
            </a:extLst>
          </p:cNvPr>
          <p:cNvPicPr>
            <a:picLocks noChangeAspect="1"/>
          </p:cNvPicPr>
          <p:nvPr>
            <a:videoFile r:link="rId1"/>
            <p:extLst>
              <p:ext uri="{DAA4B4D4-6D71-4841-9C94-3DE7FCFB9230}">
                <p14:media xmlns:p14="http://schemas.microsoft.com/office/powerpoint/2010/main" r:embed="rId2">
                  <p14:trim st="3705.4346" end="2543.6722"/>
                </p14:media>
              </p:ext>
            </p:extLst>
          </p:nvPr>
        </p:nvPicPr>
        <p:blipFill>
          <a:blip r:embed="rId10"/>
          <a:stretch>
            <a:fillRect/>
          </a:stretch>
        </p:blipFill>
        <p:spPr>
          <a:xfrm>
            <a:off x="-51901" y="4355232"/>
            <a:ext cx="4449363" cy="2502768"/>
          </a:xfrm>
          <a:prstGeom prst="rect">
            <a:avLst/>
          </a:prstGeom>
        </p:spPr>
      </p:pic>
    </p:spTree>
    <p:extLst>
      <p:ext uri="{BB962C8B-B14F-4D97-AF65-F5344CB8AC3E}">
        <p14:creationId xmlns:p14="http://schemas.microsoft.com/office/powerpoint/2010/main" val="3507481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72"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9E7161-659C-3740-8CE4-9A42922C0AE9}"/>
              </a:ext>
            </a:extLst>
          </p:cNvPr>
          <p:cNvSpPr txBox="1"/>
          <p:nvPr/>
        </p:nvSpPr>
        <p:spPr>
          <a:xfrm>
            <a:off x="1922585" y="2790092"/>
            <a:ext cx="9303894" cy="923330"/>
          </a:xfrm>
          <a:prstGeom prst="rect">
            <a:avLst/>
          </a:prstGeom>
          <a:noFill/>
        </p:spPr>
        <p:txBody>
          <a:bodyPr wrap="none" rtlCol="0">
            <a:spAutoFit/>
          </a:bodyPr>
          <a:lstStyle/>
          <a:p>
            <a:r>
              <a:rPr lang="en-US" sz="5400" b="1" dirty="0"/>
              <a:t>The End- Hope you enjoyed!</a:t>
            </a:r>
          </a:p>
        </p:txBody>
      </p:sp>
    </p:spTree>
    <p:extLst>
      <p:ext uri="{BB962C8B-B14F-4D97-AF65-F5344CB8AC3E}">
        <p14:creationId xmlns:p14="http://schemas.microsoft.com/office/powerpoint/2010/main" val="77922126"/>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Gallery</Template>
  <TotalTime>20</TotalTime>
  <Words>185</Words>
  <Application>Microsoft Macintosh PowerPoint</Application>
  <PresentationFormat>Widescreen</PresentationFormat>
  <Paragraphs>12</Paragraphs>
  <Slides>5</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vt:i4>
      </vt:variant>
    </vt:vector>
  </HeadingPairs>
  <TitlesOfParts>
    <vt:vector size="8" baseType="lpstr">
      <vt:lpstr>Arial</vt:lpstr>
      <vt:lpstr>Gill Sans MT</vt:lpstr>
      <vt:lpstr>Gallery</vt:lpstr>
      <vt:lpstr>Foods 12 Cooking Showcase</vt:lpstr>
      <vt:lpstr>The dish I decided to make Is called tahchin</vt:lpstr>
      <vt:lpstr>Preparing the dish- Materials</vt:lpstr>
      <vt:lpstr>Preparing the dish- other pictures</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Foods 12 Cooking Showcase</dc:title>
  <dc:creator>132S-Zarei, Alhan</dc:creator>
  <cp:lastModifiedBy>132S-Zarei, Alhan</cp:lastModifiedBy>
  <cp:revision>3</cp:revision>
  <dcterms:created xsi:type="dcterms:W3CDTF">2018-09-14T06:39:36Z</dcterms:created>
  <dcterms:modified xsi:type="dcterms:W3CDTF">2018-09-14T06:59:53Z</dcterms:modified>
</cp:coreProperties>
</file>