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65" r:id="rId7"/>
    <p:sldId id="266" r:id="rId8"/>
    <p:sldId id="259" r:id="rId9"/>
    <p:sldId id="262" r:id="rId10"/>
    <p:sldId id="261" r:id="rId11"/>
    <p:sldId id="260" r:id="rId12"/>
    <p:sldId id="264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8A6"/>
    <a:srgbClr val="90ECB3"/>
    <a:srgbClr val="B99DDF"/>
    <a:srgbClr val="52CCE4"/>
    <a:srgbClr val="72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26D5-3074-4158-86BD-BD1066794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3E9EC-7964-4265-AE7D-7DAFB3E32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959F4-DDDD-4710-90D1-D9A7ED72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4D44E-B650-48C9-A433-456FC109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BB5AF-680A-4161-BF51-A7440464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560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55A9-7711-4818-B093-2A0E0D46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74027-C626-4FE2-8915-D65A3A261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BFBDD-A6CB-4766-972B-81E74B18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4E43-4972-4E79-914C-C2623DAA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F1B94-F9F3-4664-BF0A-F18494432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66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844DB-CA37-43C8-898A-F75BF0888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0DF26-97EB-40A5-88E9-F6F817653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2B5E1-12B0-4D13-812D-2632BEA9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4C836-3843-484D-9AB4-E4DDBE69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13B1E-AB1B-43A4-9614-2EC509AA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50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84F9-C583-4665-A33F-DCC10B51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F3572-6922-41F2-87C8-60A1F36E3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611C7-9F4A-4908-A959-672B22072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C8792-0258-42F4-9E8A-1D760020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D2145-12A2-425C-B6DE-5F2CC8D5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927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972E-231D-4845-963C-95161109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58277-4490-4D56-A9BD-F0301D050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6E4AF-54E5-4FBC-81D6-15FFDBF6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9D07B-77D1-42AF-8769-CF3BD1AE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7FEAA-72EE-4EB8-910F-C1C5E02A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25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2A02-95C5-4A5B-B6A7-1A1E115E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3A7E-5E75-49E2-B1F1-AD02E8E56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376C8-4D25-47E0-8F3F-4B6E80D17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EE80E-D9B4-4032-984F-F21BAC7A6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8CC40-C283-47B7-854D-E0B4B3D47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7F370-E92F-4B18-8259-8C88247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158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380A-A72C-456F-B56F-41AD806F2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7138C-BC9D-4789-B5EA-0D640B6F7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2AE81-F3B8-41A4-B642-93E0123C2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2D455-6D47-4669-8527-0A2421355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AE0A3-34BC-4EEA-98A9-704A4615B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35F89-3C40-483F-891C-EE776F6C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3CCF4D-4732-402C-91BF-4FE7019C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2DD4D-8A11-4E27-86F0-1BA0206B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64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B3A2-8DF9-447A-9B39-8DF2BC2B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028DD-3EE7-4DD1-AD2B-E0973345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6939D-8EEA-4355-B793-6FF51DB9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28815-2F24-4F09-B182-FEF6A5CD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91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F6F60-7F34-44DD-B3AC-AD250DBAD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8EC03-633C-4357-B878-0548F3CB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0F8F-5748-4E7A-809F-D321CD2A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465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B0C4-F639-4FAF-B142-247CCAFA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F138-9E7F-41EF-A0BB-6AD178075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1D936-5683-42E2-8D77-0B6AC30D4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AE5ED-D697-4647-9B56-5CFB20AC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43CF6-710A-4824-BA2A-A9162E4B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25A91-BFCD-4B03-905B-F82F0293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508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DF4D8-05FF-4AAE-8FAC-A66215B7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E0E908-D47A-44BC-871E-F4F6A551C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DA9F-88D3-495D-9589-47192DAE6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6DAF7-6615-4CFB-9EA3-DA1E4C91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6163A-D44C-421A-A6F1-6FF2E2B9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29D19-C3E0-4043-B326-4FC120DF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6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977BC-351B-419C-B844-9B25D2E0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92916-7089-4D7F-96DD-38755031F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8407-E5DD-4DDF-92F5-9EEDF6550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C05D-4813-4F5F-9F44-FC0A0B54F01C}" type="datetimeFigureOut">
              <a:rPr lang="en-CA" smtClean="0"/>
              <a:t>2019-02-01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262E7-6EED-430A-A489-78573DBAE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940D6-E79E-40FE-89DA-F00E761CA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3E0A3-A9EA-435B-88AD-268B74E173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74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D601E-24B7-4056-A8DB-892B4D950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1745859"/>
            <a:ext cx="4645250" cy="2889114"/>
          </a:xfrm>
        </p:spPr>
        <p:txBody>
          <a:bodyPr anchor="b">
            <a:normAutofit/>
          </a:bodyPr>
          <a:lstStyle/>
          <a:p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Life’s Experiences</a:t>
            </a:r>
            <a:endParaRPr lang="en-CA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5B388-B4E0-426A-B582-A9101F353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2127" y="463497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CA" sz="2000" dirty="0"/>
              <a:t>By Ainsley Enos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in a pink dress&#10;&#10;Description automatically generated">
            <a:extLst>
              <a:ext uri="{FF2B5EF4-FFF2-40B4-BE49-F238E27FC236}">
                <a16:creationId xmlns:a16="http://schemas.microsoft.com/office/drawing/2014/main" id="{C444EE94-25E8-4448-9BEB-D84569C78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05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1012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714DC83-315C-4781-896F-4C211D667F0A}"/>
              </a:ext>
            </a:extLst>
          </p:cNvPr>
          <p:cNvSpPr/>
          <p:nvPr/>
        </p:nvSpPr>
        <p:spPr>
          <a:xfrm>
            <a:off x="4485167" y="1468577"/>
            <a:ext cx="7525512" cy="3557016"/>
          </a:xfrm>
          <a:prstGeom prst="round2DiagRect">
            <a:avLst/>
          </a:prstGeom>
          <a:solidFill>
            <a:srgbClr val="52CC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When I was younger my friends and I were hanging out on top of a slide, and suddenly a bee came. Well all my friends and I were trying to get down, although I got stuck up there and I got stung by the bee twice. Ever since that day I have been afraid of bee’s. 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F350879B-0ECC-4C3E-A2B6-ABE280CDA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1" y="3429000"/>
            <a:ext cx="4076562" cy="3086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99165C-8E26-487F-845C-9F618AC2ACB0}"/>
              </a:ext>
            </a:extLst>
          </p:cNvPr>
          <p:cNvSpPr txBox="1">
            <a:spLocks/>
          </p:cNvSpPr>
          <p:nvPr/>
        </p:nvSpPr>
        <p:spPr>
          <a:xfrm>
            <a:off x="-3038198" y="2190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latin typeface="Algerian" panose="04020705040A02060702" pitchFamily="82" charset="0"/>
              </a:rPr>
              <a:t>Emotional  </a:t>
            </a:r>
          </a:p>
        </p:txBody>
      </p:sp>
    </p:spTree>
    <p:extLst>
      <p:ext uri="{BB962C8B-B14F-4D97-AF65-F5344CB8AC3E}">
        <p14:creationId xmlns:p14="http://schemas.microsoft.com/office/powerpoint/2010/main" val="329015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4F1872A6-890F-4970-8652-6617335EF02D}"/>
              </a:ext>
            </a:extLst>
          </p:cNvPr>
          <p:cNvSpPr/>
          <p:nvPr/>
        </p:nvSpPr>
        <p:spPr>
          <a:xfrm>
            <a:off x="6096000" y="2443712"/>
            <a:ext cx="5853967" cy="3557016"/>
          </a:xfrm>
          <a:prstGeom prst="round2DiagRect">
            <a:avLst/>
          </a:prstGeom>
          <a:solidFill>
            <a:srgbClr val="90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In 2016 I became an Aunt to the greatest nephew in the world named Jace. Being an Aunt has taught me a lot about responsibility and how much joy children can bring into the world. Also, this year 2019 I got to welcome my niece named Cassidy into this world.  </a:t>
            </a:r>
          </a:p>
        </p:txBody>
      </p:sp>
      <p:pic>
        <p:nvPicPr>
          <p:cNvPr id="5" name="Picture 4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4CBDE567-904F-4276-872A-75B7122C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9" y="409203"/>
            <a:ext cx="2712965" cy="1991352"/>
          </a:xfrm>
          <a:prstGeom prst="rect">
            <a:avLst/>
          </a:prstGeom>
        </p:spPr>
      </p:pic>
      <p:pic>
        <p:nvPicPr>
          <p:cNvPr id="7" name="Picture 6" descr="A picture containing person, indoor, sitting, wall&#10;&#10;Description automatically generated">
            <a:extLst>
              <a:ext uri="{FF2B5EF4-FFF2-40B4-BE49-F238E27FC236}">
                <a16:creationId xmlns:a16="http://schemas.microsoft.com/office/drawing/2014/main" id="{48A98905-CB77-4087-8ECC-3086F3D88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5771" y="942204"/>
            <a:ext cx="2994798" cy="1928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B2867F-2E49-4450-9C4A-6516ABFA6FEE}"/>
              </a:ext>
            </a:extLst>
          </p:cNvPr>
          <p:cNvSpPr txBox="1"/>
          <p:nvPr/>
        </p:nvSpPr>
        <p:spPr>
          <a:xfrm>
            <a:off x="1483331" y="-107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atin typeface="Lucida Calligraphy" panose="03010101010101010101" pitchFamily="66" charset="0"/>
              </a:rPr>
              <a:t>My Nephew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4AB51-BD7B-4209-B95F-418E38FDF1E7}"/>
              </a:ext>
            </a:extLst>
          </p:cNvPr>
          <p:cNvSpPr txBox="1"/>
          <p:nvPr/>
        </p:nvSpPr>
        <p:spPr>
          <a:xfrm>
            <a:off x="2337445" y="4652695"/>
            <a:ext cx="1039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b="1" dirty="0">
                <a:latin typeface="Lucida Calligraphy" panose="03010101010101010101" pitchFamily="66" charset="0"/>
              </a:rPr>
              <a:t>My </a:t>
            </a:r>
          </a:p>
          <a:p>
            <a:pPr algn="ctr"/>
            <a:r>
              <a:rPr lang="en-CA" sz="2200" b="1" dirty="0">
                <a:latin typeface="Lucida Calligraphy" panose="03010101010101010101" pitchFamily="66" charset="0"/>
              </a:rPr>
              <a:t>Niece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B9657D-33D8-4F48-9CB1-76A265EA707F}"/>
              </a:ext>
            </a:extLst>
          </p:cNvPr>
          <p:cNvSpPr txBox="1">
            <a:spLocks/>
          </p:cNvSpPr>
          <p:nvPr/>
        </p:nvSpPr>
        <p:spPr>
          <a:xfrm>
            <a:off x="3765183" y="10347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latin typeface="Algerian" panose="04020705040A02060702" pitchFamily="82" charset="0"/>
              </a:rPr>
              <a:t>Intellectual </a:t>
            </a:r>
          </a:p>
        </p:txBody>
      </p:sp>
      <p:pic>
        <p:nvPicPr>
          <p:cNvPr id="3" name="Picture 2" descr="A baby lying on a bed&#10;&#10;Description automatically generated">
            <a:extLst>
              <a:ext uri="{FF2B5EF4-FFF2-40B4-BE49-F238E27FC236}">
                <a16:creationId xmlns:a16="http://schemas.microsoft.com/office/drawing/2014/main" id="{9729EE60-84B3-4A54-9E27-2CE90B40F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9" y="3387913"/>
            <a:ext cx="2244938" cy="3299007"/>
          </a:xfrm>
          <a:prstGeom prst="rect">
            <a:avLst/>
          </a:prstGeom>
        </p:spPr>
      </p:pic>
      <p:pic>
        <p:nvPicPr>
          <p:cNvPr id="14" name="Picture 13" descr="A person sitting on a couch&#10;&#10;Description automatically generated">
            <a:extLst>
              <a:ext uri="{FF2B5EF4-FFF2-40B4-BE49-F238E27FC236}">
                <a16:creationId xmlns:a16="http://schemas.microsoft.com/office/drawing/2014/main" id="{CDFDDE4D-0984-45B5-94EA-3A4EECB09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12" y="3455546"/>
            <a:ext cx="2423530" cy="32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4F1872A6-890F-4970-8652-6617335EF02D}"/>
              </a:ext>
            </a:extLst>
          </p:cNvPr>
          <p:cNvSpPr/>
          <p:nvPr/>
        </p:nvSpPr>
        <p:spPr>
          <a:xfrm>
            <a:off x="2114169" y="3117144"/>
            <a:ext cx="7525512" cy="3557016"/>
          </a:xfrm>
          <a:prstGeom prst="round2DiagRect">
            <a:avLst/>
          </a:prstGeom>
          <a:solidFill>
            <a:srgbClr val="90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Growing up I have been very organized and have been a perfectionist: Throughout my life my Mum has been very organized, clean and neat. Also, when my parents separated, I had to take my clothes, </a:t>
            </a:r>
            <a:r>
              <a:rPr lang="en-CA" dirty="0" err="1"/>
              <a:t>etc</a:t>
            </a:r>
            <a:r>
              <a:rPr lang="en-CA" dirty="0"/>
              <a:t> from house to house, so this has had an influence on me being organized and clean.  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A6803EF-4CDA-468D-911D-E0416C3BE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7747">
            <a:off x="8572240" y="475106"/>
            <a:ext cx="3011181" cy="3007836"/>
          </a:xfrm>
          <a:prstGeom prst="rect">
            <a:avLst/>
          </a:prstGeom>
        </p:spPr>
      </p:pic>
      <p:pic>
        <p:nvPicPr>
          <p:cNvPr id="8" name="Picture 7" descr="A picture containing indoor, refrigerator, cabinet, microwave&#10;&#10;Description automatically generated">
            <a:extLst>
              <a:ext uri="{FF2B5EF4-FFF2-40B4-BE49-F238E27FC236}">
                <a16:creationId xmlns:a16="http://schemas.microsoft.com/office/drawing/2014/main" id="{AEB3ED08-87B3-4AF0-8BBA-397C8F592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0" y="348940"/>
            <a:ext cx="4198300" cy="24377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8C9FD1-5C50-4EBC-BD14-C1E3D4344955}"/>
              </a:ext>
            </a:extLst>
          </p:cNvPr>
          <p:cNvSpPr txBox="1">
            <a:spLocks/>
          </p:cNvSpPr>
          <p:nvPr/>
        </p:nvSpPr>
        <p:spPr>
          <a:xfrm>
            <a:off x="1455100" y="1078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>
                <a:latin typeface="Algerian" panose="04020705040A02060702" pitchFamily="82" charset="0"/>
              </a:rPr>
              <a:t>Intellectual </a:t>
            </a:r>
            <a:endParaRPr lang="en-CA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3AE9-B917-4563-8A2F-FA438279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22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Algerian" panose="04020705040A02060702" pitchFamily="82" charset="0"/>
              </a:rPr>
              <a:t>Intellectual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4F1872A6-890F-4970-8652-6617335EF02D}"/>
              </a:ext>
            </a:extLst>
          </p:cNvPr>
          <p:cNvSpPr/>
          <p:nvPr/>
        </p:nvSpPr>
        <p:spPr>
          <a:xfrm>
            <a:off x="2333244" y="2973959"/>
            <a:ext cx="7525512" cy="3557016"/>
          </a:xfrm>
          <a:prstGeom prst="round2DiagRect">
            <a:avLst/>
          </a:prstGeom>
          <a:solidFill>
            <a:srgbClr val="90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When I was younger I would always sit at the dinner table and look out the window. Later on in my Childhood my parents realized that I am very observant because I could remember what car people would drive or other stuff. Now that I am older, I am still observant just not as good as I was when I was younger. My Dad wants me to pursue a career where it can include my observant skills. </a:t>
            </a:r>
          </a:p>
        </p:txBody>
      </p:sp>
      <p:pic>
        <p:nvPicPr>
          <p:cNvPr id="5" name="Picture 4" descr="A close up of a persons face&#10;&#10;Description automatically generated">
            <a:extLst>
              <a:ext uri="{FF2B5EF4-FFF2-40B4-BE49-F238E27FC236}">
                <a16:creationId xmlns:a16="http://schemas.microsoft.com/office/drawing/2014/main" id="{2D684EDF-B55B-489E-9F73-807B09661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12555" r="21176" b="13453"/>
          <a:stretch/>
        </p:blipFill>
        <p:spPr>
          <a:xfrm rot="20786082">
            <a:off x="410499" y="1184377"/>
            <a:ext cx="2911397" cy="1746839"/>
          </a:xfrm>
          <a:prstGeom prst="rect">
            <a:avLst/>
          </a:prstGeom>
        </p:spPr>
      </p:pic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DEB61C17-9910-4105-93BF-28BF9E733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864">
            <a:off x="8949510" y="737814"/>
            <a:ext cx="2847974" cy="21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CAD1940-EA42-4EFB-8476-85795CE59837}"/>
              </a:ext>
            </a:extLst>
          </p:cNvPr>
          <p:cNvSpPr/>
          <p:nvPr/>
        </p:nvSpPr>
        <p:spPr>
          <a:xfrm>
            <a:off x="300863" y="1598105"/>
            <a:ext cx="5699888" cy="4259770"/>
          </a:xfrm>
          <a:prstGeom prst="round2DiagRect">
            <a:avLst/>
          </a:prstGeom>
          <a:solidFill>
            <a:srgbClr val="B99D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 am an active person because I tried a lot of different sports when I was younger. Some of these sports include swimming, dance, and ice skating. Surprisingly, I am not very flexible which is weird because I tried gymnastics and cheerleading when I was younger. When I was 7 or 8 years old my Dad put me into 5-pin bowling at Port Coquitlam Bowl and I have now been bowling for 8 years!</a:t>
            </a:r>
          </a:p>
          <a:p>
            <a:pPr algn="ctr"/>
            <a:endParaRPr lang="en-CA" dirty="0"/>
          </a:p>
        </p:txBody>
      </p:sp>
      <p:pic>
        <p:nvPicPr>
          <p:cNvPr id="10" name="Picture 9" descr="A person wearing a hat&#10;&#10;Description automatically generated">
            <a:extLst>
              <a:ext uri="{FF2B5EF4-FFF2-40B4-BE49-F238E27FC236}">
                <a16:creationId xmlns:a16="http://schemas.microsoft.com/office/drawing/2014/main" id="{63AEF521-027D-4064-B177-91DF59D1C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873"/>
            <a:ext cx="2942464" cy="4025900"/>
          </a:xfrm>
          <a:prstGeom prst="rect">
            <a:avLst/>
          </a:prstGeom>
        </p:spPr>
      </p:pic>
      <p:pic>
        <p:nvPicPr>
          <p:cNvPr id="11" name="Picture 10" descr="A picture containing person, floor, ground, airport&#10;&#10;Description automatically generated">
            <a:extLst>
              <a:ext uri="{FF2B5EF4-FFF2-40B4-BE49-F238E27FC236}">
                <a16:creationId xmlns:a16="http://schemas.microsoft.com/office/drawing/2014/main" id="{0B053F2C-14BA-4163-9361-570DABDDE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665" y="1526873"/>
            <a:ext cx="2997199" cy="2247899"/>
          </a:xfrm>
          <a:prstGeom prst="rect">
            <a:avLst/>
          </a:prstGeom>
        </p:spPr>
      </p:pic>
      <p:pic>
        <p:nvPicPr>
          <p:cNvPr id="12" name="Picture 11" descr="A picture containing indoor, person, wall, holding&#10;&#10;Description automatically generated">
            <a:extLst>
              <a:ext uri="{FF2B5EF4-FFF2-40B4-BE49-F238E27FC236}">
                <a16:creationId xmlns:a16="http://schemas.microsoft.com/office/drawing/2014/main" id="{11F22846-6F32-4885-BC0F-21C5BA197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665" y="3828274"/>
            <a:ext cx="2997198" cy="21008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C504448-FFEC-49E7-832D-B7711F7B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791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Algerian" panose="04020705040A02060702" pitchFamily="82" charset="0"/>
              </a:rPr>
              <a:t>Physical </a:t>
            </a:r>
          </a:p>
        </p:txBody>
      </p:sp>
    </p:spTree>
    <p:extLst>
      <p:ext uri="{BB962C8B-B14F-4D97-AF65-F5344CB8AC3E}">
        <p14:creationId xmlns:p14="http://schemas.microsoft.com/office/powerpoint/2010/main" val="8288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CAD1940-EA42-4EFB-8476-85795CE59837}"/>
              </a:ext>
            </a:extLst>
          </p:cNvPr>
          <p:cNvSpPr/>
          <p:nvPr/>
        </p:nvSpPr>
        <p:spPr>
          <a:xfrm>
            <a:off x="6305170" y="2362285"/>
            <a:ext cx="5648705" cy="3213650"/>
          </a:xfrm>
          <a:prstGeom prst="round2DiagRect">
            <a:avLst/>
          </a:prstGeom>
          <a:solidFill>
            <a:srgbClr val="B99D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During my childhood I was very competitive because my Dad played baseball and my older sister played soccer. To this day I am still competitive especially in my sport which is 5-pin bowling.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C9DF1-FAF0-494A-A3B4-8A814F10C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2" y="1119273"/>
            <a:ext cx="2978816" cy="198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E51C1-270B-4B4C-8C3F-6DA2AA12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" y="4352925"/>
            <a:ext cx="3115210" cy="1985878"/>
          </a:xfrm>
          <a:prstGeom prst="rect">
            <a:avLst/>
          </a:prstGeom>
        </p:spPr>
      </p:pic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A26E5132-968F-43DF-9253-5680D7280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9550" r="1721" b="7187"/>
          <a:stretch/>
        </p:blipFill>
        <p:spPr>
          <a:xfrm>
            <a:off x="3240146" y="4359055"/>
            <a:ext cx="2646685" cy="1979748"/>
          </a:xfrm>
          <a:prstGeom prst="rect">
            <a:avLst/>
          </a:prstGeom>
        </p:spPr>
      </p:pic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F064775-5035-47D9-89D3-AF132D08F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59" y="1125402"/>
            <a:ext cx="2434435" cy="1979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CCA90-90F2-4F6A-AB89-5EBC02C4E376}"/>
              </a:ext>
            </a:extLst>
          </p:cNvPr>
          <p:cNvSpPr txBox="1"/>
          <p:nvPr/>
        </p:nvSpPr>
        <p:spPr>
          <a:xfrm>
            <a:off x="2112667" y="3171975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latin typeface="Lucida Calligraphy" panose="03010101010101010101" pitchFamily="66" charset="0"/>
              </a:rPr>
              <a:t>Nationals 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132A0-8065-40E7-88EC-12565871B717}"/>
              </a:ext>
            </a:extLst>
          </p:cNvPr>
          <p:cNvSpPr txBox="1"/>
          <p:nvPr/>
        </p:nvSpPr>
        <p:spPr>
          <a:xfrm>
            <a:off x="2213301" y="6346309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latin typeface="Lucida Calligraphy" panose="03010101010101010101" pitchFamily="66" charset="0"/>
              </a:rPr>
              <a:t>Nationals 2017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DFF3AE3-AE52-4045-8078-42AB1ABF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22" y="571051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Algerian" panose="04020705040A02060702" pitchFamily="82" charset="0"/>
              </a:rPr>
              <a:t>Physical </a:t>
            </a:r>
          </a:p>
        </p:txBody>
      </p:sp>
    </p:spTree>
    <p:extLst>
      <p:ext uri="{BB962C8B-B14F-4D97-AF65-F5344CB8AC3E}">
        <p14:creationId xmlns:p14="http://schemas.microsoft.com/office/powerpoint/2010/main" val="19732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CAD1940-EA42-4EFB-8476-85795CE59837}"/>
              </a:ext>
            </a:extLst>
          </p:cNvPr>
          <p:cNvSpPr/>
          <p:nvPr/>
        </p:nvSpPr>
        <p:spPr>
          <a:xfrm>
            <a:off x="914019" y="2259298"/>
            <a:ext cx="7525512" cy="3557016"/>
          </a:xfrm>
          <a:prstGeom prst="round2DiagRect">
            <a:avLst/>
          </a:prstGeom>
          <a:solidFill>
            <a:srgbClr val="B99D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When I was a baby I was very small because I was born 6 weeks early. Growing up, I have been thin and that is because of family genetics. People sometimes pick on me for being thin but I just try and ignore it. </a:t>
            </a:r>
          </a:p>
        </p:txBody>
      </p:sp>
      <p:pic>
        <p:nvPicPr>
          <p:cNvPr id="7" name="Picture 6" descr="A picture containing indoor, furniture&#10;&#10;Description automatically generated">
            <a:extLst>
              <a:ext uri="{FF2B5EF4-FFF2-40B4-BE49-F238E27FC236}">
                <a16:creationId xmlns:a16="http://schemas.microsoft.com/office/drawing/2014/main" id="{B5F95996-C033-4996-BDA5-DF8E2A7D7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25" y="4037806"/>
            <a:ext cx="3273425" cy="24550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F058E9C-E293-4AA2-8065-465F7B77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025" y="457222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Algerian" panose="04020705040A02060702" pitchFamily="82" charset="0"/>
              </a:rPr>
              <a:t>Physical </a:t>
            </a:r>
          </a:p>
        </p:txBody>
      </p:sp>
    </p:spTree>
    <p:extLst>
      <p:ext uri="{BB962C8B-B14F-4D97-AF65-F5344CB8AC3E}">
        <p14:creationId xmlns:p14="http://schemas.microsoft.com/office/powerpoint/2010/main" val="8704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17BF079-43E6-440A-8AF5-829201F11375}"/>
              </a:ext>
            </a:extLst>
          </p:cNvPr>
          <p:cNvSpPr/>
          <p:nvPr/>
        </p:nvSpPr>
        <p:spPr>
          <a:xfrm>
            <a:off x="2333244" y="2066544"/>
            <a:ext cx="7525512" cy="3557016"/>
          </a:xfrm>
          <a:prstGeom prst="round2DiagRect">
            <a:avLst/>
          </a:prstGeom>
          <a:solidFill>
            <a:srgbClr val="FAF8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When I was younger I was put into speech therapy because I was quiet, and would never use my words. Today, I am very shy and I have developed social anxiety. I am social when I hangout with my close friends, but besides that I am quiet. </a:t>
            </a:r>
          </a:p>
        </p:txBody>
      </p:sp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2A5CB34D-2627-442E-9AD7-F884E30F8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65125"/>
            <a:ext cx="2914650" cy="2914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BC313A-748E-4824-B207-52B71B997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Algerian" panose="04020705040A02060702" pitchFamily="82" charset="0"/>
              </a:rPr>
              <a:t>Social </a:t>
            </a:r>
          </a:p>
        </p:txBody>
      </p:sp>
    </p:spTree>
    <p:extLst>
      <p:ext uri="{BB962C8B-B14F-4D97-AF65-F5344CB8AC3E}">
        <p14:creationId xmlns:p14="http://schemas.microsoft.com/office/powerpoint/2010/main" val="10183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17BF079-43E6-440A-8AF5-829201F11375}"/>
              </a:ext>
            </a:extLst>
          </p:cNvPr>
          <p:cNvSpPr/>
          <p:nvPr/>
        </p:nvSpPr>
        <p:spPr>
          <a:xfrm>
            <a:off x="3666744" y="2076069"/>
            <a:ext cx="7525512" cy="3557016"/>
          </a:xfrm>
          <a:prstGeom prst="round2DiagRect">
            <a:avLst/>
          </a:prstGeom>
          <a:solidFill>
            <a:srgbClr val="FAF8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When it comes to going to places or making decisions, I usually am very cautious and overthink things. This is from seeing my Mum suffer with anxiety issues. </a:t>
            </a:r>
          </a:p>
        </p:txBody>
      </p:sp>
      <p:pic>
        <p:nvPicPr>
          <p:cNvPr id="5" name="Picture 4" descr="A person smiling and posing for the camera&#10;&#10;Description automatically generated">
            <a:extLst>
              <a:ext uri="{FF2B5EF4-FFF2-40B4-BE49-F238E27FC236}">
                <a16:creationId xmlns:a16="http://schemas.microsoft.com/office/drawing/2014/main" id="{00B0230A-273A-4AB5-B532-F604E54BD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690688"/>
            <a:ext cx="3162300" cy="421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FBB126-A8AD-49AB-8383-A4EB4156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288130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Algerian" panose="04020705040A02060702" pitchFamily="82" charset="0"/>
              </a:rPr>
              <a:t>Social </a:t>
            </a:r>
          </a:p>
        </p:txBody>
      </p:sp>
    </p:spTree>
    <p:extLst>
      <p:ext uri="{BB962C8B-B14F-4D97-AF65-F5344CB8AC3E}">
        <p14:creationId xmlns:p14="http://schemas.microsoft.com/office/powerpoint/2010/main" val="41703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17BF079-43E6-440A-8AF5-829201F11375}"/>
              </a:ext>
            </a:extLst>
          </p:cNvPr>
          <p:cNvSpPr/>
          <p:nvPr/>
        </p:nvSpPr>
        <p:spPr>
          <a:xfrm>
            <a:off x="2333244" y="2066544"/>
            <a:ext cx="7525512" cy="3557016"/>
          </a:xfrm>
          <a:prstGeom prst="round2DiagRect">
            <a:avLst/>
          </a:prstGeom>
          <a:solidFill>
            <a:srgbClr val="FAF8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I grew up in a family where my Mum was kind, polite and respectful to everyone around her. So growing up as a child I learned to be friendly to everyone and to respect everyone for who they are.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46495E-BEF5-483E-B3EC-B7EFA7FA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747"/>
            <a:ext cx="10515600" cy="1325563"/>
          </a:xfrm>
        </p:spPr>
        <p:txBody>
          <a:bodyPr/>
          <a:lstStyle/>
          <a:p>
            <a:pPr algn="ctr"/>
            <a:r>
              <a:rPr lang="en-CA" dirty="0">
                <a:latin typeface="Algerian" panose="04020705040A02060702" pitchFamily="82" charset="0"/>
              </a:rPr>
              <a:t>Social </a:t>
            </a:r>
          </a:p>
        </p:txBody>
      </p:sp>
    </p:spTree>
    <p:extLst>
      <p:ext uri="{BB962C8B-B14F-4D97-AF65-F5344CB8AC3E}">
        <p14:creationId xmlns:p14="http://schemas.microsoft.com/office/powerpoint/2010/main" val="15665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410786D-F278-4891-AC0C-5F892F740395}"/>
              </a:ext>
            </a:extLst>
          </p:cNvPr>
          <p:cNvSpPr/>
          <p:nvPr/>
        </p:nvSpPr>
        <p:spPr>
          <a:xfrm>
            <a:off x="290787" y="2208848"/>
            <a:ext cx="7525512" cy="3557016"/>
          </a:xfrm>
          <a:prstGeom prst="round2DiagRect">
            <a:avLst/>
          </a:prstGeom>
          <a:solidFill>
            <a:srgbClr val="52CC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My parents separated when I was seven years old and it wasn't that tough on me because I saw my Dad every weekend and he only lived 5 minutes away. My parents separating has taught me to be cautious with relationships, that no one is perfect and lastly it has taught me to be open minded.  </a:t>
            </a:r>
          </a:p>
          <a:p>
            <a:pPr algn="ctr"/>
            <a:endParaRPr lang="en-CA" dirty="0"/>
          </a:p>
        </p:txBody>
      </p:sp>
      <p:pic>
        <p:nvPicPr>
          <p:cNvPr id="11" name="Picture 10" descr="A close up of a red brick wall&#10;&#10;Description automatically generated">
            <a:extLst>
              <a:ext uri="{FF2B5EF4-FFF2-40B4-BE49-F238E27FC236}">
                <a16:creationId xmlns:a16="http://schemas.microsoft.com/office/drawing/2014/main" id="{529A38C4-2EA5-4BE5-B684-027D765BB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99" y="886969"/>
            <a:ext cx="3827514" cy="2542031"/>
          </a:xfrm>
          <a:prstGeom prst="rect">
            <a:avLst/>
          </a:prstGeom>
        </p:spPr>
      </p:pic>
      <p:pic>
        <p:nvPicPr>
          <p:cNvPr id="13" name="Picture 12" descr="A group of people standing next to a teddy bear&#10;&#10;Description automatically generated">
            <a:extLst>
              <a:ext uri="{FF2B5EF4-FFF2-40B4-BE49-F238E27FC236}">
                <a16:creationId xmlns:a16="http://schemas.microsoft.com/office/drawing/2014/main" id="{DFBF22AE-836F-43D3-964D-6A67E508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88" y="3622231"/>
            <a:ext cx="3827525" cy="28706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D86F6C-EDE7-4638-8FF7-2453E7FC3FA6}"/>
              </a:ext>
            </a:extLst>
          </p:cNvPr>
          <p:cNvSpPr txBox="1">
            <a:spLocks/>
          </p:cNvSpPr>
          <p:nvPr/>
        </p:nvSpPr>
        <p:spPr>
          <a:xfrm>
            <a:off x="-1204257" y="4293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latin typeface="Algerian" panose="04020705040A02060702" pitchFamily="82" charset="0"/>
              </a:rPr>
              <a:t>Emotional </a:t>
            </a:r>
          </a:p>
        </p:txBody>
      </p:sp>
    </p:spTree>
    <p:extLst>
      <p:ext uri="{BB962C8B-B14F-4D97-AF65-F5344CB8AC3E}">
        <p14:creationId xmlns:p14="http://schemas.microsoft.com/office/powerpoint/2010/main" val="16548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CBD06434-C643-4B0B-812B-BEC52AB7BD36}"/>
              </a:ext>
            </a:extLst>
          </p:cNvPr>
          <p:cNvSpPr/>
          <p:nvPr/>
        </p:nvSpPr>
        <p:spPr>
          <a:xfrm>
            <a:off x="315072" y="2101272"/>
            <a:ext cx="4911570" cy="3538537"/>
          </a:xfrm>
          <a:prstGeom prst="round2DiagRect">
            <a:avLst/>
          </a:prstGeom>
          <a:solidFill>
            <a:srgbClr val="52CC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 often keep my emotions inside rather than showing them and that is because I had an older sister named Laura and she sometimes overshadowed me.</a:t>
            </a:r>
          </a:p>
        </p:txBody>
      </p:sp>
      <p:pic>
        <p:nvPicPr>
          <p:cNvPr id="4" name="Picture 3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965B674-6D95-4E2D-85CC-9D5A1F2D2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9" y="2731607"/>
            <a:ext cx="3548993" cy="2277866"/>
          </a:xfrm>
          <a:prstGeom prst="rect">
            <a:avLst/>
          </a:prstGeom>
        </p:spPr>
      </p:pic>
      <p:pic>
        <p:nvPicPr>
          <p:cNvPr id="10" name="Picture 9" descr="A picture containing person, indoor, yellow, child&#10;&#10;Description automatically generated">
            <a:extLst>
              <a:ext uri="{FF2B5EF4-FFF2-40B4-BE49-F238E27FC236}">
                <a16:creationId xmlns:a16="http://schemas.microsoft.com/office/drawing/2014/main" id="{A2E11718-5765-4072-B946-803560F32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89" y="1084479"/>
            <a:ext cx="3121687" cy="2033586"/>
          </a:xfrm>
          <a:prstGeom prst="rect">
            <a:avLst/>
          </a:prstGeom>
        </p:spPr>
      </p:pic>
      <p:pic>
        <p:nvPicPr>
          <p:cNvPr id="6" name="Picture 5" descr="A baby girl lying on a bed&#10;&#10;Description automatically generated">
            <a:extLst>
              <a:ext uri="{FF2B5EF4-FFF2-40B4-BE49-F238E27FC236}">
                <a16:creationId xmlns:a16="http://schemas.microsoft.com/office/drawing/2014/main" id="{2FB9E733-5DA4-470E-9BB6-4F823F75C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89" y="3369651"/>
            <a:ext cx="3121687" cy="23412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0A62C7C-6FE3-42AF-906F-796803714146}"/>
              </a:ext>
            </a:extLst>
          </p:cNvPr>
          <p:cNvSpPr txBox="1">
            <a:spLocks/>
          </p:cNvSpPr>
          <p:nvPr/>
        </p:nvSpPr>
        <p:spPr>
          <a:xfrm>
            <a:off x="838200" y="421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latin typeface="Algerian" panose="04020705040A02060702" pitchFamily="82" charset="0"/>
              </a:rPr>
              <a:t>Emotional </a:t>
            </a:r>
          </a:p>
        </p:txBody>
      </p:sp>
    </p:spTree>
    <p:extLst>
      <p:ext uri="{BB962C8B-B14F-4D97-AF65-F5344CB8AC3E}">
        <p14:creationId xmlns:p14="http://schemas.microsoft.com/office/powerpoint/2010/main" val="21206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659</Words>
  <Application>Microsoft Office PowerPoint</Application>
  <PresentationFormat>Widescreen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Lucida Calligraphy</vt:lpstr>
      <vt:lpstr>Office Theme</vt:lpstr>
      <vt:lpstr>My Life’s Experiences</vt:lpstr>
      <vt:lpstr>Physical </vt:lpstr>
      <vt:lpstr>Physical </vt:lpstr>
      <vt:lpstr>Physical </vt:lpstr>
      <vt:lpstr>Social </vt:lpstr>
      <vt:lpstr>Social </vt:lpstr>
      <vt:lpstr>Social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Intellectual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Life’s Experiences</dc:title>
  <dc:creator>AJ Enos</dc:creator>
  <cp:lastModifiedBy>AJ Enos</cp:lastModifiedBy>
  <cp:revision>25</cp:revision>
  <dcterms:created xsi:type="dcterms:W3CDTF">2019-01-31T19:00:42Z</dcterms:created>
  <dcterms:modified xsi:type="dcterms:W3CDTF">2019-02-02T07:55:22Z</dcterms:modified>
</cp:coreProperties>
</file>