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D4428-9AAA-0B7E-C3A2-F09DB98A325A}" v="537" dt="2023-12-08T00:31:59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2622-EE02-1AAA-1BB8-D3D07C63D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2E0D5-9CC4-D790-8814-5CF3F62A9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5A02C-8E41-D7B2-EF2A-F0277677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B93F3-13DC-BAE7-E10F-AA49C6BE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7F0E-516C-6D9C-BFD3-BDE34560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652C-B929-249E-F3F8-2E941075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2BFB2-ED35-95B3-C76F-F0F35F3D3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B5E9E-EE21-EE6C-D9A2-130E18C2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D3EE9-49E9-4D87-734A-1279730B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211B0-3B97-8370-023A-7A0A7FF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2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F34BC-FB41-CF61-96BC-F964694BB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71600-3FDC-E107-2619-332BE7A91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F7C1C-FF0F-F405-E5C6-78CA7C99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5059-0C85-15F8-34D2-5B8A4F5A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C9BC3-5F66-B110-B4ED-D01B8029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1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B809-1292-CA35-EFF8-121D3BAD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BF414-7B79-CF85-CF93-B393AA6A9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ADAD7-5041-E1FD-1D84-21D79F38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1E63B-977F-6893-325E-48EDB414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56EFD-AAEA-44A8-F97C-FFE10619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2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7F81-76D6-3142-F2A2-BBB34893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31291-C0B1-A042-A537-ED807097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6492-FECB-C899-4348-51D3EEBA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6A37A-3750-BA2F-58AE-2836D3AB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6E0C7-7101-1C4D-9C62-A74BB66A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74F2-6EFD-2AE8-42AD-C09E2BA2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E96A1-E7DB-6AB5-6C77-BA1437D68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DF332-DFA0-3B62-BA88-24C092539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99F5B-18B8-AE1F-0433-06C64BA3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C9AD1-3814-04C4-06A2-A991F2E1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FCDEC-1F1E-D391-010A-8DC30198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9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216F-128E-678B-6FDE-A4E087E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C67A1-3753-6917-1468-8BFA1CEA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64D30-B729-507A-73C6-E845A892C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5B3B3-71C3-F9D0-481D-93208C1EB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0BA2D-B9AF-5791-1B6C-A4EF30581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CA1D5-4D21-2878-E075-B1AD7424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FB0602-236A-5B30-BE1A-E2E0F841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1E265-8CFF-2923-225A-7270569D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3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5BFF-F717-59E9-1C95-7E6571DE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7A91E-C4DD-00C0-8824-D3F9A9646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508D6-53A2-D331-23CC-5022487E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C3AE9-5FC9-FE77-C4C4-DA8C3BED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45CB5-793E-6BF5-36B3-B56EB665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1CC8C-88AC-D272-AE66-F9DC57C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C3760-5D0E-2470-BBEF-A3030B77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3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EA52-0458-7997-1612-2C643D86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1FFC0-A449-8082-3E0B-9D06D455F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B766E-56D2-86C2-6F03-EC9BB90E1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5007D-9026-E1F2-DCF1-B23D2053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AFEC4-40A2-DCCD-DBF9-5DD35C7A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1D37-4256-B2D7-90CF-34015E47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749F-3EE6-EB8C-9472-B1B27CB5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A3993-03CA-2FF3-B54E-D2794C068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AAD75-0AE6-8A62-DD7E-7C0A30D1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9FC52-A779-BCD9-EA51-AF4CCE48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EF028-F461-4433-7988-685A5849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9CF12-86F7-DF45-2C5B-2FBE7E8F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6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D7420-4587-C203-A591-128EC1B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77926-E3AC-410C-2326-F9F0A2774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6FE57-57D2-32CE-046A-2B9DF21EE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6154-1774-4708-8E90-C4E2910AFB5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E648F-2CC8-FECB-6A81-71B7B1E16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5C56E-960E-C722-B8FC-899659F79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6D36-1419-4D2A-AEF9-667BE5EC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6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F2B536-4F43-C839-5A15-2944C424C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9671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7791AF-4CE7-ACE2-E491-692875AE9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Pygame Project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F5F32-53BC-682D-54C9-8F75FB328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By: Aaron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3600"/>
    </mc:Choice>
    <mc:Fallback xmlns="">
      <p:transition spd="slow" advTm="33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E51-186C-C96D-DD62-AFB08C8F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E783-A115-4E2F-7BCD-E8AED66AA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A61F628A-540E-E27A-1098-7B4916ACE7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1" y="2802"/>
            <a:ext cx="12215531" cy="65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2F798-3DF0-2234-C98C-FA6B6C73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>
                <a:ea typeface="+mj-lt"/>
                <a:cs typeface="+mj-lt"/>
              </a:rPr>
              <a:t>What makes the code your own? </a:t>
            </a:r>
            <a:endParaRPr lang="en-US" sz="5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E79B-82EC-78F4-0FAE-6F8C2CA00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The images and debugging were done by me</a:t>
            </a:r>
            <a:endParaRPr lang="en-US" sz="2200"/>
          </a:p>
          <a:p>
            <a:r>
              <a:rPr lang="en-US" sz="2200">
                <a:cs typeface="Calibri"/>
              </a:rPr>
              <a:t>Product of a lot of trial and error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E26FB9A9-99C7-9730-18FC-7B74E921E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" r="30581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034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0B4A8-C9F5-8571-0CC5-B6E223E0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Key Learnings, hurdles, debugging and what is next? </a:t>
            </a:r>
            <a:endParaRPr lang="en-US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7FEFD-C3D4-9F40-D6A7-A14E6A52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cs typeface="Calibri"/>
              </a:rPr>
              <a:t>I learned how to manage my time better</a:t>
            </a:r>
          </a:p>
          <a:p>
            <a:r>
              <a:rPr lang="en-US" sz="1900">
                <a:cs typeface="Calibri"/>
              </a:rPr>
              <a:t>I had some issues with the Sad Monkey movement which kept on getting stuck in one spot so I had to google and watch Youtube </a:t>
            </a:r>
            <a:r>
              <a:rPr lang="en-US" sz="1900">
                <a:ea typeface="+mn-lt"/>
                <a:cs typeface="+mn-lt"/>
              </a:rPr>
              <a:t>tutorials to figure out how to make the movement work.</a:t>
            </a:r>
          </a:p>
          <a:p>
            <a:r>
              <a:rPr lang="en-US" sz="1900">
                <a:cs typeface="Calibri"/>
              </a:rPr>
              <a:t>I wanted to use movement that didn't require me to use math, but I ended up brute forcing it to eventually work.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9E68EFCD-42DD-1D3C-D7E3-691D37DB5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9" r="9547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075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41409-F829-66FF-3E91-43FD4515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905011"/>
            <a:ext cx="4589328" cy="1889135"/>
          </a:xfrm>
        </p:spPr>
        <p:txBody>
          <a:bodyPr anchor="b">
            <a:normAutofit/>
          </a:bodyPr>
          <a:lstStyle/>
          <a:p>
            <a:endParaRPr lang="en-US" sz="4100"/>
          </a:p>
          <a:p>
            <a:endParaRPr lang="en-US" sz="4100"/>
          </a:p>
          <a:p>
            <a:r>
              <a:rPr lang="en-US" sz="4100">
                <a:ea typeface="+mj-lt"/>
                <a:cs typeface="+mj-lt"/>
              </a:rPr>
              <a:t>Self Assessment:  </a:t>
            </a:r>
            <a:endParaRPr lang="en-US" sz="4100"/>
          </a:p>
        </p:txBody>
      </p:sp>
      <p:pic>
        <p:nvPicPr>
          <p:cNvPr id="8" name="Picture 7" descr="A white rectangular grid with black text&#10;&#10;Description automatically generated">
            <a:extLst>
              <a:ext uri="{FF2B5EF4-FFF2-40B4-BE49-F238E27FC236}">
                <a16:creationId xmlns:a16="http://schemas.microsoft.com/office/drawing/2014/main" id="{1D965811-34FE-3C18-0A2A-574FCED09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7" y="1944199"/>
            <a:ext cx="5468347" cy="296084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A9795D-D784-9E4B-3AB5-91F850BB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16" y="2965592"/>
            <a:ext cx="4589328" cy="29873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I brute forced too much of the code with just trial and error and some of the code might just be pointless or </a:t>
            </a:r>
            <a:r>
              <a:rPr lang="en-US" sz="1800">
                <a:cs typeface="Calibri"/>
              </a:rPr>
              <a:t>inefficient</a:t>
            </a:r>
            <a:r>
              <a:rPr lang="en-US" sz="1800" dirty="0">
                <a:cs typeface="Calibri"/>
              </a:rPr>
              <a:t>. </a:t>
            </a:r>
            <a:endParaRPr lang="en-US" sz="1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31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67B3-0434-073A-04F5-2453AF74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Habits of Mind: 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97A34-EB10-888A-C479-84EEF2FED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cs typeface="Calibri"/>
              </a:rPr>
              <a:t>I got confused on how to do certain parts of the project which was </a:t>
            </a:r>
            <a:r>
              <a:rPr lang="en-US" sz="2000" dirty="0">
                <a:ea typeface="+mn-lt"/>
                <a:cs typeface="+mn-lt"/>
              </a:rPr>
              <a:t>frustrating and </a:t>
            </a:r>
            <a:r>
              <a:rPr lang="en-US" sz="2000" dirty="0">
                <a:cs typeface="Calibri"/>
              </a:rPr>
              <a:t>made it take longer than usual to finish. I tired asking some friends and knowledgeable people on how they did each part even though it was tedious it eventually work. When the program didn't work I tired to look into which part wasn't working and look into the code connected to the issue which worked pretty well for me. I expanding on the health bar along with the score display system.</a:t>
            </a:r>
            <a:endParaRPr lang="en-US" sz="2000" dirty="0"/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91FC83B0-AE80-A830-2B75-DFFDF7DDF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42" r="-3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79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Pygame Project </vt:lpstr>
      <vt:lpstr>PowerPoint Presentation</vt:lpstr>
      <vt:lpstr>What makes the code your own? </vt:lpstr>
      <vt:lpstr>Key Learnings, hurdles, debugging and what is next? </vt:lpstr>
      <vt:lpstr>  Self Assessment:  </vt:lpstr>
      <vt:lpstr>Habits of Mind: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132S-Chiu, Aaron</dc:creator>
  <cp:lastModifiedBy>132S-Chiu, Aaron</cp:lastModifiedBy>
  <cp:revision>75</cp:revision>
  <dcterms:created xsi:type="dcterms:W3CDTF">2023-12-07T21:09:21Z</dcterms:created>
  <dcterms:modified xsi:type="dcterms:W3CDTF">2024-01-09T20:34:35Z</dcterms:modified>
</cp:coreProperties>
</file>