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713"/>
  </p:normalViewPr>
  <p:slideViewPr>
    <p:cSldViewPr snapToGrid="0" snapToObjects="1">
      <p:cViewPr varScale="1">
        <p:scale>
          <a:sx n="102" d="100"/>
          <a:sy n="102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Drug Trade and </a:t>
            </a:r>
            <a:r>
              <a:rPr lang="fr-CA" dirty="0" smtClean="0"/>
              <a:t>subcultures </a:t>
            </a:r>
            <a:r>
              <a:rPr lang="fr-CA" dirty="0"/>
              <a:t>in Canada</a:t>
            </a:r>
          </a:p>
        </p:txBody>
      </p:sp>
    </p:spTree>
    <p:extLst>
      <p:ext uri="{BB962C8B-B14F-4D97-AF65-F5344CB8AC3E}">
        <p14:creationId xmlns:p14="http://schemas.microsoft.com/office/powerpoint/2010/main" val="136639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Canada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its 2007 report, the UN found that Canada led the industrialized world in marijuana use, at least when calculated as a percentage of population.</a:t>
            </a:r>
          </a:p>
          <a:p>
            <a:r>
              <a:rPr lang="en-CA" dirty="0" smtClean="0"/>
              <a:t>In its 2009 report, Canada is cited as the leading supplier of ecstasy in North America as well as a major producer and shipper of methamphetamine for markets around the world. The report cites the growing influence of gangs — Asian gangs on the West Coast and outlaw motorcycle gangs in central Canada.</a:t>
            </a:r>
          </a:p>
          <a:p>
            <a:r>
              <a:rPr lang="en-CA" dirty="0" smtClean="0"/>
              <a:t>Canadian-based trade in methamphetamine has grown so much since 2003 that by 2007, 83 per cent of all methamphetamine seized in Australia came from Canada.</a:t>
            </a:r>
          </a:p>
          <a:p>
            <a:r>
              <a:rPr lang="en-CA" dirty="0" smtClean="0"/>
              <a:t>You can go to jail for 3-5 years for drug trafficking in Canada.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688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British Columbia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agency says out of the 876 drug overdose deaths that have occurred in the province from January to July 2017, 706 involved the opioid fentanyl. This is a 143 per cent increase over the number of deaths occurring during the same period in 2016</a:t>
            </a:r>
            <a:r>
              <a:rPr lang="en-CA" dirty="0" smtClean="0"/>
              <a:t>.</a:t>
            </a:r>
          </a:p>
          <a:p>
            <a:r>
              <a:rPr lang="en-CA" dirty="0"/>
              <a:t>There were 91 suspected drug overdose deaths in July 2017, which represents a 30 per cent increase from last July. The number of drug overdoses so far this year is up 88 per </a:t>
            </a:r>
            <a:r>
              <a:rPr lang="en-CA" dirty="0" smtClean="0"/>
              <a:t>cent.</a:t>
            </a:r>
          </a:p>
          <a:p>
            <a:r>
              <a:rPr lang="en-CA" dirty="0" smtClean="0"/>
              <a:t>The </a:t>
            </a:r>
            <a:r>
              <a:rPr lang="en-CA" dirty="0"/>
              <a:t>majority of the deaths were concentrated in Vancouver, Victoria and Surrey.</a:t>
            </a:r>
          </a:p>
        </p:txBody>
      </p:sp>
    </p:spTree>
    <p:extLst>
      <p:ext uri="{BB962C8B-B14F-4D97-AF65-F5344CB8AC3E}">
        <p14:creationId xmlns:p14="http://schemas.microsoft.com/office/powerpoint/2010/main" val="1293170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Sub-cultures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 are several sub-cultures in Canada but the most common ones are: </a:t>
            </a:r>
          </a:p>
          <a:p>
            <a:r>
              <a:rPr lang="en-CA" smtClean="0"/>
              <a:t>Fandoms </a:t>
            </a:r>
            <a:endParaRPr lang="en-CA" smtClean="0"/>
          </a:p>
          <a:p>
            <a:r>
              <a:rPr lang="en-CA" smtClean="0"/>
              <a:t>Native </a:t>
            </a:r>
            <a:r>
              <a:rPr lang="en-CA" dirty="0" smtClean="0"/>
              <a:t>Americans </a:t>
            </a:r>
          </a:p>
          <a:p>
            <a:r>
              <a:rPr lang="en-CA" dirty="0" smtClean="0"/>
              <a:t>”video gamers”</a:t>
            </a:r>
          </a:p>
          <a:p>
            <a:r>
              <a:rPr lang="en-CA" dirty="0" smtClean="0"/>
              <a:t>Motorcycle gangs.</a:t>
            </a:r>
          </a:p>
          <a:p>
            <a:r>
              <a:rPr lang="en-CA" dirty="0" smtClean="0"/>
              <a:t>Drug gangs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451113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27</TotalTime>
  <Words>259</Words>
  <Application>Microsoft Macintosh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Arial</vt:lpstr>
      <vt:lpstr>Vapor Trail</vt:lpstr>
      <vt:lpstr>Drug Trade and subcultures in Canada</vt:lpstr>
      <vt:lpstr>Canada</vt:lpstr>
      <vt:lpstr>British Columbia </vt:lpstr>
      <vt:lpstr>Sub-cultures 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Trade and sub-culture in Canada</dc:title>
  <dc:creator>Hannah Stark</dc:creator>
  <cp:lastModifiedBy>xsakuratt@gmail.com</cp:lastModifiedBy>
  <cp:revision>5</cp:revision>
  <dcterms:created xsi:type="dcterms:W3CDTF">2017-11-21T17:32:50Z</dcterms:created>
  <dcterms:modified xsi:type="dcterms:W3CDTF">2017-11-22T17:27:34Z</dcterms:modified>
</cp:coreProperties>
</file>