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94627" autoAdjust="0"/>
  </p:normalViewPr>
  <p:slideViewPr>
    <p:cSldViewPr snapToGrid="0">
      <p:cViewPr varScale="1">
        <p:scale>
          <a:sx n="68" d="100"/>
          <a:sy n="68" d="100"/>
        </p:scale>
        <p:origin x="39" y="4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/>
              <a:t>Autobiographie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Tyler Jang</a:t>
            </a:r>
          </a:p>
        </p:txBody>
      </p:sp>
    </p:spTree>
    <p:extLst>
      <p:ext uri="{BB962C8B-B14F-4D97-AF65-F5344CB8AC3E}">
        <p14:creationId xmlns:p14="http://schemas.microsoft.com/office/powerpoint/2010/main" val="333181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</a:t>
            </a:r>
            <a:r>
              <a:rPr lang="en-CA" dirty="0"/>
              <a:t> </a:t>
            </a:r>
            <a:r>
              <a:rPr lang="en-CA" dirty="0" err="1"/>
              <a:t>ORigines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m’appelle</a:t>
            </a:r>
            <a:r>
              <a:rPr lang="en-CA" sz="2800" dirty="0"/>
              <a:t> Tyler Jang.</a:t>
            </a:r>
          </a:p>
          <a:p>
            <a:r>
              <a:rPr lang="en-CA" sz="2800" dirty="0" err="1"/>
              <a:t>J’été</a:t>
            </a:r>
            <a:r>
              <a:rPr lang="en-CA" sz="2800" dirty="0"/>
              <a:t> née </a:t>
            </a:r>
            <a:r>
              <a:rPr lang="en-CA" sz="2800" dirty="0" err="1"/>
              <a:t>en</a:t>
            </a:r>
            <a:r>
              <a:rPr lang="en-CA" sz="2800" dirty="0"/>
              <a:t> Vancouver le 7 </a:t>
            </a:r>
            <a:r>
              <a:rPr lang="en-CA" sz="2800" dirty="0" err="1"/>
              <a:t>août</a:t>
            </a:r>
            <a:r>
              <a:rPr lang="en-CA" sz="2800" dirty="0"/>
              <a:t> 2001.</a:t>
            </a:r>
          </a:p>
          <a:p>
            <a:r>
              <a:rPr lang="en-CA" sz="2800" dirty="0" err="1"/>
              <a:t>J’habite</a:t>
            </a:r>
            <a:r>
              <a:rPr lang="en-CA" sz="2800" dirty="0"/>
              <a:t> au Coquitlam.</a:t>
            </a:r>
          </a:p>
          <a:p>
            <a:r>
              <a:rPr lang="en-CA" sz="2800" dirty="0" err="1"/>
              <a:t>Je</a:t>
            </a:r>
            <a:r>
              <a:rPr lang="en-CA" sz="2800" dirty="0"/>
              <a:t> vie avec </a:t>
            </a:r>
            <a:r>
              <a:rPr lang="en-CA" sz="2800" dirty="0" err="1"/>
              <a:t>mes</a:t>
            </a:r>
            <a:r>
              <a:rPr lang="en-CA" sz="2800" dirty="0"/>
              <a:t> parents, ma </a:t>
            </a:r>
            <a:r>
              <a:rPr lang="en-CA" sz="2800" dirty="0" err="1"/>
              <a:t>soeur</a:t>
            </a:r>
            <a:r>
              <a:rPr lang="en-CA" sz="2800" dirty="0"/>
              <a:t> qui </a:t>
            </a:r>
            <a:r>
              <a:rPr lang="en-CA" sz="2800" dirty="0" err="1"/>
              <a:t>est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12e </a:t>
            </a:r>
            <a:r>
              <a:rPr lang="en-CA" sz="2800" dirty="0" err="1"/>
              <a:t>année</a:t>
            </a:r>
            <a:r>
              <a:rPr lang="en-CA" sz="2800" dirty="0"/>
              <a:t> </a:t>
            </a:r>
            <a:r>
              <a:rPr lang="en-CA" sz="2800" dirty="0" err="1"/>
              <a:t>içi</a:t>
            </a:r>
            <a:r>
              <a:rPr lang="en-CA" sz="2800" dirty="0"/>
              <a:t> à Riverside, et </a:t>
            </a:r>
            <a:r>
              <a:rPr lang="en-CA" sz="2800" dirty="0" err="1"/>
              <a:t>mes</a:t>
            </a:r>
            <a:r>
              <a:rPr lang="en-CA" sz="2800" dirty="0"/>
              <a:t> </a:t>
            </a:r>
            <a:r>
              <a:rPr lang="en-CA" sz="2800" dirty="0" err="1"/>
              <a:t>quatre</a:t>
            </a:r>
            <a:r>
              <a:rPr lang="en-CA" sz="2800" dirty="0"/>
              <a:t> chats, Lynx, Star, Tigger, et Finn.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312" y="166466"/>
            <a:ext cx="4100587" cy="205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</a:t>
            </a:r>
            <a:r>
              <a:rPr lang="en-CA" dirty="0"/>
              <a:t> </a:t>
            </a:r>
            <a:r>
              <a:rPr lang="en-CA" dirty="0" err="1"/>
              <a:t>Intérêts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667351" cy="3615267"/>
          </a:xfrm>
        </p:spPr>
        <p:txBody>
          <a:bodyPr>
            <a:normAutofit/>
          </a:bodyPr>
          <a:lstStyle/>
          <a:p>
            <a:r>
              <a:rPr lang="en-CA" sz="2800" dirty="0"/>
              <a:t>Hors de </a:t>
            </a:r>
            <a:r>
              <a:rPr lang="en-CA" sz="2800" dirty="0" err="1"/>
              <a:t>l’école</a:t>
            </a:r>
            <a:r>
              <a:rPr lang="en-CA" sz="2800" dirty="0"/>
              <a:t>, </a:t>
            </a:r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joue</a:t>
            </a:r>
            <a:r>
              <a:rPr lang="en-CA" sz="2800" dirty="0"/>
              <a:t> au hockey environ trois </a:t>
            </a:r>
            <a:r>
              <a:rPr lang="en-CA" sz="2800" dirty="0" err="1"/>
              <a:t>fois</a:t>
            </a:r>
            <a:r>
              <a:rPr lang="en-CA" sz="2800" dirty="0"/>
              <a:t> par </a:t>
            </a:r>
            <a:r>
              <a:rPr lang="en-CA" sz="2800" dirty="0" err="1"/>
              <a:t>semaine</a:t>
            </a:r>
            <a:r>
              <a:rPr lang="en-CA" sz="2800" dirty="0"/>
              <a:t>.</a:t>
            </a:r>
          </a:p>
          <a:p>
            <a:r>
              <a:rPr lang="en-CA" sz="2800" dirty="0"/>
              <a:t>Mon group de </a:t>
            </a:r>
            <a:r>
              <a:rPr lang="en-CA" sz="2800" dirty="0" err="1"/>
              <a:t>musique</a:t>
            </a:r>
            <a:r>
              <a:rPr lang="en-CA" sz="2800" dirty="0"/>
              <a:t> </a:t>
            </a:r>
            <a:r>
              <a:rPr lang="en-CA" sz="2800" dirty="0" err="1"/>
              <a:t>préféré</a:t>
            </a:r>
            <a:r>
              <a:rPr lang="en-CA" sz="2800" dirty="0"/>
              <a:t> </a:t>
            </a:r>
            <a:r>
              <a:rPr lang="en-CA" sz="2800" dirty="0" err="1"/>
              <a:t>est</a:t>
            </a:r>
            <a:r>
              <a:rPr lang="en-CA" sz="2800" dirty="0"/>
              <a:t> Green Day.</a:t>
            </a:r>
          </a:p>
          <a:p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regarde</a:t>
            </a:r>
            <a:r>
              <a:rPr lang="en-CA" sz="2800" dirty="0"/>
              <a:t> beaucoup de Family Guy.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071" y="547280"/>
            <a:ext cx="5064369" cy="283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</a:t>
            </a:r>
            <a:r>
              <a:rPr lang="en-CA" dirty="0"/>
              <a:t> experiences de vie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98" y="735037"/>
            <a:ext cx="8534400" cy="3615267"/>
          </a:xfrm>
        </p:spPr>
        <p:txBody>
          <a:bodyPr/>
          <a:lstStyle/>
          <a:p>
            <a:r>
              <a:rPr lang="en-CA" sz="2800" dirty="0" err="1"/>
              <a:t>Mes</a:t>
            </a:r>
            <a:r>
              <a:rPr lang="en-CA" sz="2800" dirty="0"/>
              <a:t> </a:t>
            </a:r>
            <a:r>
              <a:rPr lang="en-CA" sz="2800" dirty="0" err="1"/>
              <a:t>écoles</a:t>
            </a:r>
            <a:r>
              <a:rPr lang="en-CA" sz="2800" dirty="0"/>
              <a:t> </a:t>
            </a:r>
            <a:r>
              <a:rPr lang="en-CA" sz="2800" dirty="0" err="1"/>
              <a:t>avant</a:t>
            </a:r>
            <a:r>
              <a:rPr lang="en-CA" sz="2800" dirty="0"/>
              <a:t> Riverside </a:t>
            </a:r>
            <a:r>
              <a:rPr lang="en-CA" sz="2800" dirty="0" err="1"/>
              <a:t>était</a:t>
            </a:r>
            <a:r>
              <a:rPr lang="en-CA" sz="2800" dirty="0"/>
              <a:t>; Irvine et </a:t>
            </a:r>
            <a:r>
              <a:rPr lang="en-CA" sz="2800" dirty="0" err="1"/>
              <a:t>Kway</a:t>
            </a:r>
            <a:endParaRPr lang="en-CA" sz="2800" dirty="0"/>
          </a:p>
          <a:p>
            <a:r>
              <a:rPr lang="en-CA" sz="2800" dirty="0" err="1"/>
              <a:t>Mes</a:t>
            </a:r>
            <a:r>
              <a:rPr lang="en-CA" sz="2800" dirty="0"/>
              <a:t> </a:t>
            </a:r>
            <a:r>
              <a:rPr lang="en-CA" sz="2800" dirty="0" err="1"/>
              <a:t>meilleurs</a:t>
            </a:r>
            <a:r>
              <a:rPr lang="en-CA" sz="2800" dirty="0"/>
              <a:t> experiences </a:t>
            </a:r>
            <a:r>
              <a:rPr lang="en-CA" sz="2800" dirty="0" err="1"/>
              <a:t>sont</a:t>
            </a:r>
            <a:r>
              <a:rPr lang="en-CA" sz="2800" dirty="0"/>
              <a:t> </a:t>
            </a:r>
            <a:r>
              <a:rPr lang="en-CA" sz="2800" dirty="0" err="1"/>
              <a:t>quand</a:t>
            </a:r>
            <a:r>
              <a:rPr lang="en-CA" sz="2800" dirty="0"/>
              <a:t> </a:t>
            </a:r>
            <a:r>
              <a:rPr lang="en-CA" sz="2800" dirty="0" err="1"/>
              <a:t>j’été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Hawaii </a:t>
            </a:r>
            <a:r>
              <a:rPr lang="en-CA" sz="2800" dirty="0" err="1"/>
              <a:t>l’année</a:t>
            </a:r>
            <a:r>
              <a:rPr lang="en-CA" sz="2800" dirty="0"/>
              <a:t> passé avec ma </a:t>
            </a:r>
            <a:r>
              <a:rPr lang="en-CA" sz="2800" dirty="0" err="1"/>
              <a:t>soeur</a:t>
            </a:r>
            <a:r>
              <a:rPr lang="en-CA" sz="2800" dirty="0"/>
              <a:t> et ma grand-</a:t>
            </a:r>
            <a:r>
              <a:rPr lang="en-CA" sz="2800" dirty="0" err="1"/>
              <a:t>mère</a:t>
            </a:r>
            <a:r>
              <a:rPr lang="en-CA" sz="2800" dirty="0"/>
              <a:t>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79" y="3582408"/>
            <a:ext cx="6933491" cy="138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2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</a:t>
            </a:r>
            <a:r>
              <a:rPr lang="en-CA" dirty="0"/>
              <a:t> </a:t>
            </a:r>
            <a:r>
              <a:rPr lang="en-CA" dirty="0" err="1"/>
              <a:t>Objectifs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Pour </a:t>
            </a:r>
            <a:r>
              <a:rPr lang="en-CA" sz="2800" dirty="0" err="1"/>
              <a:t>cette</a:t>
            </a:r>
            <a:r>
              <a:rPr lang="en-CA" sz="2800" dirty="0"/>
              <a:t> </a:t>
            </a:r>
            <a:r>
              <a:rPr lang="en-CA" sz="2800" dirty="0" err="1"/>
              <a:t>année</a:t>
            </a:r>
            <a:r>
              <a:rPr lang="en-CA" sz="2800" dirty="0"/>
              <a:t>:</a:t>
            </a:r>
          </a:p>
          <a:p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veux</a:t>
            </a:r>
            <a:r>
              <a:rPr lang="en-CA" sz="2800" dirty="0"/>
              <a:t> avoir de </a:t>
            </a:r>
            <a:r>
              <a:rPr lang="en-CA" sz="2800" dirty="0" err="1"/>
              <a:t>bonnes</a:t>
            </a:r>
            <a:r>
              <a:rPr lang="en-CA" sz="2800" dirty="0"/>
              <a:t> notes </a:t>
            </a:r>
            <a:r>
              <a:rPr lang="en-CA" sz="2800" dirty="0" err="1"/>
              <a:t>dans</a:t>
            </a:r>
            <a:r>
              <a:rPr lang="en-CA" sz="2800" dirty="0"/>
              <a:t> </a:t>
            </a:r>
            <a:r>
              <a:rPr lang="en-CA" sz="2800" dirty="0" err="1"/>
              <a:t>mes</a:t>
            </a:r>
            <a:r>
              <a:rPr lang="en-CA" sz="2800" dirty="0"/>
              <a:t> classes.</a:t>
            </a:r>
          </a:p>
          <a:p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veux</a:t>
            </a:r>
            <a:r>
              <a:rPr lang="en-CA" sz="2800" dirty="0"/>
              <a:t> </a:t>
            </a:r>
            <a:r>
              <a:rPr lang="en-CA" sz="2800" dirty="0" err="1"/>
              <a:t>trouvé</a:t>
            </a:r>
            <a:r>
              <a:rPr lang="en-CA" sz="2800" dirty="0"/>
              <a:t> un employ </a:t>
            </a:r>
            <a:r>
              <a:rPr lang="en-CA" sz="2800" dirty="0" err="1"/>
              <a:t>parce</a:t>
            </a:r>
            <a:r>
              <a:rPr lang="en-CA" sz="2800" dirty="0"/>
              <a:t> que </a:t>
            </a:r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veux</a:t>
            </a:r>
            <a:r>
              <a:rPr lang="en-CA" sz="2800" dirty="0"/>
              <a:t> de </a:t>
            </a:r>
            <a:r>
              <a:rPr lang="en-CA" sz="2800" dirty="0" err="1"/>
              <a:t>l’argent</a:t>
            </a:r>
            <a:r>
              <a:rPr lang="en-CA" sz="2800" dirty="0"/>
              <a:t>.</a:t>
            </a:r>
          </a:p>
          <a:p>
            <a:r>
              <a:rPr lang="en-CA" sz="2800" dirty="0" err="1"/>
              <a:t>Je</a:t>
            </a:r>
            <a:r>
              <a:rPr lang="en-CA" sz="2800" dirty="0"/>
              <a:t> </a:t>
            </a:r>
            <a:r>
              <a:rPr lang="en-CA" sz="2800" dirty="0" err="1"/>
              <a:t>veux</a:t>
            </a:r>
            <a:r>
              <a:rPr lang="en-CA" sz="2800" dirty="0"/>
              <a:t> </a:t>
            </a:r>
            <a:r>
              <a:rPr lang="en-CA" sz="2800" dirty="0" err="1"/>
              <a:t>jeux</a:t>
            </a:r>
            <a:r>
              <a:rPr lang="en-CA" sz="2800" dirty="0"/>
              <a:t> </a:t>
            </a:r>
            <a:r>
              <a:rPr lang="en-CA" sz="2800" dirty="0" err="1"/>
              <a:t>améliorer</a:t>
            </a:r>
            <a:r>
              <a:rPr lang="en-CA" sz="2800" dirty="0"/>
              <a:t> avec </a:t>
            </a:r>
            <a:r>
              <a:rPr lang="en-CA" sz="2800" dirty="0" err="1"/>
              <a:t>mes</a:t>
            </a:r>
            <a:r>
              <a:rPr lang="en-CA" sz="2800" dirty="0"/>
              <a:t> sports.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613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</a:t>
            </a:r>
            <a:r>
              <a:rPr lang="en-CA" dirty="0"/>
              <a:t> </a:t>
            </a:r>
            <a:r>
              <a:rPr lang="en-CA" dirty="0" err="1"/>
              <a:t>Valeurs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52" y="221566"/>
            <a:ext cx="10035371" cy="53000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sz="5900" b="1" dirty="0" err="1"/>
              <a:t>Académique</a:t>
            </a:r>
            <a:r>
              <a:rPr lang="en-CA" sz="5900" b="1" dirty="0"/>
              <a:t>:</a:t>
            </a:r>
          </a:p>
          <a:p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dois</a:t>
            </a:r>
            <a:r>
              <a:rPr lang="en-CA" sz="5900" dirty="0"/>
              <a:t> completer </a:t>
            </a:r>
            <a:r>
              <a:rPr lang="en-CA" sz="5900" dirty="0" err="1"/>
              <a:t>tous</a:t>
            </a:r>
            <a:r>
              <a:rPr lang="en-CA" sz="5900" dirty="0"/>
              <a:t> </a:t>
            </a:r>
            <a:r>
              <a:rPr lang="en-CA" sz="5900" dirty="0" err="1"/>
              <a:t>mes</a:t>
            </a:r>
            <a:r>
              <a:rPr lang="en-CA" sz="5900" dirty="0"/>
              <a:t> </a:t>
            </a:r>
            <a:r>
              <a:rPr lang="en-CA" sz="5900" dirty="0" err="1"/>
              <a:t>traveaux</a:t>
            </a:r>
            <a:endParaRPr lang="en-CA" sz="5900" dirty="0"/>
          </a:p>
          <a:p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dois</a:t>
            </a:r>
            <a:r>
              <a:rPr lang="en-CA" sz="5900" dirty="0"/>
              <a:t> faire le </a:t>
            </a:r>
            <a:r>
              <a:rPr lang="en-CA" sz="5900" dirty="0" err="1"/>
              <a:t>meilleur</a:t>
            </a:r>
            <a:r>
              <a:rPr lang="en-CA" sz="5900" dirty="0"/>
              <a:t> que </a:t>
            </a:r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peux</a:t>
            </a:r>
            <a:r>
              <a:rPr lang="en-CA" sz="5900" dirty="0"/>
              <a:t> avec </a:t>
            </a:r>
            <a:r>
              <a:rPr lang="en-CA" sz="5900" dirty="0" err="1"/>
              <a:t>mes</a:t>
            </a:r>
            <a:r>
              <a:rPr lang="en-CA" sz="5900" dirty="0"/>
              <a:t> </a:t>
            </a:r>
            <a:r>
              <a:rPr lang="en-CA" sz="5900" dirty="0" err="1"/>
              <a:t>traveaux</a:t>
            </a:r>
            <a:endParaRPr lang="en-CA" sz="5900" dirty="0"/>
          </a:p>
          <a:p>
            <a:pPr marL="0" indent="0">
              <a:buNone/>
            </a:pPr>
            <a:endParaRPr lang="en-CA" sz="5900" b="1" dirty="0"/>
          </a:p>
          <a:p>
            <a:pPr marL="0" indent="0">
              <a:buNone/>
            </a:pPr>
            <a:r>
              <a:rPr lang="en-CA" sz="5900" b="1" dirty="0" err="1"/>
              <a:t>Presonnelles</a:t>
            </a:r>
            <a:r>
              <a:rPr lang="en-CA" sz="5900" b="1" dirty="0"/>
              <a:t>:</a:t>
            </a:r>
          </a:p>
          <a:p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veux</a:t>
            </a:r>
            <a:r>
              <a:rPr lang="en-CA" sz="5900" dirty="0"/>
              <a:t> </a:t>
            </a:r>
            <a:r>
              <a:rPr lang="en-CA" sz="5900" dirty="0" err="1"/>
              <a:t>améliorer</a:t>
            </a:r>
            <a:r>
              <a:rPr lang="en-CA" sz="5900" dirty="0"/>
              <a:t> mon alimentation.</a:t>
            </a:r>
          </a:p>
          <a:p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dois</a:t>
            </a:r>
            <a:r>
              <a:rPr lang="en-CA" sz="5900" dirty="0"/>
              <a:t> faire </a:t>
            </a:r>
            <a:r>
              <a:rPr lang="en-CA" sz="5900" dirty="0" err="1"/>
              <a:t>mes</a:t>
            </a:r>
            <a:r>
              <a:rPr lang="en-CA" sz="5900" dirty="0"/>
              <a:t> travails à la </a:t>
            </a:r>
            <a:r>
              <a:rPr lang="en-CA" sz="5900" dirty="0" err="1"/>
              <a:t>maison</a:t>
            </a:r>
            <a:endParaRPr lang="en-CA" sz="5900" dirty="0"/>
          </a:p>
          <a:p>
            <a:pPr marL="0" indent="0">
              <a:buNone/>
            </a:pPr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peux</a:t>
            </a:r>
            <a:r>
              <a:rPr lang="en-CA" sz="5900" dirty="0"/>
              <a:t> faire </a:t>
            </a:r>
            <a:r>
              <a:rPr lang="en-CA" sz="5900" dirty="0" err="1"/>
              <a:t>cela</a:t>
            </a:r>
            <a:r>
              <a:rPr lang="en-CA" sz="5900" dirty="0"/>
              <a:t> </a:t>
            </a:r>
            <a:r>
              <a:rPr lang="en-CA" sz="5900" dirty="0" err="1"/>
              <a:t>si</a:t>
            </a:r>
            <a:r>
              <a:rPr lang="en-CA" sz="5900" dirty="0"/>
              <a:t> </a:t>
            </a:r>
            <a:r>
              <a:rPr lang="en-CA" sz="5900" dirty="0" err="1"/>
              <a:t>je</a:t>
            </a:r>
            <a:r>
              <a:rPr lang="en-CA" sz="5900" dirty="0"/>
              <a:t> fait un plan de </a:t>
            </a:r>
            <a:r>
              <a:rPr lang="en-CA" sz="5900" dirty="0" err="1"/>
              <a:t>quand</a:t>
            </a:r>
            <a:r>
              <a:rPr lang="en-CA" sz="5900" dirty="0"/>
              <a:t> </a:t>
            </a:r>
            <a:r>
              <a:rPr lang="en-CA" sz="5900" dirty="0" err="1"/>
              <a:t>je</a:t>
            </a:r>
            <a:r>
              <a:rPr lang="en-CA" sz="5900" dirty="0"/>
              <a:t> </a:t>
            </a:r>
            <a:r>
              <a:rPr lang="en-CA" sz="5900" dirty="0" err="1"/>
              <a:t>vais</a:t>
            </a:r>
            <a:r>
              <a:rPr lang="en-CA" sz="5900" dirty="0"/>
              <a:t> faire </a:t>
            </a:r>
            <a:r>
              <a:rPr lang="en-CA" sz="5900" dirty="0" err="1"/>
              <a:t>tous</a:t>
            </a:r>
            <a:r>
              <a:rPr lang="en-CA" sz="5900" dirty="0"/>
              <a:t> </a:t>
            </a:r>
            <a:r>
              <a:rPr lang="en-CA" sz="5900" dirty="0" err="1"/>
              <a:t>mes</a:t>
            </a:r>
            <a:r>
              <a:rPr lang="en-CA" sz="5900" dirty="0"/>
              <a:t> </a:t>
            </a:r>
            <a:r>
              <a:rPr lang="en-CA" sz="5900" dirty="0" err="1"/>
              <a:t>traveaux</a:t>
            </a:r>
            <a:r>
              <a:rPr lang="en-CA" sz="5900" dirty="0"/>
              <a:t> de </a:t>
            </a:r>
            <a:r>
              <a:rPr lang="en-CA" sz="5900" dirty="0" err="1"/>
              <a:t>l’école</a:t>
            </a:r>
            <a:r>
              <a:rPr lang="en-CA" sz="5900" dirty="0"/>
              <a:t> et </a:t>
            </a:r>
            <a:r>
              <a:rPr lang="en-CA" sz="5900" dirty="0" err="1"/>
              <a:t>aussi</a:t>
            </a:r>
            <a:r>
              <a:rPr lang="en-CA" sz="5900" dirty="0"/>
              <a:t> </a:t>
            </a:r>
            <a:r>
              <a:rPr lang="en-CA" sz="5900" dirty="0" err="1"/>
              <a:t>mes</a:t>
            </a:r>
            <a:r>
              <a:rPr lang="en-CA" sz="5900" dirty="0"/>
              <a:t> </a:t>
            </a:r>
            <a:r>
              <a:rPr lang="en-CA" sz="5900" dirty="0" err="1"/>
              <a:t>traveauz</a:t>
            </a:r>
            <a:r>
              <a:rPr lang="en-CA" sz="5900" dirty="0"/>
              <a:t> à la </a:t>
            </a:r>
            <a:r>
              <a:rPr lang="en-CA" sz="5900" dirty="0" err="1"/>
              <a:t>maison</a:t>
            </a:r>
            <a:r>
              <a:rPr lang="en-CA" sz="5900" dirty="0"/>
              <a:t>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563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MERCI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93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1502</TotalTime>
  <Words>217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Autobiographie</vt:lpstr>
      <vt:lpstr>Mes ORigines</vt:lpstr>
      <vt:lpstr>Mes Intérêts</vt:lpstr>
      <vt:lpstr>Mes experiences de vie</vt:lpstr>
      <vt:lpstr>Mes Objectifs</vt:lpstr>
      <vt:lpstr>Mes Valeurs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Autobiographie</dc:title>
  <dc:creator>Tyler J</dc:creator>
  <cp:lastModifiedBy>Tyler J</cp:lastModifiedBy>
  <cp:revision>14</cp:revision>
  <dcterms:created xsi:type="dcterms:W3CDTF">2017-02-08T22:22:11Z</dcterms:created>
  <dcterms:modified xsi:type="dcterms:W3CDTF">2017-02-14T22:07:55Z</dcterms:modified>
</cp:coreProperties>
</file>