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60" d="100"/>
          <a:sy n="60" d="100"/>
        </p:scale>
        <p:origin x="1050" y="7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02:57:33.069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B4F55D88-EAE3-4316-AA86-D7BAE5797B53}" emma:medium="tactile" emma:mode="ink">
          <msink:context xmlns:msink="http://schemas.microsoft.com/ink/2010/main" type="writingRegion" rotatedBoundingBox="3202,6097 9181,5128 9782,8840 3804,9809"/>
        </emma:interpretation>
      </emma:emma>
    </inkml:annotationXML>
    <inkml:traceGroup>
      <inkml:annotationXML>
        <emma:emma xmlns:emma="http://www.w3.org/2003/04/emma" version="1.0">
          <emma:interpretation id="{7780FE5A-7F11-4D7C-8F79-E41D5B30CF46}" emma:medium="tactile" emma:mode="ink">
            <msink:context xmlns:msink="http://schemas.microsoft.com/ink/2010/main" type="paragraph" rotatedBoundingBox="3296,6055 5306,5987 5326,6598 3317,6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132D4A-9C7B-415A-B8B4-194D67C7F514}" emma:medium="tactile" emma:mode="ink">
              <msink:context xmlns:msink="http://schemas.microsoft.com/ink/2010/main" type="line" rotatedBoundingBox="3296,6055 5306,5987 5326,6598 3317,6665"/>
            </emma:interpretation>
          </emma:emma>
        </inkml:annotationXML>
        <inkml:traceGroup>
          <inkml:annotationXML>
            <emma:emma xmlns:emma="http://www.w3.org/2003/04/emma" version="1.0">
              <emma:interpretation id="{3B42EB69-3400-4BF8-9514-748D56F58456}" emma:medium="tactile" emma:mode="ink">
                <msink:context xmlns:msink="http://schemas.microsoft.com/ink/2010/main" type="inkWord" rotatedBoundingBox="3296,6055 5306,5987 5326,6598 3317,6665"/>
              </emma:interpretation>
              <emma:one-of disjunction-type="recognition" id="oneOf0">
                <emma:interpretation id="interp0" emma:lang="en-CA" emma:confidence="0">
                  <emma:literal>62+2</emma:literal>
                </emma:interpretation>
                <emma:interpretation id="interp1" emma:lang="en-CA" emma:confidence="0">
                  <emma:literal>6 X+2</emma:literal>
                </emma:interpretation>
                <emma:interpretation id="interp2" emma:lang="en-CA" emma:confidence="0">
                  <emma:literal>6* +2</emma:literal>
                </emma:interpretation>
                <emma:interpretation id="interp3" emma:lang="en-CA" emma:confidence="0">
                  <emma:literal>6 7+2</emma:literal>
                </emma:interpretation>
                <emma:interpretation id="interp4" emma:lang="en-CA" emma:confidence="0">
                  <emma:literal>6¢ +2</emma:literal>
                </emma:interpretation>
              </emma:one-of>
            </emma:emma>
          </inkml:annotationXML>
          <inkml:trace contextRef="#ctx0" brushRef="#br0">2779 3382 5632,'0'-10'2176,"0"10"-1152,0-20-576,0 20 704,-10 0-224,10 0-64,0 0 64,0-10 64,-10 10-544,10 0-32,-20 0-64,11 0-192,-11 20-32,0 0-128,-10 9-32,1-9 32,9 30 0,-10-1 0,11 10 0,9-19-160,0 19 32,0-9 64,20-1 32,-10 0-64,20-9 64,-1-10-32,1-1 0,0-9 128,9-20 32,1 0 32,0-10 0,-1-10 64,-9 1 32,0-11 160,-10 0 95,10 1-63,-20-1 0,0 0-96,-10 1 32,0 9-64,0 0 0,0 10-96,-10 10-32,1 0-96,-1 10-64,0 0-64,0 20 32,0-10 32,11-1 0,-1 1-352,10 0-160,0 0-800,19-1-351,-9-9-769,20-10-320,-10 10-704</inkml:trace>
          <inkml:trace contextRef="#ctx0" brushRef="#br0" timeOffset="301">3105 3589 4864,'0'-10'1824,"0"10"-960,0-19-32,9 9 800,-9 10 192,10 0 96,-10-10-160,0 0 31,0 10-991,10 0 256,-10 0 128,0 0-288,10 10-128,-10 0-352,0 19-192,0 1-128,10 0-96,-10-1 32,10 1-32,-10 0-160,20-1 32,-20-9-1216,20 0-512,-20 0-704,10-1-255,0 1-1729</inkml:trace>
          <inkml:trace contextRef="#ctx0" brushRef="#br0" timeOffset="554">3056 3866 10624,'-10'0'3936,"10"0"-2112,0-10-1920,0 10 767,10-10 1,0-10 160,0 10-256,0 0 0,10-20-352,-11 10 0,1-9 0,10 0-96,0-11-32,0 20-32,-10-10 32,9 0-640,-9 11-256,10-10-1280,0 9-511,-1 0-2113</inkml:trace>
          <inkml:trace contextRef="#ctx0" brushRef="#br0" timeOffset="1718">3688 3500 5632,'0'-10'2112,"0"10"-1152,0 0-352,0 0 736,0 0-320,0 0-32,0 10-224,0 0-32,0 10-384,0-1 0,0 11 64,0 0-32,0-1 32,0 1-320,0 0-32,0 0-128,0-1-64,0-9 160,10 0 96,-10 0-1088,0-10-544,0-1-1152,0-9-416,0 0 64</inkml:trace>
          <inkml:trace contextRef="#ctx0" brushRef="#br0" timeOffset="1952">3600 3757 6400,'0'-9'2368,"0"-11"-1280,0 10-352,0 0 1312,0 20-544,0 0-704,0-10-320,0 0-352,20 0-96,0-10 0,0 10-32,19 0 0,1 0 0,-11-10 64,-9 10-544,20 0-128,-1-10-1760,1 0-768,-1 0-224</inkml:trace>
          <inkml:trace contextRef="#ctx0" brushRef="#br0" timeOffset="2553">4114 3460 10624,'-20'0'4032,"10"-9"-2177,-10-11-1663,20 20 896,0-10-512,-10 10-64,10-10-288,10 1-160,-10-1-32,20 0-128,10-10 64,-1 10 32,10 0 0,1 0 0,0 10 0,-1 0 64,-9 0 32,-11 20 32,1-10 0,0 10 288,-10 0 192,0 9-256,-10 10-96,10 1-160,-20 0 0,10 9-64,-20-10 64,0 1-64,0 0 64,-9-10-64,9-11-32,1 1 32,-1-11 32,0 1-32,-20-10-32,10-10-256,1 1-96,10-1 128,-1-10 96,10 1 32,0 9-32,10-10 0,10 20 0,20-10 96,-1 10 0,10 10-64,1 0 64,10 10 32,-11-1 0,-10 1 0,1-10 64,0 9-32,-10-9-32,0 10 96,-1-10 0,1 0 32,-10 0 0,0 0-512,-1 0-128,1-10-2784,0-10-1151,0 0-97</inkml:trace>
        </inkml:traceGroup>
      </inkml:traceGroup>
    </inkml:traceGroup>
    <inkml:traceGroup>
      <inkml:annotationXML>
        <emma:emma xmlns:emma="http://www.w3.org/2003/04/emma" version="1.0">
          <emma:interpretation id="{5A8DDEE8-0AFF-4086-8952-EA97D8073DE0}" emma:medium="tactile" emma:mode="ink">
            <msink:context xmlns:msink="http://schemas.microsoft.com/ink/2010/main" type="paragraph" rotatedBoundingBox="3491,7878 9469,6909 9782,8840 3804,9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231B8-3708-4BC7-B8B4-44C64DDEF80E}" emma:medium="tactile" emma:mode="ink">
              <msink:context xmlns:msink="http://schemas.microsoft.com/ink/2010/main" type="inkBullet" rotatedBoundingBox="3615,8646 3847,8458 3952,8588 3719,8775"/>
            </emma:interpretation>
            <emma:one-of disjunction-type="recognition" id="oneOf1">
              <emma:interpretation id="interp5" emma:lang="en-CA" emma:confidence="0">
                <emma:literal>-</emma:literal>
              </emma:interpretation>
            </emma:one-of>
          </emma:emma>
        </inkml:annotationXML>
        <inkml:trace contextRef="#ctx0" brushRef="#br0" timeOffset="-18729">2848 5942 7808,'-10'0'2976,"10"0"-1600,0 0-1120,0 0 768,0 0-352,10-10 0,0 10-96,0-10 0,0 10-288,10 0 95,-1-10 65,1 10-160,0 0-96,9-10-96,1 10-96,-10 0 32,0-10 32,-1 10 32,1 0 32,-10 0 0,10-10 64,-10 10-512,0 0-256,0 0-1055,-1 0-481,1 0-2208</inkml:trace>
      </inkml:traceGroup>
      <inkml:traceGroup>
        <inkml:annotationXML>
          <emma:emma xmlns:emma="http://www.w3.org/2003/04/emma" version="1.0">
            <emma:interpretation id="{997FE458-390E-4BAD-B992-50C770ECA411}" emma:medium="tactile" emma:mode="ink">
              <msink:context xmlns:msink="http://schemas.microsoft.com/ink/2010/main" type="line" rotatedBoundingBox="4746,7680 4723,8016 4700,8014 4724,7679"/>
            </emma:interpretation>
          </emma:emma>
        </inkml:annotationXML>
        <inkml:traceGroup>
          <inkml:annotationXML>
            <emma:emma xmlns:emma="http://www.w3.org/2003/04/emma" version="1.0">
              <emma:interpretation id="{BF500DE8-6742-4563-91B4-18131F688D1C}" emma:medium="tactile" emma:mode="ink">
                <msink:context xmlns:msink="http://schemas.microsoft.com/ink/2010/main" type="inkWord" rotatedBoundingBox="4746,7680 4723,8016 4700,8014 4724,7679"/>
              </emma:interpretation>
              <emma:one-of disjunction-type="recognition" id="oneOf2">
                <emma:interpretation id="interp6" emma:lang="en-CA" emma:confidence="0">
                  <emma:literal>in</emma:literal>
                </emma:interpretation>
                <emma:interpretation id="interp7" emma:lang="en-CA" emma:confidence="0">
                  <emma:literal>on</emma:literal>
                </emma:interpretation>
                <emma:interpretation id="interp8" emma:lang="en-CA" emma:confidence="0">
                  <emma:literal>an</emma:literal>
                </emma:interpretation>
                <emma:interpretation id="interp9" emma:lang="en-CA" emma:confidence="0">
                  <emma:literal>m</emma:literal>
                </emma:interpretation>
                <emma:interpretation id="interp10" emma:lang="en-CA" emma:confidence="0">
                  <emma:literal>In</emma:literal>
                </emma:interpretation>
              </emma:one-of>
            </emma:emma>
          </inkml:annotationXML>
          <inkml:trace contextRef="#ctx0" brushRef="#br0" timeOffset="-17862">3946 4973 6656,'0'0'2464,"0"0"-1344,0 0-544,0 0 800,0 0-352,0 0-32,0 0-224,0 0-96,10 10-352,-10 0 64,0 0 63,0 9-159,-10 11-32,10 0-128,0-1-32,0 11-32,-10-1 32,10-9-64,0 0 64,-10-1-128,10-19-64,0 10-928,10-20-447,-10 0-641,0 0-224,10-10-1216</inkml:trace>
        </inkml:traceGroup>
      </inkml:traceGroup>
      <inkml:traceGroup>
        <inkml:annotationXML>
          <emma:emma xmlns:emma="http://www.w3.org/2003/04/emma" version="1.0">
            <emma:interpretation id="{29FD9925-FA71-4C12-89E8-4AAF2702FC99}" emma:medium="tactile" emma:mode="ink">
              <msink:context xmlns:msink="http://schemas.microsoft.com/ink/2010/main" type="line" rotatedBoundingBox="4085,8834 9636,7935 9782,8840 4232,9740"/>
            </emma:interpretation>
          </emma:emma>
        </inkml:annotationXML>
        <inkml:traceGroup>
          <inkml:annotationXML>
            <emma:emma xmlns:emma="http://www.w3.org/2003/04/emma" version="1.0">
              <emma:interpretation id="{4BC4612D-DD48-48DB-B69A-CA5F1CD8DF76}" emma:medium="tactile" emma:mode="ink">
                <msink:context xmlns:msink="http://schemas.microsoft.com/ink/2010/main" type="inkWord" rotatedBoundingBox="4068,9000 5679,8323 6000,9084 4389,9762"/>
              </emma:interpretation>
              <emma:one-of disjunction-type="recognition" id="oneOf3">
                <emma:interpretation id="interp11" emma:lang="en-CA" emma:confidence="0">
                  <emma:literal>2 t</emma:literal>
                </emma:interpretation>
                <emma:interpretation id="interp12" emma:lang="en-CA" emma:confidence="0">
                  <emma:literal>itt</emma:literal>
                </emma:interpretation>
                <emma:interpretation id="interp13" emma:lang="en-CA" emma:confidence="0">
                  <emma:literal>12th</emma:literal>
                </emma:interpretation>
                <emma:interpretation id="interp14" emma:lang="en-CA" emma:confidence="0">
                  <emma:literal>Tint</emma:literal>
                </emma:interpretation>
                <emma:interpretation id="interp15" emma:lang="en-CA" emma:confidence="0">
                  <emma:literal>29th</emma:literal>
                </emma:interpretation>
              </emma:one-of>
            </emma:emma>
          </inkml:annotationXML>
          <inkml:trace contextRef="#ctx0" brushRef="#br0" timeOffset="22903">3402 6268 7680,'-20'0'2880,"10"0"-1536,0 10-736,10-10 832,0 0-448,-10 0-128,10 0-544,0 0-224,0 0-64,10-10-32,10 0 0,0 0 0,9 0 0,1 0-96,-10 0 64,9 10 32,-9 0 64,0 10 383,-10 0 257,0 0-224,-1 10-32,1-10-256,-10 9-128,0-9 32,-10 10 0,1-1-128,-1 11 32,-10-10 64,0 0 32,0 0-32,-9 0-64,9-11 32,0 1 32,0-10-96,1 0 0,-1 0-32,10-10 0,10 1 0,0-1 0,0 10 64,10-10 0,0 0-96,10 10 0,-11 0 64,11 0 64,0 10-64,0 0 0,9 9 32,-9-9 0,-10 0 0,10 0 0,0-1-1568,-11-9-607,11 0-2433</inkml:trace>
          <inkml:trace contextRef="#ctx0" brushRef="#br0" timeOffset="23351">3698 6456 9088,'-10'-10'3424,"20"0"-1856,-10 10-832,10-10 991,-10 10-63,10-10 64,0 0-704,0 0-192,0 0-512,-1 0-192,11 1-32,-10-1-224,10 0 32,-10 10-2592,9 0-1119,-9 0-1537</inkml:trace>
          <inkml:trace contextRef="#ctx0" brushRef="#br0" timeOffset="23166">3738 6307 8576,'10'-10'3232,"-10"0"-1728,10 10-544,-10 0 992,0 0-353,0 0-95,10 10-416,-10 0-192,0 0-512,10 0-256,0 9 0,-10-19-96,10 20 64,0 0-64,-10-10 64,10 0-416,0-1-96,-10 11-1568,9-10-704,-18 0-2623</inkml:trace>
          <inkml:trace contextRef="#ctx0" brushRef="#br0" timeOffset="-21527">3787 6623 5120,'0'0'2016,"0"0"-1088,0 10-320,0-10 672,0 0-224,0 0 0,0 10-224,0 0-64,0 0-416,9-1 0,-9 1 64,0 0-96,10 10 64,-10-10-32,0 10 32,0-1-65,0 11 33,0-10-192,0 10-96,0-10-32,0 9-32,-10-9 0,10-10 64,0 10-32,0-10-32,0 0 32,0-1 32,0-9-448,0 10-223,0-10-257,0 0-96,0 0-768,10-10-320,10 1-1472</inkml:trace>
          <inkml:trace contextRef="#ctx0" brushRef="#br0" timeOffset="25665">3985 6396 7040,'0'-10'2720,"0"0"-1472,0 10-608,0 0 768,0 0-288,0 0-32,0 0-320,10 0-161,-10 0-351,9 0-224,-9 0-64,10 0 96,0-10 32,0 10-32,0 0 32,0 0-64,10-10-32,-10 10-1471,0 0-673,0 10-2176</inkml:trace>
          <inkml:trace contextRef="#ctx0" brushRef="#br0" timeOffset="25417">4044 6307 4864,'0'0'1824,"0"-10"-960,0 20-576,0-10 448,0 0 288,0 0 128,0 0-96,0 0 0,0 0-608,0 10 32,0-10 32,0 10-64,0 9 0,0-9-256,0 0-128,0 10-32,0-10-32,0 0 0,0 0 64,0 0-256,0-10-96,0 10-704,0-10-320,0 0-928,0 10-352,0-10-256</inkml:trace>
          <inkml:trace contextRef="#ctx0" brushRef="#br0" timeOffset="26418">4282 6198 7296,'0'0'2720,"0"0"-1472,0 10-608,-10-10 864,20 10-384,-20-10-64,10 10-352,0 9-33,0 1-383,-10 0-96,10 10 0,-10-1-96,10 1 0,-10 0-32,10-1-64,0 1 96,-10 0 0,10-11-128,0-9 32,0 0-1408,0-10-575,10 0-2593</inkml:trace>
          <inkml:trace contextRef="#ctx0" brushRef="#br0" timeOffset="-19709">4667 5912 6144,'-10'0'2272,"10"0"-1216,0 0-544,0 0 768,0 0-384,0 0-128,0 0-160,10 10-64,0-10-288,0 10 128,0-20 96,10 20 64,-1-20 32,1 20-161,0-20 1,0 10-128,-10 0 64,9 0-192,1-10-96,-10 20-32,10-10-32,-1 0-96,1-10 64,-10 10 160,10-20 64,0 20-64,-1-10-32,-9 10-1024,0 0-479,-10 0-1409,10 0-544,-10 0-288</inkml:trace>
        </inkml:traceGroup>
        <inkml:traceGroup>
          <inkml:annotationXML>
            <emma:emma xmlns:emma="http://www.w3.org/2003/04/emma" version="1.0">
              <emma:interpretation id="{BF85A559-0295-4138-B2CA-E965BC7562C2}" emma:medium="tactile" emma:mode="ink">
                <msink:context xmlns:msink="http://schemas.microsoft.com/ink/2010/main" type="inkWord" rotatedBoundingBox="8010,8198 9636,7935 9773,8780 8147,9044"/>
              </emma:interpretation>
              <emma:one-of disjunction-type="recognition" id="oneOf4">
                <emma:interpretation id="interp16" emma:lang="en-CA" emma:confidence="0">
                  <emma:literal>4+9</emma:literal>
                </emma:interpretation>
                <emma:interpretation id="interp17" emma:lang="en-CA" emma:confidence="0">
                  <emma:literal>4++9</emma:literal>
                </emma:interpretation>
                <emma:interpretation id="interp18" emma:lang="en-CA" emma:confidence="0">
                  <emma:literal>4x+9</emma:literal>
                </emma:interpretation>
                <emma:interpretation id="interp19" emma:lang="en-CA" emma:confidence="0">
                  <emma:literal>4&gt;+9</emma:literal>
                </emma:interpretation>
                <emma:interpretation id="interp20" emma:lang="en-CA" emma:confidence="0">
                  <emma:literal>4×+9</emma:literal>
                </emma:interpretation>
              </emma:one-of>
            </emma:emma>
          </inkml:annotationXML>
          <inkml:trace contextRef="#ctx0" brushRef="#br0" timeOffset="-7331">7621 5476 8704,'-10'10'3328,"10"-10"-1792,0 0-1024,0 0 864,0 0-385,-10 0-95,10 0-96,0 10 32,0 0 96,0 9-480,0 21-192,-9 19-32,-1 11 0,0-2 32,10-8-224,-10 19-64,0-20 0,0 1 0,10-11 32,0-10 64,0-9-320,0-10-128,10 0-1568,-10-20-639,10 0-1569,0-10-1664,0-10 2208</inkml:trace>
          <inkml:trace contextRef="#ctx0" brushRef="#br0" timeOffset="-7612">7592 5852 5120,'0'0'1920,"0"0"-1024,0 0 224,0 0 928,-10 0-384,10-10-160,-10 10-256,10-10-65,-10 10-639,0 0 224,0 0 128,-10 0-224,11 0 32,-1-10-416,-10 30-96,0-10-128,0 0 32,-9 9-64,9-9-32,0 9 96,0-9 64,1 0-64,9-10 0,-10 10 32,20-20 64,0-10-32,0 1-96,10-20-32,10-1 0,-10-10 32,9 11-32,-9 0 64,0 9 0,0 0 32,0 10-352,-10 0-96,0 10-1536,0 1-672,0-1-1535,0 10-673,0 0 1152</inkml:trace>
          <inkml:trace contextRef="#ctx0" brushRef="#br0" timeOffset="-6849">7810 6070 8576,'-20'0'3232,"20"0"-1728,0-10-832,0 0 896,0 10-289,10-10 1,0-10-320,10 10-64,-10-10-480,9-10-192,1-9 0,-1 10-64,11-11 0,-20 10-256,10 10 0,0-9-2144,-10 19-895</inkml:trace>
          <inkml:trace contextRef="#ctx0" brushRef="#br0" timeOffset="-7065">7839 5743 9472,'0'-10'3584,"-10"10"-1920,10-10-1248,0 10 959,0 0-191,0 0 64,10 0-320,-10 10-96,10 10-480,-1 9 0,1-9 64,-10 10-96,10-10 0,0 19-192,0-19-96,0 10 0,0 0 32,0-1-544,-10-9-192,10 10-1600,-10-10-607,10-11-2369</inkml:trace>
          <inkml:trace contextRef="#ctx0" brushRef="#br0" timeOffset="-6346">8165 5842 10880,'-10'-10'4128,"10"20"-2241,10-20-1919,-10 10 736,10 0-288,0 0 64,9 10-256,1-10-128,0 0-64,0 0-32,0-20 64,10 11-32,-11-1 64,10-10-2112,-9 10-863,0 0-1793</inkml:trace>
          <inkml:trace contextRef="#ctx0" brushRef="#br0" timeOffset="-6531">8334 5605 10368,'0'-10'3872,"-10"10"-2112,10 0-1408,0 0 895,0 10-383,-10-10-96,10 0-192,0 19 32,0 11-320,-10 10-160,10 0-96,0-1-32,10-10 64,-10 11-32,0-10-32,-10 0-1248,10-11-608,-10 1-1311,10-11-481,-10 11-352</inkml:trace>
          <inkml:trace contextRef="#ctx0" brushRef="#br0" timeOffset="-4880">8778 5446 6016,'0'-9'2272,"0"-30"-1216,0 9-320,0 30 768,0-10-288,0 0-64,0 0-224,0 0-32,-10 0-512,10-10-65,-10 10 1,10 0 96,-19 1 128,9-1 64,-10 10 96,1 0-192,-11 10 32,10-1-256,-10 31-32,10 0-64,1 0-32,-1-11-192,20 0-160,10 1 0,0 0 96,9-10 64,1-10 96,0 0 32,10-10-32,-10-10 32,9-10-64,-9 0-32,-1 0 32,11-29 32,-10 0 32,0 9 32,0 0-160,-10 10 32,0 11 64,-10-1 32,0 10 32,0 10 0,-10 10 128,0 10 96,0 19-64,0 1 64,-10 0 96,10 9 32,0 10-128,10 1 32,-10-1-224,0 10-32,0 10-64,1-20 32,9 11-64,-10-11 64,10 0-64,-10-19-32,10-1-608,0-9-320,10-21-800,-10-18-352,10-1-288,-1 0-95,1-19-2209</inkml:trace>
        </inkml:traceGroup>
      </inkml:traceGroup>
    </inkml:traceGroup>
  </inkml:traceGroup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2T03:00:36.99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</inkml:brush>
    <inkml:context xml:id="ctx1">
      <inkml:inkSource xml:id="inkSrc8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6-11-22T03:00:36.994"/>
    </inkml:context>
  </inkml:definitions>
  <iact:action type="add" startTime="19477">
    <iact:property name="dataType"/>
    <iact:actionData xml:id="d0">
      <inkml:trace xmlns:inkml="http://www.w3.org/2003/InkML" xml:id="stk0" contextRef="#ctx0" brushRef="#br0">10497 4780 272 0,'0'4'104'0,"0"-4"-56"0,16-14-36 6,-10 14 26 1,5-5-5 1,0 5 3 0,11-29-14-1,-6 10-5 0,11-30-10 0,-5 1-3-7,5-30 0 9,12-58-2-2,4 10 1 1,6-5-4-1,6-10 0 1,0 20-1-1,-6 19 0 1,-11 10 15-1,-16 44 8 1,-6 9-1-1,-5 0 0 2,0-5-2-1,-6 30 0-1,1-1-3 0,-6 6-1-1,0 9-4 2,-6 29-1 0,-4 48-8 1,4-14 0-3,1-9 1 0,16 38 1 3,-6-24-4-2,17 48 1 1,-6-19 2-1,6 24 1 1,-6-14-1-1,6 5 1 2,0-25-2-3,-6-5-1 2,1-14-21-1,-12-14-11 0,1-11-22 1,-12-18-6 0,1-11-41 0,-12-24-17-1,1 6-20 8</inkml:trace>
    </iact:actionData>
  </iact:action>
  <iact:action type="add" startTime="19941">
    <iact:property name="dataType"/>
    <iact:actionData xml:id="d1">
      <inkml:trace xmlns:inkml="http://www.w3.org/2003/InkML" xml:id="stk1" contextRef="#ctx0" brushRef="#br0">10677 4280 396 0,'-16'-10'148'1,"16"10"-80"-1,5-9-73 6,1 9 26 2,5 0-14 1,0 0 1-3,21-5-7 0,-4-5-1 3,32-4 0-2,38-6-29-7,0 1-13 8,-10-1-126 8</inkml:trace>
    </iact:actionData>
  </iact:action>
  <iact:action type="add" startTime="20422">
    <iact:property name="dataType"/>
    <iact:actionData xml:id="d2">
      <inkml:trace xmlns:inkml="http://www.w3.org/2003/InkML" xml:id="stk2" contextRef="#ctx0" brushRef="#br0">11491 4120 364 0,'0'-5'134'1,"11"-5"-72"-1,-1 20-46 5,1-10 35 3,0 5-25-1,0 5-4 1,6-5-13 0,4 4-6 0,1-9-2-2,0 5 1-6,22-5 3 9,10 0-33-2,-4 10-15 3,-18-10-103 2,-10 14-81-4,-11 15 80-1</inkml:trace>
    </iact:actionData>
  </iact:action>
  <iact:action type="add" startTime="20619">
    <iact:property name="dataType"/>
    <iact:actionData xml:id="d3">
      <inkml:trace xmlns:inkml="http://www.w3.org/2003/InkML" xml:id="stk3" contextRef="#ctx0" brushRef="#br0">11600 4542 384 0,'-17'5'143'1,"17"-5"-78"-1,6-10-58 11,5 5 31-8,5-9-13 2,17-1-2 5,5-9-13-5,6 9-4 3,5 1-4-1,-5 9-57-7,-12 5-24 8,7 10-100 6</inkml:trace>
    </iact:actionData>
  </iact:action>
  <iact:action type="remove" startTime="22477">
    <iact:property name="style" value="instant"/>
    <iact:actionData xml:id="d4" ref="#d3"/>
  </iact:action>
  <iact:action type="remove" startTime="22500">
    <iact:property name="style" value="instant"/>
    <iact:actionData xml:id="d5" ref="#d2"/>
  </iact:action>
  <iact:action type="remove" startTime="22577">
    <iact:property name="style" value="instant"/>
    <iact:actionData xml:id="d6" ref="#d0"/>
  </iact:action>
  <iact:action type="remove" startTime="22622">
    <iact:property name="style" value="instant"/>
    <iact:actionData xml:id="d7" ref="#d1"/>
  </iact:action>
  <iact:action type="add" startTime="22433">
    <iact:property name="dataType" value="strokeEraser"/>
    <iact:actionData xml:id="d8">
      <inkml:trace xmlns:inkml="http://www.w3.org/2003/InkML" xml:id="stk4" contextRef="#ctx0" brushRef="#br1">14822 11248 412 0,'0'-44'154'1,"-44"34"-84"-1,-16-101-82 7,38 82 24 1,-5 0-12 1,-6 0 0-4,-27-30 0 4,-16-18 0 17,10 4 0-25,6 5 0-1,6 0 0 0,-6 5 0 22,10-10 0-21,1 1 0-1,-16 4 0 1,5 14 0 10,11 16 0-7,0 4 0 5,5 9 0-2,6 11 0 1,10-1 0 0,7 6 0 23,4 9 0-29,12 67 0-2,5 40 0 5,5 14 0 1,6 10 0 18,27 15 0-21,11-5 0-3,11 9 0 4,33-9 0 5,16-20 0-4,-16-24 0 5,-11-29 0-5,-22-10 0 5,-11-29 0-3,-5-73 0 7,-11-9 0-6,0-25 0 0,-6-14 0-1,-5 10 0 0,-1-20 0 2,-4-10 0-3,-6 25 0 3,-6 9 0-3,1 20 0 3,-6 15 0-4,-6 14 0 5,-5-1 0-4,-5 11 0 3,-39 14 0-3,-32-9 0 3,0 14 0-2,-6-10 0 1,-5 34 0-2,16 30 0 2,16-16 0-1,12 11 0 1,4 14 0-2,12 24 0 3,5 5 0-2,12 25 0 1,-1 4 0-1,-76-87 0 2,-1-34 0-3</inkml:trace>
    </iact:actionData>
  </iact:action>
  <iact:action type="add" startTime="23801">
    <iact:property name="dataType"/>
    <iact:actionData xml:id="d9">
      <inkml:trace xmlns:inkml="http://www.w3.org/2003/InkML" xml:id="stk5" contextRef="#ctx0" brushRef="#br2">10503 4527 208 0,'-11'44'77'1,"16"-29"-42"-1,6-1-32 5,-6-9 15 3,6 5 17-1,-5-10 10 1,5 0 10 0,-6 0 5-1,1 0-32 0,-1 0 11-7,-5-10 2 8,6-5-15 0,4-4-4 0,7-29-16-1,5 14-4 1,-6 5-2-1,6-35 0 1,16-37 0-1,6-11 0 2,5-19 13-4,6 5 8 4,-1 14-8-2,-10 1-4 0,-6 14 0 1,-5 14 4 0,-6 6-5-1,-5 14-2 3,0 14-6-5,-6 10-2 2,1 10 1 2,-1 10 2-3,0 9 2 1,-5 20 1 2,0 24 2-2,0 14 3 0,-6 20-2 2,1 5 1-2,-1-5-3-1,-5 39 0 2,0-15-3-1,6 39 1 1,5 63-2 0,-6-87-1-1,1-15 1 0,5-5-1 2,0 0-7-3,-1-19-3 4,-4-19-16-4,-1-15-9 2,-10-5-25-1,-6-20-10 0,6-4-40 0,-17-34-18 2,5 5-15 6</inkml:trace>
    </iact:actionData>
  </iact:action>
  <iact:action type="add" startTime="24270">
    <iact:property name="dataType"/>
    <iact:actionData xml:id="d10">
      <inkml:trace xmlns:inkml="http://www.w3.org/2003/InkML" xml:id="stk6" contextRef="#ctx0" brushRef="#br2">10797 4173 328 0,'-22'-14'123'1,"17"-1"-66"-1,0 1-40 2,5-1 33 7,5 1-15-3,6 4-2 2,5 0-17-1,12 5-7 0,15-4-6 1,17 9-3-8,6 0 3 7,5 0-18 2,5 0-4-3,-5 0-128 10,-11 0-91-7</inkml:trace>
    </iact:actionData>
  </iact:action>
  <iact:action type="add" startTime="24762">
    <iact:property name="dataType"/>
    <iact:actionData xml:id="d11">
      <inkml:trace xmlns:inkml="http://www.w3.org/2003/InkML" xml:id="stk7" contextRef="#ctx0" brushRef="#br2">11654 3858 280 0,'-10'0'107'1,"4"0"-58"-1,-5 0-29 5,11 0 32 3,0 0-15 0,0 0-1 0,0 0 3 0,17 0 5-1,-1 0-24 2,0 0 13-9,12 0 7 5,-1 0-15 2,11 0-3 2,0 0-14-3,6 0-3 2,-6 0-1 0,-5 0 0 0,0 10-2-1,-6-10 1 2,-5 5-26-3,-6 4-10 2,1-9-54-1</inkml:trace>
    </iact:actionData>
  </iact:action>
  <iact:action type="add" startTime="25227">
    <iact:property name="dataType"/>
    <iact:actionData xml:id="d12">
      <inkml:trace xmlns:inkml="http://www.w3.org/2003/InkML" xml:id="stk8" contextRef="#ctx0" brushRef="#br2">11676 4178 384 0,'-27'5'145'1,"16"-5"-78"-1,0 5-67 6,11-5 27 2,0 0-8-1,22 0 1 0,5 0 4 2,22-5 2-2,11 5-13 1,1-5 5-8,4 0 3 7,1 1-7-1,-1 4-3 3,-5 0-4-2,-11 0-2 1,-5 0-3-1,-6 4 1 1,-5 1-22-1,-11 0-9 3,-6-5-101-5,-16 0-42 2,-11-5-1 9</inkml:trace>
    </iact:actionData>
  </iact:action>
  <iact:action type="add" startTime="26714">
    <iact:property name="dataType"/>
    <iact:actionData xml:id="d13">
      <inkml:trace xmlns:inkml="http://www.w3.org/2003/InkML" xml:id="stk9" contextRef="#ctx0" brushRef="#br2">13494 3412 224 0,'6'-29'85'1,"5"19"-46"-1,0 0-21 5,-1 6 25 3,1-6-4 0,0-5-1-1,0-4 3 0,-5-1 1 1,-6 1-22 1,-11-10 10-9,-11 5 5 7,-5 4-6 2,-1 6-2-3,6 4-9-1,-10 10-1 4,-7 5-6-2,-4 19 1 2,-12 30-9-2,1-1-2 0,-1 29-1 2,6 30 0 0,5-10-3-4,11 14 2 5,23-4-4-6,20-40 1 4,1-13-3-1,28 18 0 2,-12-23 1-2,27-11 4 0,-4-4 3 1,26-24 4 0,-10-1 0 0,5-33 0-2,21-25-3 2,-21 0 1 0,-27 6-2-2,-22 4 2 3,-17-5 0-2,-16-5 1 1,-21 15-2-1,-12 10 1 1,-5 14-2-1,16 5 2 3,0 0-4-6,1 10 0 4,-7 19-8 0,12-10-2 0,11 5-18-1,10-9-7 1,23-15-16 0,21-10-8-1,27-9-22 1,17-10-11-1,6-10-43 8</inkml:trace>
    </iact:actionData>
  </iact:action>
  <iact:action type="add" startTime="27182">
    <iact:property name="dataType"/>
    <iact:actionData xml:id="d14">
      <inkml:trace xmlns:inkml="http://www.w3.org/2003/InkML" xml:id="stk10" contextRef="#ctx0" brushRef="#br2">14138 3577 348 0,'-21'-20'129'1,"15"11"-70"-1,-5-1-25 2,6 10 40 7,-1 0-25-2,1 0-7 1,5 10-19-1,0 9-5 1,0 5-10 0,0 5-5-7,5 5-2 5,6 20-1 1,0 9 2 1,5-5-3-2,1 10 0 3,-1-15-12-2,1 5-5 1,-1-4-43-1,-5 4-20 2,0-5-110 7</inkml:trace>
    </iact:actionData>
  </iact:action>
  <iact:action type="add" startTime="27389">
    <iact:property name="dataType"/>
    <iact:actionData xml:id="d15">
      <inkml:trace xmlns:inkml="http://www.w3.org/2003/InkML" xml:id="stk11" contextRef="#ctx0" brushRef="#br2">14073 4164 368 0,'-55'-20'137'0,"44"11"-74"0,0 4-47 7,11 5 32 1,6-15-20-1,5-14-3 1,5 5-13-1,6-15-5 2,5 10-4-3,12-15-3-6,4 1 3 9,6 4 0-3,-5-10 3 4,0 15-60-5,-12 5-28 3</inkml:trace>
    </iact:actionData>
  </iact:action>
  <iact:action type="add" startTime="27615">
    <iact:property name="dataType"/>
    <iact:actionData xml:id="d16">
      <inkml:trace xmlns:inkml="http://www.w3.org/2003/InkML" xml:id="stk12" contextRef="#ctx0" brushRef="#br2">14712 3523 296 0,'0'-29'112'1,"11"10"-60"-1,-6 4-23 5,-5 15 36 3,5-4-11 0,1 4 1-1,-6 0-7 0,5 4 0 1,1 11-27 1,-1 24-3-9,-5 24-1 6,11 5-9 2,-5-5-2-1,5 5-6 3,-6-5-1-5,6-5-30 2,-11-14-12 1,0-1-42-1,0-14-16 2,0-19-81 6</inkml:trace>
    </iact:actionData>
  </iact:action>
  <iact:action type="add" startTime="27825">
    <iact:property name="dataType"/>
    <iact:actionData xml:id="d17">
      <inkml:trace xmlns:inkml="http://www.w3.org/2003/InkML" xml:id="stk13" contextRef="#ctx0" brushRef="#br2">14597 3800 356 0,'-38'0'134'0,"43"5"-72"0,-16 4-48 8,17 1 31-2,5 0-25 3,0 0-6-2,16-1-9-1,6-9-2 2,10 0-1 0,1 0-2-8,0-14 3 9,-1-1-101-4,6-4-46 4,1-1-9 8</inkml:trace>
    </iact:actionData>
  </iact:action>
  <iact:action type="add" startTime="28020">
    <iact:property name="dataType"/>
    <iact:actionData xml:id="d18">
      <inkml:trace xmlns:inkml="http://www.w3.org/2003/InkML" xml:id="stk14" contextRef="#ctx0" brushRef="#br2">15077 3470 348 0,'-11'-29'132'1,"11"14"-72"-1,0-9-44 6,6 19 35 2,-1-14-14-2,6 0 1 4,6 4-10-4,10-9-5 3,6 4-13-3,5 1-4-6,0 14 0 8,6-9-3-1,0 14 0 0,-1 14 1 1,1 1 2-1,-6 9-5 2,-11 5-1-2,-5 5 4 1,-11 14 2-2,-11 11-2 4,-11 23-3-3,-5-4 0 0,-11 9-1 1,-1-5 2-1,-10 1 1 1,-11-15-4-3,-6 0 1 4,1-15 2-3,-1-9 1 4,6-15-1-4,11-10 1 2,5-19-11-1,6-5-2 0,10-9-2 1,6-1 2 0,17-9-1 0,10 5 2-1,17-1 7 1,11 15 6-1,10-4-4 2,6 9-2-3,0 14 1 1,0 6 0 1,-5 9 3-1,0 0 1 1,-6-10-8-1,-6 5-4 1,1 1-59-1,-6 4-25 2,-5-24-90 5</inkml:trace>
    </iact:actionData>
  </iact:action>
  <iact:action type="add" startTime="28517">
    <iact:property name="dataType"/>
    <iact:actionData xml:id="d19">
      <inkml:trace xmlns:inkml="http://www.w3.org/2003/InkML" xml:id="stk15" contextRef="#ctx0" brushRef="#br2">15776 4426 348 0,'-5'-5'132'1,"10"-5"-72"-1,1-9-39 4,-1 4 33 6,6 1-1-5,5-11 6 3,1-4-11-1,5-19-2 1,5-11-26 0,-5-8-3-8,0-16 0 7,-6-19-3 1,-5-9 0-1,-11-6-8 2,-11 1-2-3,-5-5 0 2,-12 9 0 1,1 5-9-3,0 20-4 2,-6 5-15-1,-5 23-7 1,-6 21-61-1,-5 23-28 2,5 5-87 6</inkml:trace>
    </iact:actionData>
  </iact:action>
  <iact:action type="add" startTime="29058">
    <iact:property name="dataType"/>
    <iact:actionData xml:id="d20">
      <inkml:trace xmlns:inkml="http://www.w3.org/2003/InkML" xml:id="stk16" contextRef="#ctx0" brushRef="#br2">13205 4668 280 0,'0'15'107'2,"-6"-1"-58"-2,1-14-26 4,5 0 31 3,0 0-4 0,-6 0 0 1,1 0-1-1,-6-10 1 1,0-9-27 0,-11-20 7-8,-5-19 3 7,-6-10-11 0,-10 0-4 2,10-29-11-3,6 0-5 2,10-24-4-1,17-29 1 1,17 4-6-2,15-4-3 4,7-10-5-3,10 14-4 0,-6 10-14 1,1 20-6 0,5 19-21-2,0 24-10 2,6 30-105 8,-11 18-53-10,-12 25 114 2</inkml:trace>
    </iact:actionData>
  </iact:action>
  <iact:action type="add" startTime="29658">
    <iact:property name="dataType"/>
    <iact:actionData xml:id="d21">
      <inkml:trace xmlns:inkml="http://www.w3.org/2003/InkML" xml:id="stk17" contextRef="#ctx0" brushRef="#br2">16497 4392 228 0,'11'0'88'0,"-6"0"-48"1,1 0 2 5,-6 0 34 0,5 0-3 1,1-10 1 2</inkml:trace>
    </iact:actionData>
  </iact:action>
  <iact:action type="add" startTime="29711">
    <iact:property name="dataType"/>
    <iact:actionData xml:id="d22">
      <inkml:trace xmlns:inkml="http://www.w3.org/2003/InkML" xml:id="stk18" contextRef="#ctx0" brushRef="#br2">16530 4363 700 0,'-6'-20'53'0,"1"1"-11"14,-1-10-17-13,1-25-3 7,-1-14-9-3,-5-9-3 3,-5-40-5-1,-6-4-2 0,0-10-1 1,0 0-2 0,6 15 1-1,11 4-1 1,10-9-3 0,17 9 2-1,5 1-17 2,6 24-5-3,5 9-16 0,0 10-3 2,6 5-43 0,0 14-18-1,-1 20-78 10</inkml:trace>
    </iact:actionData>
  </iact:action>
  <iact:action type="add" startTime="30245">
    <iact:property name="dataType"/>
    <iact:actionData xml:id="d23">
      <inkml:trace xmlns:inkml="http://www.w3.org/2003/InkML" xml:id="stk19" contextRef="#ctx0" brushRef="#br2">17343 3688 344 0,'-5'0'129'1,"10"-9"-70"-1,-5-6-40 3,0 10 32 5,0-4-4 1,0-6 2-3,-11 0-3 1,-5 1-1 1,-6 4-25-1,5 5-3-7,-21 5 0 8,-27 15-7 0,-12-1-3-1,1 11-4 1,5 4 0 0,16-15-4-1,12 6 0 1,10-6-1-2,11-9-2 2,11-10 0-1,11-14 3 1,11-10-2-1,11-5 1 1,-6 14 0 0,17-38 0-1,11-34 4 4,-6 10 1-7,-11 9-1 4,-5-10-2-1,-11 16-4 0,-6 13-2 1,-5 15-37 0,-5 20-16 0,0 4-47-1,15 15-19 1,18 15-48 9</inkml:trace>
    </iact:actionData>
  </iact:action>
  <iact:action type="add" startTime="30589">
    <iact:property name="dataType"/>
    <iact:actionData xml:id="d24">
      <inkml:trace xmlns:inkml="http://www.w3.org/2003/InkML" xml:id="stk20" contextRef="#ctx0" brushRef="#br2">17534 2888 412 0,'-16'-29'154'1,"10"29"-84"-1,1-15-62 4,5 15 34 4,0 0-11 0,0 15 2 0,0 14-6-2,0 15 1 3,0 24-16-2,5 14 2-7,1 15 2 9,-6 29-2-3,5 10 0 1,-5-10-6 0,6 10 0 1,-1-25-5 0,1-4 0 0,-1-20-10 0,0-14-3-2,1-19-30 2,-1-16-12-1,1-18-52 3,5-25-24-4,5-19-58 8</inkml:trace>
    </iact:actionData>
  </iact:action>
  <iact:action type="add" startTime="30858">
    <iact:property name="dataType"/>
    <iact:actionData xml:id="d25">
      <inkml:trace xmlns:inkml="http://www.w3.org/2003/InkML" xml:id="stk21" contextRef="#ctx0" brushRef="#br2">18031 3320 452 0,'-22'-5'170'1,"22"-5"-92"-1,-5 20-71 6,5-10 34 1,5 5-13 3,6 4 0-5,5 11 0 2,1 4 2 2,5 15-16-2,5 9-4-7,6 20-2 9,-6 10-4-3,0-5-3 3,-5-5 0-3,0 4 1 4,0-9-23-5,-6-9-8 2,0-11-41 1,1-14-18-1,-6-4-88 8</inkml:trace>
    </iact:actionData>
  </iact:action>
  <iact:action type="add" startTime="31084">
    <iact:property name="dataType"/>
    <iact:actionData xml:id="d26">
      <inkml:trace xmlns:inkml="http://www.w3.org/2003/InkML" xml:id="stk22" contextRef="#ctx0" brushRef="#br2">18047 4033 456 0,'-33'0'170'1,"33"-10"-92"-1,11-5-82 5,0 6 31 4,11-6-13-3,11-4 0 2,5-10-6-1,-5-25-3 0,5-9-2 1,0 0 0-8,1 0 0 8,4 5-76 0,1 0-33-1,-6-5-88 7</inkml:trace>
    </iact:actionData>
  </iact:action>
  <iact:action type="add" startTime="31339">
    <iact:property name="dataType"/>
    <iact:actionData xml:id="d27">
      <inkml:trace xmlns:inkml="http://www.w3.org/2003/InkML" xml:id="stk23" contextRef="#ctx0" brushRef="#br2">18981 3198 408 0,'-22'-14'151'0,"16"19"-82"0,-4-5-56 6,10 0 33 3,-6 9-15-3,1 11-3 2,5 9-8-1,0 10 0 2,0 9-11-2,5 15-5-7,1 15-3 9,-1 9-1-4,0-14 0 3,6-5 0-1,-5-10 0 1,-6-5-25 0,0-14-10-1,-6-10-40 1,-5-9-14-1,1-6-93 8</inkml:trace>
    </iact:actionData>
  </iact:action>
  <iact:action type="add" startTime="31552">
    <iact:property name="dataType"/>
    <iact:actionData xml:id="d28">
      <inkml:trace xmlns:inkml="http://www.w3.org/2003/InkML" xml:id="stk24" contextRef="#ctx0" brushRef="#br2">18549 3625 348 0,'-32'0'129'1,"32"0"-70"-1,16 10-47 2,0-10 32 7,12 0-16-3,15-10-1 2,18 5-12-1,9-4-4 1,1 4-6 0,-5-10-2-8,-6 6 1 7,-5 4-9 2,-6-10-4-3,0 6-81 3,0-6-35-3</inkml:trace>
    </iact:actionData>
  </iact:action>
  <iact:action type="add" startTime="31836">
    <iact:property name="dataType"/>
    <iact:actionData xml:id="d29">
      <inkml:trace xmlns:inkml="http://www.w3.org/2003/InkML" xml:id="stk25" contextRef="#ctx0" brushRef="#br2">19838 2937 292 0,'0'-10'110'1,"5"0"-60"-1,-10-14-19 4,5 19 35 4,0-10-22-1,0-9-7 1,-6 0-9-1,1 5-1 0,-6-6-15 1,-5 6 6-8,-6 4 5 7,-5 6 1 1,-6 18 3-1,-5 20-6 2,-1 15-3-3,1 9-6 3,0 6-2-2,11 9-6 0,10 0-1 1,12-15-3-1,5-5-3 1,11-9 2-1,11-15 0 1,10-19-2-1,12-10 2 2,0-29-1-2,-1-9-2 2,1-15-2-4,-6-15-1 2,-5 5 4 1,-6 0 1 0,1 0 2-1,-12 24 2 1,0 6-1 0,-5 13 2-1,-5 21 0 1,-6 18 1-1,-6 15 2 1,1 29 1-2,-6 20 5 2,-6 24 3 0,-4 5 3-1,-1 14 1 2,0 20-8-3,6-20-2 3,5 5-5-3,0-15-1 4,0-14-6-5,0-14 0 3,0-10-15-1,11-20-5 1,-5-14-21 0,5-15-8-1,5-14-40 1,0-20-17-1,12-24-83 8</inkml:trace>
    </iact:actionData>
  </iact:action>
  <iact:action type="add" startTime="32722">
    <iact:property name="dataType"/>
    <iact:actionData xml:id="d30">
      <inkml:trace xmlns:inkml="http://www.w3.org/2003/InkML" xml:id="stk26" contextRef="#ctx0" brushRef="#br2">20051 4338 340 0,'-27'5'129'1,"21"-5"-70"-1,1-5-47 4,5 5 32 3,11 0-12 1,5-14 1 1,11-1-5-3,11-24 0 4,12-4-16-5,10-15 2-5,5-6 2 7,6-18 1 1,-11-20 1-1,-5 0 0 1,-12-9 0 0,-15-6-5-1,-12-4-3 1,-16-5-3 0,-5-24-2 0,-12 24-3 2,-5-5-2-6,-5 19-2 2,0 15 1 2,-6 10-8-1,-5 4-4 1,5 25-22 0,0 10-8 1,11 18-48-3,1 6-21 3</inkml:trace>
    </iact:actionData>
  </iact:action>
  <iact:action type="add" startTime="34253">
    <iact:property name="dataType"/>
    <iact:actionData xml:id="d31">
      <inkml:trace xmlns:inkml="http://www.w3.org/2003/InkML" xml:id="stk27" contextRef="#ctx0" brushRef="#br2">21235 3494 296 0,'-60'15'112'1,"49"-15"-60"-1,-5 0-23 4,11 0 36 6,5 0-26-5,0 0-7 5,0 0-15-4,5 0-4 2,11 0-7-1,17-15 7-7,16 6 4 7,17 4-3 0,-1 0 2 2,1-5-7-2,5 1-3 1,5-1-1-1,1 5-1 1,-6 5 2-1,-11 0 1 1,-11 0-19-1,-16 0-9 2,-6 5-49-2,-11 5-20 1,-5-10-90 6</inkml:trace>
    </iact:actionData>
  </iact:action>
  <iact:action type="add" startTime="35003">
    <iact:property name="dataType"/>
    <iact:actionData xml:id="d32">
      <inkml:trace xmlns:inkml="http://www.w3.org/2003/InkML" xml:id="stk28" contextRef="#ctx0" brushRef="#br2">22589 4202 284 0,'-5'10'107'1,"5"-10"-58"-1,5 0-40 4,-5 0 27 6,6 5-2-4,-1 5 1 4,1-10 8-6,-1 0 3 5,1-10-25-2,-1 10 15-7,-5-5 7 8,-5-29-8-1,-6 5 0 1,-6-5-14-1,-4-5-3 2,-1-4-10-2,0-25-5 1,0-15-2 0,11 20-1-1,0 15-3 0,6-35 2 2,-1-43-1-2,6 44 0 0,0 19 0-1,11-39-2 4,0 19 0-5,22-14 3 5,-6 15-13-4,17-1-6 2,16-14-25-1,0 15-8 0,0 34-50 2,-5 18-19-2,-12 26-44 8</inkml:trace>
    </iact:actionData>
  </iact:action>
  <iact:action type="add" startTime="35394">
    <iact:property name="dataType"/>
    <iact:actionData xml:id="d33">
      <inkml:trace xmlns:inkml="http://www.w3.org/2003/InkML" xml:id="stk29" contextRef="#ctx0" brushRef="#br2">23037 3000 260 0,'0'-30'96'0,"5"16"-52"0,1-15-7 5,-1 19 36 3,1-4-27 1,-1 4-10-2,6-5-18 0,6-4-5 0,4 0-7 0,7 9-2-6,5 10 0 7,-12 10 4-1,7 9 5 1,-1 15-5-1,0 5 0 1,-5 19 2-1,0 10 4 2,-6 14-8-3,-5-24-1 1,0-4-1 2,-11 38 0-2,0-19 6-1,-5 19 4 3,-12 44 1-1,6-59 1-1,0-9-2 1,-5 0-1-1,0-10-5 0,-12-9 0 1,7-10-7-2,-18-20-1 3,1-4-7-2,0-20 0 1,-11-24-4-1,16 4 2 2,11-4 0-3,17-10 3 3,16 10 2-3,10-9 2 2,12 8-1-1,5 16 1 1,1-1 0-1,4 20 0 1,1 19 4 0,0-4 1-1,-1 19-1 1,1 9-2-1,-6 10 1 2,0-14 1-3,-5 0-1 1,0-6-1 0,-6-13-21 1,-5-11-9 0,0-14-38-1,0 0-16 2,-6-24-93 7</inkml:trace>
    </iact:actionData>
  </iact:action>
  <iact:action type="add" startTime="35904">
    <iact:property name="dataType"/>
    <iact:actionData xml:id="d34">
      <inkml:trace xmlns:inkml="http://www.w3.org/2003/InkML" xml:id="stk30" contextRef="#ctx0" brushRef="#br2">23840 3480 368 0,'-11'-15'137'0,"11"10"-74"0,5 1-56 6,1 4 31 3,4 0 0-3,1 0 6 3,6 4 1-3,5 16 2 4,-1 14-26-5,1 19-3-5,11 5-1 8,-6 5-7-1,1 5-1 1,-1 5-7-1,0-5-2 0,-5 0 0 2,0-15 0-2,0-4-18 1,-6-1-8-1,-5-19-66 2,0-14-29-3,5-5-79 9</inkml:trace>
    </iact:actionData>
  </iact:action>
  <iact:action type="add" startTime="36143">
    <iact:property name="dataType"/>
    <iact:actionData xml:id="d35">
      <inkml:trace xmlns:inkml="http://www.w3.org/2003/InkML" xml:id="stk31" contextRef="#ctx0" brushRef="#br2">23927 4038 376 0,'-11'0'140'1,"11"-5"-76"-1,16-20-55 7,1 11 30 0,5-1-7 2,5-14 3-3,0-14-13 3,-5-6-3-3,5-4-11 1,-5 4-5-7,5-4 0 9,-5 14-9-2,0 10-3 2,0 0-72-4,0 5-32 4,0 9-65 7</inkml:trace>
    </iact:actionData>
  </iact:action>
  <iact:action type="add" startTime="36400">
    <iact:property name="dataType"/>
    <iact:actionData xml:id="d36">
      <inkml:trace xmlns:inkml="http://www.w3.org/2003/InkML" xml:id="stk32" contextRef="#ctx0" brushRef="#br2">24773 3218 396 0,'-5'-24'148'1,"5"24"-80"-1,-6-5-53 4,6 5 37 5,0 0-10-2,0 5 2 0,0 9-15 1,0 10-6 0,0 10-13-1,-5 5-2-7,5 15 2 8,-6 28-6 0,6 5 0-2,-5 5-2 3,5-4 1-3,-6-6-7 1,6-4 1 2,-5-20-32-3,5-5-12 3,0-24-47-3,0-4-19 3,0-35-71 7</inkml:trace>
    </iact:actionData>
  </iact:action>
  <iact:action type="add" startTime="36622">
    <iact:property name="dataType"/>
    <iact:actionData xml:id="d37">
      <inkml:trace xmlns:inkml="http://www.w3.org/2003/InkML" xml:id="stk33" contextRef="#ctx0" brushRef="#br2">24593 3620 332 0,'-38'-24'123'2,"27"24"-66"-2,0 10-27 0,11-10 37 0,0 5-27 9,5 4-10-4,6 6-16 3,11 4-7 0,11 1-4-1,11-6 0-7,-1-14 0 8,1 0-1-1,0-9 1 1,-1-6-33-1,-5 1-12 2,6-1-142 5,0 0-68-7,-1 1 127 0</inkml:trace>
    </iact:actionData>
  </iact:action>
  <iact:action type="add" startTime="36895">
    <iact:property name="dataType"/>
    <iact:actionData xml:id="d38">
      <inkml:trace xmlns:inkml="http://www.w3.org/2003/InkML" xml:id="stk34" contextRef="#ctx0" brushRef="#br2">25565 2670 416 0,'-6'-15'154'1,"1"20"-84"-1,-6-5-60 5,5 5 34 3,1 9-11 0,-1 16 1-1,-4 13-13 1,4 25-5-1,1 0-9 1,-6 14 8-8,0 20 5 7,-6 5-2 0,1 29 0 1,0-5-6-1,-1 14 0 1,1-19-7 1,10-43-3-1,1-15-10-2,0 0-3 1,-1 14-16 1,1-14-8-1,5-19-41 0,11-20-16 1,10-24-71 7</inkml:trace>
    </iact:actionData>
  </iact:action>
  <iact:action type="add" startTime="37241">
    <iact:property name="dataType"/>
    <iact:actionData xml:id="d39">
      <inkml:trace xmlns:inkml="http://www.w3.org/2003/InkML" xml:id="stk35" contextRef="#ctx0" brushRef="#br2">25756 4324 328 0,'-6'0'123'1,"-16"-10"-66"-1,22 5-62 5,0 5 23 2,6 0-8 0,-1 0 4 2,6-14 4-2,6-15 3 1,-1-10-11-2,0 10 8-6,12-39 4 9,-1-10 9-2,6-19 3 2,-6-5-1-3,0-4 0 1,-5-6-12 1,-5-14-5-1,-12 0-9 1,-5-10-3 1,-5 10 2-1,-6 24 1-2,-6 20-1 1,-5 9 1 1,1 15-11 2,4 14-4-5,6 20-23 2,0-1-10 1,6 21-36-1,5-6-13 1,11 5-96 8</inkml:trace>
    </iact:actionData>
  </iact:action>
  <iact:action type="add" startTime="37645">
    <iact:property name="dataType"/>
    <iact:actionData xml:id="d40">
      <inkml:trace xmlns:inkml="http://www.w3.org/2003/InkML" xml:id="stk36" contextRef="#ctx0" brushRef="#br2">26285 2612 384 0,'-43'-30'143'1,"26"26"-78"-1,1-16-65 5,16 11 29 4,5-6-22-2,17-4-6 1,11-11-4-1,5 6 2 0,11-5 0 3,0 15 1-10,-5 14 2 6,-6-10 1 1,-5 20 3 1,0 4 8 0,-11 6 3-1,-6 4-4 0,-5 5 0 2,-6 10 1-3,-5-10 3 3,-11 10 4-3,-10 9 4 2,-12 15-9 0,-5-10-4-1,-1-9-7 0,1-5-4 1,11-10-3 0,11 0-1-1,10-19-3 2,17 4 1-3,11 1 1 3,16-15 2-3,0 0 1 1,6 5 1 1,5 4-7-1,0-4 0 1,0 5-76-1,0-5-34 2,-16 14-71 7</inkml:trace>
    </iact:actionData>
  </iact:action>
  <iact:action type="add" startTime="39959">
    <iact:property name="dataType"/>
    <iact:actionData xml:id="d41">
      <inkml:trace xmlns:inkml="http://www.w3.org/2003/InkML" xml:id="stk37" contextRef="#ctx0" brushRef="#br2">13767 3218 304 0,'-54'14'112'1,"54"-14"-60"-1,-39-43-47 4,34 38 22 5,-1 0-13-3,-4 5-7 9,10 5-9-7,10-10 0 0,12-5 1-8,0 6 1 8,0 4 13-2,11-15 8 4,-6 0 10-4,11-14 3 2,-5 5-7-2,0-5-4 2,-6 5-11 0,0-5-5 0,6-15-4-1,5-5-3 1,6 1 1 0,16 9-1 0,16-14-3-1,12 9 2-1,16-24-1 1,10 10 0 1,-10 5 2 0,-6-6 2 0,11 11-3-1,11 4 0 1,11 15 1-2,6 0 2 3,-11 5-3-3,-12 19 0 5,17 10-1-6,6 9 0 2,10 1 2 1,6 9 2 0,-22 0-3-1,-16 6 0 1,-6-16 1 0,5 1 0-2,-4 4 0 3,-7-4 2-3,-10-6-1 2,-6 6 2 0,-10-5-2-1,-6 4 2 1,-6 1-2-2,-5-15 2 3,-5 5-2-2,-6 4-1 2,-11 6-19-3,-10 9-8 2,-17 10-83-1,-17 14-35 0</inkml:trace>
    </iact:actionData>
  </iact:action>
  <iact:action type="add" startTime="41042">
    <iact:property name="dataType"/>
    <iact:actionData xml:id="d42">
      <inkml:trace xmlns:inkml="http://www.w3.org/2003/InkML" xml:id="stk38" contextRef="#ctx0" brushRef="#br2">15662 2975 308 0,'-11'0'115'1,"5"-5"-62"-1,1-19-49 2,5 24 24 6,11-19-16-1,10-20-4 2,1-14 8-2,17-6 4 2,37-18-10-3,33-6 1-6,39-4 2 9,-7-10-7-3,51-10-1 2,31 6 3-1,-4 18 3 1,26 15-6 0,17 15-1-1,-27 24 9 1,0 14 3-1,-6 1-7 0,-10 14-3 1,-28 4-4 1,-28 11 1-3,-10 0-2 1,0-1 2 1,-22 1-2-1,-22-1 2 1,-10 6 0 0,-23-6 3-1,-16 1-12 1,-22-1-5 1,-10-4-46-4,-17 5-20 3,-17-11-95 6</inkml:trace>
    </iact:actionData>
  </iact:action>
  <iact:action type="add" startTime="41671">
    <iact:property name="dataType"/>
    <iact:actionData xml:id="d43">
      <inkml:trace xmlns:inkml="http://www.w3.org/2003/InkML" xml:id="stk39" contextRef="#ctx0" brushRef="#br2">13532 4731 264 0,'6'-19'99'0,"-6"24"-54"0,-6-1-17 5,6 1 32 4,0 0-20-2,0 0-7 1,-5 14-18-1,-6 20-5 0,11 0-6 1,0-10-1-8,0 20 3 7,0-1-1 0,11 35 2 2,0-16-4-2,5 1-2 0,6 49 0 0,5-20-1 2,1-15 0-1,-1-28 0-2,-5-11-3 1,21-14 2 3,28 5 1-5,-5-19 2 4,-6-10 3-2,11-10 4 1,22-10 2-1,27 1 3 1,16-6-7-1,1-9-4 1,38-5-2-1,21-5-1 0,12-4 0 1,-12 4 0-1,28 0 0 1,5 10 0-1,-21 15 0 2,-12-1 0-2,-5 0 0 1,-5 1 0-1,-11-1 0 0,-12-4 0 0,-26 4 8 0,-6-4 5 2,5-5-6-2,6 4-2 1,11-4-3-1,-5 10-2 1,-17-16-2-1,-11 6 1 1,0 0 1-1,5 5 2 0,-10-6-1 1,-11 6 2 0,-11 4-2-1,-6 6-1 1,-11 9 5 0,-10-10 1-1,-12 10 0 1,-4 0 1-1,-1 0-6 0,-6 0-3 1,-10 0 5-2,0 0 3 3,-6 0 3-2,-5-5 2 1,-6 5-3-1,1-10 0 1,-6 10-3-1,0-4 2 8,0 4-4-8,-1-10 0 1,1 5 1 0,0-10-5-1,0-4-1 1,0-10 3 0,0 0 1-1,0-10-3 1,5-9 1-1,1-20 0 1,-1 0 2-1,-5-10-1 0,0 5 2 1,-6 15-4-1,1-10 0 2,-6 10-21-3,-6 19-10 2,-5 10-50-1,6 15-22 3,-33 9-78 3</inkml:trace>
    </iact:actionData>
  </iact:action>
  <iact:action type="add" startTime="42827">
    <iact:property name="dataType"/>
    <iact:actionData xml:id="d44">
      <inkml:trace xmlns:inkml="http://www.w3.org/2003/InkML" xml:id="stk40" contextRef="#ctx0" brushRef="#br2">15083 4576 232 0,'-17'-5'88'0,"17"5"-48"1,-5 0-23 4,5 0 27 3,0 0-21-1,0 5-7 1,5 9-2-2,1 11 3 3,5-11-9-2,5 11 2-7,1 18 1 8,4-4 0-1,7 9 1 1,5 6-4-1,-1-1 0 2,-4 1-3-3,-1-16 2 2,0 6-4-1,0-15 0 0,1-5 5 1,-6-4 5 0,-1-11-3 0,-4-4 0-2,5-5-6 3,-1-5-1-1,1 5-1 2,6-9 1-6,-1-1-4 2,6 0 0 2,5-9 1 0,-5 0 2 0,10-6-3-1,6 1 0 2,22-5 1-4,11-5 0 5,22-5 0-4,0 10 0 2,-1 0 0-1,-10-5 0 0,6 15-3 1,10 4 2 0,0 1 1-1,0 4 2 1,-5 0-1 0,-6 0-1-1,-5 1 12 2,-11 4 6-3,-11 0-7 1,-11 0-3 1,-11 5-8-1,-5 0 0 1,-6 0 2-1,-5 0 1 1,5 0-1-1,-5 0 1 2,-6 0-2-3,-5 0-1 2,-6-10 9-1,-5 6 6 0,-6-6 4 1,1-9 1 0,-6-6-9-1,0-4-4 1,-6-19-4 0,1-1-3-1,5 1 1 2,0-1-1-3,0-19 0 1,0 5 0 0,0 15 0 1,0-1 0 0,0 20-29 0,-5 10-10 0,-1 9-76-2,12 20-30 3,-50 4-15 5</inkml:trace>
    </iact:actionData>
  </iact:action>
  <iact:action type="add" startTime="44089">
    <iact:property name="dataType"/>
    <iact:actionData xml:id="d45">
      <inkml:trace xmlns:inkml="http://www.w3.org/2003/InkML" xml:id="stk41" contextRef="#ctx0" brushRef="#br2">10775 7719 280 0,'-10'-15'107'1,"10"15"-58"-1,-11-14-20 3,11 14 36 6,0 0-24-2,0 0-5 1,0-5-20-1,0 0-7 3,0-14-6-5,0 9-3-5,16-48 1 7,0 19-4 1,39-58 2 0,-11 15 1-1,32-45 0 1,-10 16 0-1,16-35 0 1,32-91 0 2,-27 43 2-5,-16 34 19 3,-16 34 8-1,-17 29-3 0,-16 43-3 1,0 11-9-1,-6 4-1 2,6 5-4-3,-5 24 0 4,-7 5 1-5,7 63 4 5,-1-4-6-5,12 57 0 3,-7-14-4-1,7 68-3 1,-1-24 2-1,0 38 0 1,-5-19-1 0,5 0-2-1,-5-24-2 1,-5 0 1-1,-1-29-15 0,-5-15-6 1,-6-14-33-2,-5-35-13 3,0-4-19-2,-11-29-6 1,1-5-65 8</inkml:trace>
    </iact:actionData>
  </iact:action>
  <iact:action type="add" startTime="44522">
    <iact:property name="dataType"/>
    <iact:actionData xml:id="d46">
      <inkml:trace xmlns:inkml="http://www.w3.org/2003/InkML" xml:id="stk42" contextRef="#ctx0" brushRef="#br2">11223 7282 300 0,'-54'-14'112'1,"54"14"-60"-1,-6-15-23 5,6 15 36 4,0-5-24-2,0 5-5 1,11-9-18-1,-6 4-4 2,28 0-8-3,-5 0-6-6,26-9-1 9,-10 4 3-3,21-5 1 3,44-4-41-2,17 0-19 0,0-1-119 8</inkml:trace>
    </iact:actionData>
  </iact:action>
  <iact:action type="add" startTime="44883">
    <iact:property name="dataType"/>
    <iact:actionData xml:id="d47">
      <inkml:trace xmlns:inkml="http://www.w3.org/2003/InkML" xml:id="stk43" contextRef="#ctx0" brushRef="#br2">12697 7132 368 0,'-65'5'140'0,"32"0"-76"0,-11 0-39 6,33-1 38 3,0-4-34-2,6 5-12 0,5 5-17 1,0-10-3 0,27 0 1-1,22 0 1-7,17 0 1 8,5-10-11 0,0 1-5-1,-6-1-80 1,-10 0-34-1,-22 10-29 8</inkml:trace>
    </iact:actionData>
  </iact:action>
  <iact:action type="add" startTime="45078">
    <iact:property name="dataType"/>
    <iact:actionData xml:id="d48">
      <inkml:trace xmlns:inkml="http://www.w3.org/2003/InkML" xml:id="stk44" contextRef="#ctx0" brushRef="#br2">12670 7496 376 0,'-66'48'143'1,"66"-38"-78"-1,17-20-67 7,5 10 27 0,21-5-17 1,23-4-2-2,16-16-4 3,5-4 1-2,-5 10-174 0,11-10-78 1</inkml:trace>
    </iact:actionData>
  </iact:action>
  <iact:action type="add" startTime="47421">
    <iact:property name="dataType"/>
    <iact:actionData xml:id="d49">
      <inkml:trace xmlns:inkml="http://www.w3.org/2003/InkML" xml:id="stk45" contextRef="#ctx0" brushRef="#br2">13904 7656 172 0,'-6'10'66'1,"6"-10"-36"0,17 19-13 3,-12-14 22 5,6 9 15-3,0-14 9 3,0 15 0-2,0-15-2 3,0 5-33-5,-6 4 14-5,1-9 8 7,-6 0-9 1,0-9-3-1,0 4-18 1,-11-10-5-1,5-4-7 1,-10-10 0-1,5 9-3 2,-6-47 0-3,1 3-6 1,5-52 1 3,0 19 0-5,11-29 0 3,0 14-3 0,17-23 2 0,21-74 1-1,0 34 2 1,0 35-14-2,11 19-7 4,11 19-41-4,6 19-18 2,0 15-68-1,15 20-29 0,-10 19 37 8</inkml:trace>
    </iact:actionData>
  </iact:action>
  <iact:action type="add" startTime="47783">
    <iact:property name="dataType"/>
    <iact:actionData xml:id="d50">
      <inkml:trace xmlns:inkml="http://www.w3.org/2003/InkML" xml:id="stk46" contextRef="#ctx0" brushRef="#br2">14673 6065 408 0,'-49'24'151'2,"22"-24"-82"-2,22-14-76 2,15-1 24 6,7-4-16 0,16-1-2-1,5-9 0 2,11 10 0-3,-5 4 1 3,-1 1 0-9,1 9 2 7,5 5-3 2,0 0 0-3,0 24 3 1,-5 25 1 1,-6 28 5-1,-10-4 5 1,-12 24-5-1,-11 10-2 4,-10 4 5-7,-6 10 3 5,-11 6 8-3,-5-26 6 2,0 6-6-1,-1-10-3 0,1-24-7 1,0-20-2 0,5 1-6 0,-16-35-3-1,-17 0-11 2,-5-19-4-3,11-14-24 3,16-10-8-3,22-20 11 1,11-9 7 1,17-6 15-1,15 11 5 1,7 9 6 0,-1 5 1 0,5 20-2-2,17-1 0 3,11 30 10-3,0 14 8 2,-11 14-2 0,1 6 1-2,-7-5-8 3,1-1-2-3,-6-4-35 3,0-10-14-2,-5-14-132 8</inkml:trace>
    </iact:actionData>
  </iact:action>
  <iact:action type="add" startTime="48263">
    <iact:property name="dataType"/>
    <iact:actionData xml:id="d51">
      <inkml:trace xmlns:inkml="http://www.w3.org/2003/InkML" xml:id="stk47" contextRef="#ctx0" brushRef="#br2">16005 6754 408 0,'-5'-15'154'2,"5"15"-84"-2,0-14-64 4,0 14 33 3,0 0-5 1,-5 0 1-1,-6-10-5 2,-6 5-4-3,-10-5-14 2,0 1-1-8,-1-1 0 7,1 5-2 0,0 0 0 1,-11-9 1-1,-6 4 1 2,0 5-3-2,6 5 0 1,0 0-3-2,5 0 2 3,6 0-4-2,-1 0 0 0,12-10-3 1,5-4-3-1,11-15-1 1,17-15 3-1,10-24-2 2,11-29 1-3,0 0 0 4,-5 0 0-4,-6 15-3 0,1 14 1 3,-12 24-27-2,0 10-9 1,-5 34-70-1,-5 20-31 1,-23 14-51 7</inkml:trace>
    </iact:actionData>
  </iact:action>
  <iact:action type="add" startTime="48622">
    <iact:property name="dataType"/>
    <iact:actionData xml:id="d52">
      <inkml:trace xmlns:inkml="http://www.w3.org/2003/InkML" xml:id="stk48" contextRef="#ctx0" brushRef="#br2">16120 6007 392 0,'27'-63'148'1,"-16"58"-80"-1,0-10-53 6,-5 15 34 2,-1 0-3-1,-5 0 2 1,6 15-11-1,-6 24-3 1,-6 38-19-1,1 25-2-7,-1 24 0 7,-5 5-1 1,0 29 1-1,0-19-7 1,1 4-2-1,4-4-4 3,6-29-3-4,0-40-23 2,0-9-10-2,0-19-28 3,6-29-12-2,-1-25-32 0,-5-9-14 1,16-30-41 7</inkml:trace>
    </iact:actionData>
  </iact:action>
  <iact:action type="add" startTime="48878">
    <iact:property name="dataType"/>
    <iact:actionData xml:id="d53">
      <inkml:trace xmlns:inkml="http://www.w3.org/2003/InkML" xml:id="stk49" contextRef="#ctx0" brushRef="#br2">16661 6468 452 0,'-22'-20'167'1,"16"6"-90"-1,-5-11-61 6,11 25 38 1</inkml:trace>
    </iact:actionData>
  </iact:action>
  <iact:action type="add" startTime="48934">
    <iact:property name="dataType"/>
    <iact:actionData xml:id="d54">
      <inkml:trace xmlns:inkml="http://www.w3.org/2003/InkML" xml:id="stk50" contextRef="#ctx0" brushRef="#br2">16617 6409 815 0,'5'20'39'1,"6"14"-22"-1,6 14 1 0,10 15 0 13,11 20-6-12,11 28 1 3,0-19-8 2,1 5-3 2,-7-9-21-1,-5-16-10 3,1-8-25-5,-12-26-9 3,-5-4-52-1,-44-9-136 16</inkml:trace>
    </iact:actionData>
  </iact:action>
  <iact:action type="add" startTime="49121">
    <iact:property name="dataType"/>
    <iact:actionData xml:id="d55">
      <inkml:trace xmlns:inkml="http://www.w3.org/2003/InkML" xml:id="stk51" contextRef="#ctx0" brushRef="#br2">16519 7248 436 0,'-11'-19'165'1,"27"0"-90"-1,6-20-70 2,-6 15 35 8,6-25-13-5,16-19 1 3,12 0-9 0,4-4-4-1,1-6-8 1,-6 10-12-8,-11 10-4 7,0 4-70 1,-5 16-32-1</inkml:trace>
    </iact:actionData>
  </iact:action>
  <iact:action type="add" startTime="49360">
    <iact:property name="dataType"/>
    <iact:actionData xml:id="d56">
      <inkml:trace xmlns:inkml="http://www.w3.org/2003/InkML" xml:id="stk52" contextRef="#ctx0" brushRef="#br2">17381 6089 336 0,'-43'-9'126'1,"37"9"-68"-1,1-5-32 5,5-5 36 1,5 5-40 1,6-5-12 1,5 1-9-1,6 4-2 2,11-10 1-2,0 1 0-7,5 4 0 8,0 10 0-2,-5 10 0 4,-6 9-18-4,-5 15-8 1,-6 10-6 1,-10-5-3-1,-12-5 19 0,-4 4 11 1,-7-9 19-1,-5 10 11 1,0 0 16 2,1-5 9-5,-1-5-4 6,5 0-3-7,6-5-20 3,6 1-9 1,5-11-13 0,11 1-3 0,16-10 0-1,11-1 1 1,12 1-30-1,-1-5-12 2,5-5-82-3,6 1-33 2,-5 4 4 6</inkml:trace>
    </iact:actionData>
  </iact:action>
  <iact:action type="add" startTime="50336">
    <iact:property name="dataType"/>
    <iact:actionData xml:id="d57">
      <inkml:trace xmlns:inkml="http://www.w3.org/2003/InkML" xml:id="stk53" contextRef="#ctx0" brushRef="#br2">18435 6283 396 0,'-27'5'148'1,"16"10"-80"-1,0 4-55 4,11-9 33 6,0 24-22-5,0 9-3 3,5 25-15-1,1 5-4 1,5 19-2-1,-1 5 2-7,-4-10 1 8,-1-9-1-1,-5-15 1 1,-11-14-37 0,1 4-15-2,-1-19-46 2,-6-10-17-1,1-34-40 8</inkml:trace>
    </iact:actionData>
  </iact:action>
  <iact:action type="add" startTime="50523">
    <iact:property name="dataType"/>
    <iact:actionData xml:id="d58">
      <inkml:trace xmlns:inkml="http://www.w3.org/2003/InkML" xml:id="stk54" contextRef="#ctx0" brushRef="#br2">18124 6836 380 0,'-11'-44'143'1,"11"30"-78"-1,16 4-63 0,-5 1 30 4,11 9-17 4,5 0-1-1,11 0-8 1,22 0-4 0,17-5-1 0,16-5-17-7,10-9-4 5,-4-6-157 9</inkml:trace>
    </iact:actionData>
  </iact:action>
  <iact:action type="add" startTime="50695">
    <iact:property name="dataType"/>
    <iact:actionData xml:id="d59">
      <inkml:trace xmlns:inkml="http://www.w3.org/2003/InkML" xml:id="stk55" contextRef="#ctx0" brushRef="#br2">19445 5939 356 0,'16'-29'132'1,"6"-10"-72"-1,5 10-46 5,-10 19 33 3,5-4-2 0,-6-1 3-1,-5 0 0 0,0 1 2 1,-17 4-27-1,-5 5 5-7,-10 10 0 8,-12 5-11-1,-16 19-2 2,-11 10-9-3,0 43-2 3,5 15-2-3,6 25-2 4,0 18-2-5,10 25 1 5,18-5 1-4,15-14 0 1,1-10 0 0,10-10 0 1,6-29-3 0,16-15 2-1,12-29-1 1,15-33 0-1,6-25 2 3,0-10 2-5,-5-38-3 2,-6-25-2 1,-11-9-1-1,-16 10 0 2,-16-1 7-3,-17 25 3 3,-22 9-3-2,-16 34 0 2,-11 1-1-3,0 28 1 2,10 25-4-1,7 4-2 0,10 5-14 1,11-9-4-1,11-10-35 1,22-15-14-1,33-23-41 1,27-25-17-1,11-5-47 8</inkml:trace>
    </iact:actionData>
  </iact:action>
  <iact:action type="add" startTime="51159">
    <iact:property name="dataType"/>
    <iact:actionData xml:id="d60">
      <inkml:trace xmlns:inkml="http://www.w3.org/2003/InkML" xml:id="stk56" contextRef="#ctx0" brushRef="#br2">19936 6235 436 0,'-33'-5'162'1,"17"-5"-88"-1,0 5-84 7,16-4 25 0,11-6-16 3,-1-4 1-5,7-15 0 2,10 0 2 1,22-10-1 0,17 10-3-8,10 5-1 8,6 5 4-1,5 9 1 1,-5 15 8-2,-16 20 4 4,-12 28 8-4,-10 30 6 2,-17-5-6-1,-16 33-3 0,-22 6-7 1,-16 28 0-1,-17 6 8 1,-16-1 5-1,-16-4 2 2,-6-10 1-2,11-29-15 2,11-10-8-4,0-39-8 2,-5-9-3 1,-1-34-28 0,0-20-13 0,12-19-8-2,16-5-2 3,16 0 26-2,16-10 16 2,17-9 8-3,17 5 2 2,4 4 12-1,12 10 8 0,16 5 5 0,17 19 3 1,-1 15-8 0,0 14-4 0,1 11-6 0,-1-11-2-1,-10 10-32 2,-6 5-15-4,-6-15-62 2,6-4-25 2,-10-5-30 6</inkml:trace>
    </iact:actionData>
  </iact:action>
  <iact:action type="add" startTime="51655">
    <iact:property name="dataType"/>
    <iact:actionData xml:id="d61">
      <inkml:trace xmlns:inkml="http://www.w3.org/2003/InkML" xml:id="stk57" contextRef="#ctx0" brushRef="#br2">21001 6492 392 0,'11'-29'145'0,"-6"19"-78"0,1 5-36 7,-6 5 42 1,0 0-15-1,5 5-1 2,6 10-16-3,0 9-5 3,5 19-20-2,6 11 1-7,0 4 1 7,5 24-10 0,0 11-4 0,1-21-1 1,-1 1 0 0,0-5-15-1,-5-5-6 1,0-24-18 0,-6 5-7-1,-5-15-37 2,-5-10-16-3,-6 0-95 9,-6-4-63-8,-15 0 111 3</inkml:trace>
    </iact:actionData>
  </iact:action>
  <iact:action type="add" startTime="51896">
    <iact:property name="dataType"/>
    <iact:actionData xml:id="d62">
      <inkml:trace xmlns:inkml="http://www.w3.org/2003/InkML" xml:id="stk58" contextRef="#ctx0" brushRef="#br2">20859 7214 368 0,'-60'39'137'1,"49"-29"-74"0,-11-10-47 18,17 0 32-19,5 0-28 0,5-15-11 8,11-4 11 1,23-15 6-3,26-34-13 2,6-14 2-8,-5-6-1 9,-6-9-3-4,-11 5-1 3,-17 10-20-1,-21 24-5 2,-16 19-94-2,-17 15-43 1,-5 19-21 9</inkml:trace>
    </iact:actionData>
  </iact:action>
  <iact:action type="add" startTime="52918">
    <iact:property name="dataType"/>
    <iact:actionData xml:id="d63">
      <inkml:trace xmlns:inkml="http://www.w3.org/2003/InkML" xml:id="stk59" contextRef="#ctx0" brushRef="#br2">21885 6298 392 0,'-22'0'145'1,"11"0"-78"-1,0 5-49 4,6 4 34 4,0 6-29 0,-1-1-7-1,1 25-11 1,-1 29-4-1,6 0 0 1,0 24-1-8,0 10 0 7,0-5 0 1,0-24 2-1,-5-5-1 3,-1-15-1-5,6-14-57 2,-5-20-26 1,-6-9-99 7</inkml:trace>
    </iact:actionData>
  </iact:action>
  <iact:action type="add" startTime="53112">
    <iact:property name="dataType"/>
    <iact:actionData xml:id="d64">
      <inkml:trace xmlns:inkml="http://www.w3.org/2003/InkML" xml:id="stk60" contextRef="#ctx0" brushRef="#br2">21645 6642 404 0,'-16'-10'151'1,"16"6"-82"-1,10 4-69 8,1 14 27-3,11 1-15 4,16-1-2-3,22 1-3 4,6 9-2-5,10-9-3 2,6-11-4-6,0 6 1 6,0-10-89 1,-5-24-42-1,-7 0-30 10</inkml:trace>
    </iact:actionData>
  </iact:action>
  <iact:action type="add" startTime="53323">
    <iact:property name="dataType"/>
    <iact:actionData xml:id="d65">
      <inkml:trace xmlns:inkml="http://www.w3.org/2003/InkML" xml:id="stk61" contextRef="#ctx0" brushRef="#br2">22584 5827 320 0,'-11'-14'121'1,"16"4"-66"-1,1 0-16 5,-1 1 40 3,1 4-13-1,-6 5-1 1,0 0-13-2,5 14-5 4,1 11-26-4,-6 18 5-6,0 49 4 9,0 5-10-3,-6 30-3 1,1 13-10 1,-6 35-3 0,0-10-2-1,0-10-2 0,0 0 1 2,0-24 1-1,6-34-23 0,-1-14-8-2,1-35-19 1,5-29-5 1,5-28-32-1,6-30-12 1,0-24-106 7</inkml:trace>
    </iact:actionData>
  </iact:action>
  <iact:action type="add" startTime="53833">
    <iact:property name="dataType"/>
    <iact:actionData xml:id="d66">
      <inkml:trace xmlns:inkml="http://www.w3.org/2003/InkML" xml:id="stk62" contextRef="#ctx0" brushRef="#br2">23064 5890 208 0,'6'-9'77'1,"5"-11"-42"-1,11-14-15 5,-6 25 24 3,11-6-7 0,6 0 1-1,-6 1-2 1,1-1 2 0,4 1-21 1,12 14-5-9,5 14-1 5,6 1-7 3,-6 14 0-1,-5 10 2 1,-6-5 1-1,-6 19-3 0,-15 10-1 1,-12 0 19 0,-16 5 9 0,-21-5 16 0,-12 0 5-1,-5 10-14 0,-6 5-6 3,-10-10-18-5,-6 9-7 2,0 10-2 1,0 20-1 0,16-20-5 0,12-9-1-1,10 9-2 1,11 6 3-2,11-21-5 2,22 1 2-1,11-20-5 1,16-9 1 0,6-20 2-2,-1-14 3 3,7-25 2-2,-7-19 1 1,-5 1 0-1,1-35 2 2,-7-29 8-3,-10 0 5 4,-11-29 2-5,-11 9-1 2,-11 6-6 2,-5-6-4-3,-1-9-3 2,-4 19-3-1,-7 25 3 1,-4 4 0 0,-1 30-15 0,6-6-4-2,-1 25-21 4,17 15-9-4,11 14-37 0,11 0-15 3,22 14-71 6,11 1-52-8,5 4 95 2</inkml:trace>
    </iact:actionData>
  </iact:action>
  <iact:action type="add" startTime="54435">
    <iact:property name="dataType"/>
    <iact:actionData xml:id="d67">
      <inkml:trace xmlns:inkml="http://www.w3.org/2003/InkML" xml:id="stk63" contextRef="#ctx0" brushRef="#br2">23638 7573 304 0,'0'10'115'1,"16"-10"-62"-1,6 0-38 4,-6-5 31 5,6 0 1-2,11 1 4-1,-1-11-8 3,12-14-1-2,5-24-24 1,0-15 14-8,-5-10 5 7,-6-29 0 0,1-9 1 1,-7-20-10 1,-4-5-5-3,-12-9-11 1,0-10-5 3,-10 10-4-5,-6 14 0 4,-6 0-2-3,-5 10 2 3,-10 29-2-3,-18 19-1 3,-10 20-4-3,-5 19-2 2,5 10-17 0,-1 24-5-2,12 5-28 3,11 5-11-2,16 19-29 1,22-4-12-1,11 4-77 8</inkml:trace>
    </iact:actionData>
  </iact:action>
  <iact:action type="add" startTime="55335">
    <iact:property name="dataType"/>
    <iact:actionData xml:id="d68">
      <inkml:trace xmlns:inkml="http://www.w3.org/2003/InkML" xml:id="stk64" contextRef="#ctx0" brushRef="#br2">24560 6371 344 0,'0'-5'129'1,"-11"-5"-70"-1,17 20-36 5,-6-10 35 2,0 0-10 1,5 0 17 7,17 14-17-7,16-14-25-1,6 0 3-7,10 0 2 8,1-9-4 0,5 4-2-1,17 5-6 2,10-10 0-3,-5 5-9 2,-6 5-4-1,-5 0 0 0,-11-10 0 1,-11 10-6 0,-10-4-2 0,-7 4-25-1,-10 0-10 0,-5 0-52 0</inkml:trace>
    </iact:actionData>
  </iact:action>
  <iact:action type="add" startTime="58683">
    <iact:property name="dataType"/>
    <iact:actionData xml:id="d69">
      <inkml:trace xmlns:inkml="http://www.w3.org/2003/InkML" xml:id="stk65" contextRef="#ctx0" brushRef="#br2">25903 7268 172 0,'-5'10'66'1,"5"-6"-36"-1,0 6-24 6,0-10 15 1,5 15 4 1,-5-11 5-1,0 6 6 1,0 0 2 0,0 4-20 0,0-14 18-8,-5 0 10 6,-6-14 2 3,0-1 4-3,-6-4-9 1,1 0-4 1,0-11-11 0,-6-8-5 0,5-25-13-1,1-15-6 0,5-24-3 3,11-24-1-3,0 14-3-1,6 25 0 4,-1 10 2-6,28-40 0 4,32-57-2 0,6 9 2 0,0 19 1 0,11 15 2-1,-5 10-12 1,-6 14-3-1,-6 20-27 1,1 24-9-2,-6 24-30 2,-6 15-13-1,1 19-63 8</inkml:trace>
    </iact:actionData>
  </iact:action>
  <iact:action type="add" startTime="59118">
    <iact:property name="dataType"/>
    <iact:actionData xml:id="d70">
      <inkml:trace xmlns:inkml="http://www.w3.org/2003/InkML" xml:id="stk66" contextRef="#ctx0" brushRef="#br2">27044 6560 268 0,'33'14'101'1,"-28"1"-54"-1,1-15-11 5,-6 0 38 5,0 0-15-4,-6 0-2 2,1 0-8-1,-11 0-4 0,-6 0-24 2,-17-10-2-9,-15 20 2 7,-6-10-6 0,0 9 0 1,0 1-7 0,-11 0 0-1,-6 0-3 3,-5-10 0-5,6 4-3 2,0 6 1 2,-1-10-2-3,17 5-1 3,5-5-2-3,17-5-1 4,16-9-1-5,17-16 3 5,16-18 0-5,22-5 3 3,16-30-3-1,11-14 0 1,0 10-6-1,-6 9-3 1,-4 15-25 0,-7-5-12-1,-10 25-38 1,0 18-14-1,-11 16-81 8</inkml:trace>
    </iact:actionData>
  </iact:action>
  <iact:action type="add" startTime="59463">
    <iact:property name="dataType"/>
    <iact:actionData xml:id="d71">
      <inkml:trace xmlns:inkml="http://www.w3.org/2003/InkML" xml:id="stk67" contextRef="#ctx0" brushRef="#br2">26951 5764 272 0,'11'-19'104'1,"-5"19"-56"-1,-1-10-8 6,-5 10 41 2,6-5-14 0,-6 5-4-1,5 0-10 1,1 15-3-1,-6-1-28 2,-6 20 3-9,1 20-1 6,-6 43-6 1,0 14 0 1,-6 35-9-1,-4 4-1 2,-1 34-4-2,0-9-1 1,-5-10-1-2,5-10-2 5,5-29-15-5,12-29-5 3,-1-24-34-4,12-24-13 2,10-49-31 1,1-10-14-1,5-29-67 8</inkml:trace>
    </iact:actionData>
  </iact:action>
  <iact:action type="add" startTime="59765">
    <iact:property name="dataType"/>
    <iact:actionData xml:id="d72">
      <inkml:trace xmlns:inkml="http://www.w3.org/2003/InkML" xml:id="stk68" contextRef="#ctx0" brushRef="#br2">27563 6545 340 0,'-22'-39'129'1,"16"25"-70"-1,6-15-23 5,0 14 43 3,0 1-22-1,6 4-8 0,-1 5-11 2,6 20-2-3,6 19-20 4,5 14 2-10,5 15 0 6,11 29-10 0,0 15-4 3,0 5-1-2,-5-1 0 1,0-14-19-1,-6-24-9 1,1-10-45-1,-7-19-19 2,1-15-64-3,-11-15-28 2,-16-9 34 6</inkml:trace>
    </iact:actionData>
  </iact:action>
  <iact:action type="add" startTime="59990">
    <iact:property name="dataType"/>
    <iact:actionData xml:id="d73">
      <inkml:trace xmlns:inkml="http://www.w3.org/2003/InkML" xml:id="stk69" contextRef="#ctx0" brushRef="#br2">27454 7127 420 0,'-39'5'159'1,"18"0"-86"-1,10-5-52 5,11-5 41 3,11-10-33-1,-1-4-10 1,12-34-12-1,22-5-6 1,21 4 0-1,1-14-1-7,-1 10 2 8,1 5-39-1,-6-6-14 0,-11 21-158 9</inkml:trace>
    </iact:actionData>
  </iact:action>
  <iact:action type="add" startTime="60259">
    <iact:property name="dataType"/>
    <iact:actionData xml:id="d74">
      <inkml:trace xmlns:inkml="http://www.w3.org/2003/InkML" xml:id="stk70" contextRef="#ctx0" brushRef="#br2">28158 6235 388 0,'-11'-20'145'1,"0"11"-78"-1,11-11-58 8,5 6 30-2,6-1-18 2,11-4-2-1,5-1-9 0,6-4-4 1,16 5-3 0,6-1-3-8,5 15 3 8,0 10 0-2,-5 15 1 4,-12 9-2-5,-10 10 1 3,-11 4 0-1,-11 1 1 1,-11-5-2-1,-11 4-2 1,-11-4 5-1,-11 5 4 1,-5-15-10 2,0 10-3-5,0-10 10 3,5 0 8-1,6-5-7 1,10 5-3-1,6-9-3 0,11-6-1 2,17-4-3-2,15 0 0 1,18-10-9-2,4-10-3 3,12 0-23-2,5-4-10 3,-6-1-57-5,-5 1-22 3,-5 9-22 6</inkml:trace>
    </iact:actionData>
  </iact:action>
  <iact:action type="add" startTime="60680">
    <iact:property name="dataType"/>
    <iact:actionData xml:id="d75">
      <inkml:trace xmlns:inkml="http://www.w3.org/2003/InkML" xml:id="stk71" contextRef="#ctx0" brushRef="#br2">29381 6434 316 0,'-6'-15'121'0,"1"-9"-66"0,-6-5-16 6,5 29 43 2,1-10-29 1,-1 5-9-3,1 5-15 3,0 15-5-3,-1-1-13 4,1 20-2-10,-1 15-2 6,-5 9-3 0,0 24-1 2,-5 25-1 0,0-5 1 0,-1 9-2-1,1-14 2 2,5-4-9-3,5-25-3 4,6-25-57-5,6-19-24 3,5-24-108 6</inkml:trace>
    </iact:actionData>
  </iact:action>
  <iact:action type="add" startTime="60906">
    <iact:property name="dataType"/>
    <iact:actionData xml:id="d76">
      <inkml:trace xmlns:inkml="http://www.w3.org/2003/InkML" xml:id="stk72" contextRef="#ctx0" brushRef="#br2">29009 6822 408 0,'-38'-10'151'0,"27"20"-82"0,11-6-76 6,6 6 27 2,10 5-14-1,-5-15-1 2,22 5-5-3,11-5 0 3,16-5 0-3,11-10 0-6,0 1 2 8,10-11-58 0,-10 1-27-2,-5 5-82 10</inkml:trace>
    </iact:actionData>
  </iact:action>
  <iact:action type="add" startTime="61206">
    <iact:property name="dataType"/>
    <iact:actionData xml:id="d77">
      <inkml:trace xmlns:inkml="http://www.w3.org/2003/InkML" xml:id="stk73" contextRef="#ctx0" brushRef="#br2">30429 6875 392 0,'5'-10'148'1,"-5"5"-80"-1,-16 1-29 5,11-1 46 4,-6-5-26-3,-17-5-7 3,-4 1-19-3,-7-6-6 3,-4 1-16-2,-6 0-4-7,-1-10-1 7,7-10-5 0,-1 0-1 1,-5 5 2-1,-11 10 1 1,-11 0 1 0,0 9 0-1,0 10-2 2,0 5-2-3,16 0 1 3,12 0-1-2,15 0-5-1,28-14 1 2,22-20 0 0,27-15-1-1,17-19-5 1,-6-24-4 0,0 5-6-1,5-10 0 1,-4 14-20-1,-1 15-9 0,-11 15-29 1,-11 24-11-1,-11 19-32 1,-5 20-12 0,-6 29 1 6</inkml:trace>
    </iact:actionData>
  </iact:action>
  <iact:action type="add" startTime="61556">
    <iact:property name="dataType"/>
    <iact:actionData xml:id="d78">
      <inkml:trace xmlns:inkml="http://www.w3.org/2003/InkML" xml:id="stk74" contextRef="#ctx0" brushRef="#br2">30544 5827 312 0,'5'-9'115'1,"-10"9"-62"-1,5-5-29 0,0 5 35 0,0 0-6 0,0 0 2 9,0 0-3-3,0 14 0 2,-6 1-28 0,-5 14 1-8,-5 24 3 7,-1 35-5 1,1 18 1 0,-6 25-2-1,-5 20-2 0,-6 23-8 2,0-9-3-2,6 0-5-1,5-19-3 4,6-15-5-4,5-30-2 2,5-23-35-1,12-30-13 2,5-23-18-3,11-30-9 3,16-24-32-3,11-25-14 2,-5-13-36 7</inkml:trace>
    </iact:actionData>
  </iact:action>
  <iact:action type="add" startTime="61852">
    <iact:property name="dataType"/>
    <iact:actionData xml:id="d79">
      <inkml:trace xmlns:inkml="http://www.w3.org/2003/InkML" xml:id="stk75" contextRef="#ctx0" brushRef="#br2">31122 6409 424 0,'-38'-24'159'1,"22"48"-86"-1,-6-33-54 5,16 9 39 3,1 9-21-1,-1-4-4 0,6 5-10 1,11 4-5 0,6 11-10-1,10 18-1-7,0 11 3 7,6 28-4 2,5 30-1-2,-5-10-2 2,0 19 0-3,-6-14-2 1,0-10-1 1,1-25-26-1,-7-9-10 1,-4-19-46 1,-1-15-20-1,-10-29-100 6</inkml:trace>
    </iact:actionData>
  </iact:action>
  <iact:action type="add" startTime="62100">
    <iact:property name="dataType"/>
    <iact:actionData xml:id="d80">
      <inkml:trace xmlns:inkml="http://www.w3.org/2003/InkML" xml:id="stk76" contextRef="#ctx0" brushRef="#br2">30964 7210 396 0,'-66'24'148'1,"55"-10"-80"-1,-5-14-40 0,16-9 41 0,0-1-36 0,16-5-12 5,23-14-14 2,21-24-4 1,16-29-1 0,6 4-2-8,0-14 1 8,0 4-1-2,-11 6 0 4,-11 4-44-5,-6 11-20 5</inkml:trace>
    </iact:actionData>
  </iact:action>
  <iact:action type="add" startTime="62438">
    <iact:property name="dataType"/>
    <iact:actionData xml:id="d81">
      <inkml:trace xmlns:inkml="http://www.w3.org/2003/InkML" xml:id="stk77" contextRef="#ctx0" brushRef="#br2">31974 6298 304 0,'16'-15'112'1,"-5"6"-60"-1,-5 4-19 5,-6 5 38 4,0 0-6-3,0 14 1 4,-6 1-26-5,-5 28-9 3,0 25-19-1,0 15-5-7,0 23-1 7,6 6-3 1,10-15-2 0,6-14-9-1,0-25-5 0,-5-15-46 1,-1-18-19 0,-10-11-88 6,-6-28-69-7,0-1 91 2</inkml:trace>
    </iact:actionData>
  </iact:action>
  <iact:action type="add" startTime="62649">
    <iact:property name="dataType"/>
    <iact:actionData xml:id="d82">
      <inkml:trace xmlns:inkml="http://www.w3.org/2003/InkML" xml:id="stk78" contextRef="#ctx0" brushRef="#br2">31739 6598 392 0,'-44'0'148'0,"39"5"-80"1,0-5-57-1,5 0 34 0,21 5-28 19,23-5-6-19,32-5-8 0,23-4 0 7,4-11-2 2,-10 6-1-9,-11-15 3 7,-5-10-88 2,-1-19-37-3,-10 4-47 9</inkml:trace>
    </iact:actionData>
  </iact:action>
  <iact:action type="add" startTime="62802">
    <iact:property name="dataType"/>
    <iact:actionData xml:id="d83">
      <inkml:trace xmlns:inkml="http://www.w3.org/2003/InkML" xml:id="stk79" contextRef="#ctx0" brushRef="#br2">32662 5813 368 0,'-28'-20'137'1,"23"20"-74"-1,0-5-27 1,5 5 41 6,0 0-24 2,0 15-7-3,5 9-8 3,-5 5 1-2,0 25-22 2,0 28 4-9,0 6 2 5,-5 33-6 2,-6 5 1 2,-6 39-9-1,1-15-1 0,-1 5-4-2,7-48-3 4,-1-20-16-5,5 6-7 5,1-11-44-5,5-24-20 3,11-14-43 0,5-30-17-1,6-14-32 8</inkml:trace>
    </iact:actionData>
  </iact:action>
  <iact:action type="add" startTime="63097">
    <iact:property name="dataType"/>
    <iact:actionData xml:id="d84">
      <inkml:trace xmlns:inkml="http://www.w3.org/2003/InkML" xml:id="stk80" contextRef="#ctx0" brushRef="#br2">32886 7389 380 0,'-17'39'143'0,"34"-39"-78"0,4 14-43 7,-4-14 39 1,5-9-14 0,10-16-3-1,7-8 0 0,-1-16-1 1,-5 1-23 1,5-45 10-9,-11-8 5 7,-5-26-13-1,-6-8-4 2,1-16-11 0,-6-19-5 0,-1-4-4-1,-4-6 1 1,-1 11-6-1,-10 18 0 2,-11 15-13-3,-12 39-2 1,6 15-8 1,-27 38-4-1,0 30-30 1,0 4-11-1,5 20-58 1,1 4-23 0,4 30-3 7</inkml:trace>
    </iact:actionData>
  </iact:action>
  <iact:action type="add" startTime="64150">
    <iact:property name="dataType"/>
    <iact:actionData xml:id="d85">
      <inkml:trace xmlns:inkml="http://www.w3.org/2003/InkML" xml:id="stk81" contextRef="#ctx0" brushRef="#br2">10901 9581 220 0,'-33'49'85'1,"33"-49"-46"-1,-16 48-19 4,16-43 24 4,-6 5 4-1,6-10 6 1,-5 14-4 0,5-9 2-1,0-10-29 2,0 5 2-9,0-24 3 6,5-29-14 2,17-34-2-1,17-6-8 0,21-38-3 1,5 10 0 0,12-19 1 0,10-25-1-1,0 5 2 3,-16-5-2-3,-5 34-1 2,-12 19 1-3,-5 15 1-1,-10 15-1 3,-12 19-1-1,-11 19 18 1,-5 29 10 0,-11 11-10-1,0 38-2 1,-5 38-10 0,5 50-4-1,0 9-1 0,0-5 1 1,0-15-1-1,5 69-1 0,1-30 1 1,-1 15 1 0,-5-20-3-2,11 6 0 4,-5-15-32-4,-1-35-13 3,0-8-26-4,-5-40-9 3,0-9 1 0,0-35 1-1,0 6-59 8</inkml:trace>
    </iact:actionData>
  </iact:action>
  <iact:action type="add" startTime="64570">
    <iact:property name="dataType"/>
    <iact:actionData xml:id="d86">
      <inkml:trace xmlns:inkml="http://www.w3.org/2003/InkML" xml:id="stk82" contextRef="#ctx0" brushRef="#br2">11016 9184 356 0,'-44'9'132'1,"44"-9"-72"-1,5-19-55 4,12 14 27 7,16 5-1-7,10-14 4 4,28-1-17-1,11 0-8 1,0-4-6 1,0 5-4-9,-17 9 3 6,-10 5-51 2,27-10-21-1,-11 5-107 9</inkml:trace>
    </iact:actionData>
  </iact:action>
  <iact:action type="add" startTime="64765">
    <iact:property name="dataType"/>
    <iact:actionData xml:id="d87">
      <inkml:trace xmlns:inkml="http://www.w3.org/2003/InkML" xml:id="stk83" contextRef="#ctx0" brushRef="#br2">11927 9208 440 0,'6'0'165'2,"10"14"-90"-2,28 1-74 4,-11-10 32 4,10 5-22 0,6-10-4-1,6 0-4 1,-6 0-3-2,-5 0 1 4,-6 0-4-10,6 14 0 6,-1 15-64 1,1 10-28 1,0-5-86 7</inkml:trace>
    </iact:actionData>
  </iact:action>
  <iact:action type="add" startTime="71363">
    <iact:property name="dataType"/>
    <iact:actionData xml:id="d88">
      <inkml:trace xmlns:inkml="http://www.w3.org/2003/InkML" xml:id="stk84" contextRef="#ctx1" brushRef="#br2">32875 10367 0,'0'0'18</inkml:trace>
    </iact:actionData>
  </iact:action>
  <iact:action type="add" startTime="72693">
    <iact:property name="dataType"/>
    <iact:actionData xml:id="d89">
      <inkml:trace xmlns:inkml="http://www.w3.org/2003/InkML" xml:id="stk85" contextRef="#ctx0" brushRef="#br2">12228 8931 308 0,'-39'-24'115'2,"29"24"-62"-2,-1 44-24 4,11-34 33 5,5-25-34-3,11-4-15 2,12-1-12 0,10 11-4 0,0-6 2-1,6 0 0-7,21 1 1 8,17-1 0 0,6 6 2 0,10 4-58-2,0-10-27 1,-16 6-68 8</inkml:trace>
    </iact:actionData>
  </iact:action>
  <iact:action type="add" startTime="73370">
    <iact:property name="dataType"/>
    <iact:actionData xml:id="d90">
      <inkml:trace xmlns:inkml="http://www.w3.org/2003/InkML" xml:id="stk86" contextRef="#ctx0" brushRef="#br2">13964 8558 312 0,'-33'10'118'0,"27"-10"-64"0,-4-5-43 5,4 5 26 4,6-5-16-2,6-5-4 0,10-19 1 1,6-10 0-1,5 1-9 1,6-6 3-8,16 0 4 7,16 5-4 2,12 10 1-3,10 5-8 3,1 19-1-2,-1 20 0 0,-11 9 0 1,-16 34 2-2,-16 25 3 2,-6 4-2 0,-27 34-2 1,-16-9 0-2,-23 38-1 0,-15 1 11-1,-17-11 7 2,-22 1-11 0,33-44-4-1,5-15-2 1,-5-4-1 0,5-20-2-1,-10-5 1 0,5-9-11 1,-6-20-2-1,-11-38-11 2,17-10-4-3,17-20 9 1,26-24 6 1,17-10 5-1,16 15 0 1,12-14 1 0,21 19 0 1,27-1 3-3,11 35 0 2,11 10-2-1,6 28 0 0,-22 30 4 1,-11 19 1-1,-11 14 2 1,-11 1 0-1,-11-10-9 1,-5-15-2-1,-6-9-82 2,0-30-38-2,0-28-32 8</inkml:trace>
    </iact:actionData>
  </iact:action>
  <iact:action type="add" startTime="73877">
    <iact:property name="dataType"/>
    <iact:actionData xml:id="d91">
      <inkml:trace xmlns:inkml="http://www.w3.org/2003/InkML" xml:id="stk87" contextRef="#ctx0" brushRef="#br2">15891 8189 444 0,'5'-68'167'2,"-5"39"-90"-2,-5-24-70 0,5 43 36 0,-6-4-7 8,-5-1 2-1,-5 10-9 0,-6-4-5 1,-5 18-14 0,-17 25-6-8,-10 29-1 7,-12 10-2-1,-5 53-1 3,0 5-2-2,11 29-1 1,11 10-1-1,22 14 0 1,27-24 0-1,22-14 0 3,16-20 0-6,16-24 3 4,1-39 0 0,0-39 1 0,-1-24 2-1,1-44 1 1,-1-33-1 0,1-35 1-1,-11-4-2 2,-6-34 2-3,-16-1-2 1,-17 1 2 1,-16 24 0-1,-11 14 1 0,1 30-5 1,-7 24 1 0,-5 38-9 0,-5 15-4-1,0 20-20 0,11 4-6 3,10 15-68-5,23 0-28 3,16-10-51 7</inkml:trace>
    </iact:actionData>
  </iact:action>
  <iact:action type="add" startTime="74300">
    <iact:property name="dataType"/>
    <iact:actionData xml:id="d92">
      <inkml:trace xmlns:inkml="http://www.w3.org/2003/InkML" xml:id="stk88" contextRef="#ctx0" brushRef="#br2">16355 8883 220 0,'-11'-19'85'2,"16"9"-46"-2,12-10 14 5,-12 20 39 2,1 0-9 1,-6 0-1-1,11 10-16 1,-6 14-7-1,11 20-32 2,6 9-3-9,6 25-2 7,-1 24-6 2,-5-25-1-4,-6-23-9 1,22 19-4 3,22 28-17-2,0-23-7 2,-10-25-42-3,-12-9-16 3,-22-20-76-3,-10 5-32 4</inkml:trace>
    </iact:actionData>
  </iact:action>
  <iact:action type="add" startTime="74529">
    <iact:property name="dataType"/>
    <iact:actionData xml:id="d93">
      <inkml:trace xmlns:inkml="http://www.w3.org/2003/InkML" xml:id="stk89" contextRef="#ctx0" brushRef="#br2">16268 9581 532 0,'-77'0'198'0,"61"5"-108"0,10-5-105 10,23-14 56 7,26-30-27-17,23-24-3 5,5-14-5 4,11-10-4-2,21-10-2-7,7 10 3 9,-1 4-37-3,-6 1-15 2,-15 14-107-1,-17 25-48 0,-28 4 28 8</inkml:trace>
    </iact:actionData>
  </iact:action>
  <iact:action type="add" startTime="74795">
    <iact:property name="dataType"/>
    <iact:actionData xml:id="d94">
      <inkml:trace xmlns:inkml="http://www.w3.org/2003/InkML" xml:id="stk90" contextRef="#ctx0" brushRef="#br2">17288 8451 384 0,'-27'-14'145'1,"5"4"-78"-1,0 5-47 6,12 5 37 2,-1 0-22 1,5 0-7-3,6-10-20 0,11 1-7 3,11-1-1-2,16 0-3-7,0 1 1 9,6-6 4-3,5 10 3 2,11-9-2-1,0 14-2 2,-5 5 0-3,-6 9 1 2,-11 10-17-1,-11 5-4 0,-10 10 7 1,-17 0 3 0,-11 5 7-1,-11-5 3 3,-11 4 2-4,-5-4 1 1,0 5 15 2,0-1 8-3,-1-4-14 1,12-5-5 1,11-5-10-1,10-5-1 1,12 1-1-1,10-11-1 2,28-9 1-2,21-10 3 1,6-9 0-2,6 4 1 2,-6 5-40-1,-6-5-15 1,-16 10-140 6</inkml:trace>
    </iact:actionData>
  </iact:action>
  <iact:action type="add" startTime="76087">
    <iact:property name="dataType"/>
    <iact:actionData xml:id="d95">
      <inkml:trace xmlns:inkml="http://www.w3.org/2003/InkML" xml:id="stk91" contextRef="#ctx0" brushRef="#br2">18659 8703 300 0,'22'-19'112'1,"-1"24"-60"0,-21 5-28 3,6 4 35 6,-6 1-17-5,0 14-3 3,-6 39-19-1,1 5-5 1,-1 24-9-1,-4 14-4-7,4-4-1 8,1-15-1 0,-6-19 2-1,0-15-56 1,0-10-26 0</inkml:trace>
    </iact:actionData>
  </iact:action>
  <iact:action type="add" startTime="76277">
    <iact:property name="dataType"/>
    <iact:actionData xml:id="d96">
      <inkml:trace xmlns:inkml="http://www.w3.org/2003/InkML" xml:id="stk92" contextRef="#ctx0" brushRef="#br2">18353 9062 412 0,'-66'-34'154'1,"50"39"-84"-1,11 5-73 0,5-10 25 23,21 5-21-23,23 9 0 2,27-4 0 7,22-5 0-2,22-10-3-7,-1-5 1 7,-5 6-83 3,6-11-35-5</inkml:trace>
    </iact:actionData>
  </iact:action>
  <iact:action type="add" startTime="76538">
    <iact:property name="dataType"/>
    <iact:actionData xml:id="d97">
      <inkml:trace xmlns:inkml="http://www.w3.org/2003/InkML" xml:id="stk93" contextRef="#ctx0" brushRef="#br2">20296 8117 264 0,'-21'0'101'1,"21"-5"-54"-1,5 5-35 5,-5 0 26 3,16 0 15-1,-5 0 12 1,-5 0 11-1,-6 0 5 0,-6-5-43 1,-10 5 5-8,-22-10-1 7,-6 10-7 1,0 0-3-1,1 10-12 2,-1-20-5-3,0 10-8 4,1 0-3-5,-1 10-2 2,6-10-2 2,5 0 1-3,6 5-1 3,0 0-3-3,-1 4 0 3,6 11 2-1,1-6 2 0,4 15 0-2,6 0-1 2,6 15-2-1,-6 19 1 0,11 20 1 1,0-1 2 0,0-9-3-1,5-5 0 1,1-25-1 0,5 1 0-1,0-5 4 2,0 0 1-3,-1-20-4 1,7-4-1 1,10-6-6-1,0-14 0 1,12 1 2-1,15-1 1 1,23-5-4-1,-1 5-1 2,1 10 5-3,-7 5 4 2,-4 9 2-1,-11 15-1 2,-17 15 1-2,-11-1 1 0,-11 5 3 1,-16 15 2 0,-5 20 3 0,-17-6 4-2,-16-14-2 3,-17 0 1-3,-10-20-5 1,10-9-3 1,1-10-2-1,10-4 0 2,0-16-31-3,1-9-13 3,10-24-56-3,17-20-26 3,26-24-105 5</inkml:trace>
    </iact:actionData>
  </iact:action>
  <iact:action type="add" startTime="77155">
    <iact:property name="dataType"/>
    <iact:actionData xml:id="d98">
      <inkml:trace xmlns:inkml="http://www.w3.org/2003/InkML" xml:id="stk94" contextRef="#ctx0" brushRef="#br2">20979 8126 420 0,'-44'-29'156'1,"28"24"-84"-1,-1-9-75 3,12-1 27 7,5 1-17-4,5-1-4 1,12 5-5 1,10 1-1-1,17 4 2 0,5-10 0-7,6 15 1 8,5-9 0 0,0 9 2-1,0 9-3 1,0-4-2-1,-6 10 4 1,-10 4 1-1,-6 10 15 0,-5-9 6 2,-6 4 0-3,-5-5-2 2,-6 6-3-1,-5 4 1 3,-11 5-10-4,-5 0-5 6,-11 9-3-9,-17 20 1 4,-11 10 1 1,-10 5 1-1,-12 19-2 1,-10 0-2 0,-6 0 1 0,5 0 1-2,6 5-3 3,11 14 0-2,11-5-1 0,11-14-2 0,11-14 0 0,10-1 3 2,17-19-2-2,17-14-1 1,15-30 5-1,17-9 1 2,12-10-3-3,4-29 1 2,1-20 2-1,-6-14 1 0,-11-14 7 1,-6 4 4 0,-10-24-1-1,-11 0 2 0,-22 0 3 2,-11-24 3-3,-16 9-7 3,-11 5-3-3,-17 20-6 4,-11-5-2-4,1 19-1 0,5 15-2 3,5 19-17-2,12 10-6 2,10 5-24-3,11 14-10 3,11 5-39-3,11 20-13 4,17 9-80 3</inkml:trace>
    </iact:actionData>
  </iact:action>
  <iact:action type="add" startTime="77876">
    <iact:property name="dataType"/>
    <iact:actionData xml:id="d99">
      <inkml:trace xmlns:inkml="http://www.w3.org/2003/InkML" xml:id="stk95" contextRef="#ctx0" brushRef="#br2">21852 8796 376 0,'-21'-44'143'1,"10"34"-78"-1,-6-4-41 3,12 14 40 6,-1-10-17-3,6 5-5 3,0 5-16-2,6 15-3 2,5-6-14-3,11 11-1-6,10 19 2 7,6 19-4 1,1 15 2-1,-7 14-3 1,7 29 2 0,-1-4-4-1,-5-15-2 1,-1 0-9-1,-4-15-5 3,-6-19-13-5,-6-19-6 2,0-20-27 0,-5-9-10 1,0-30-28-1,-11-4-11 2,-5-10-46 6</inkml:trace>
    </iact:actionData>
  </iact:action>
  <iact:action type="add" startTime="78168">
    <iact:property name="dataType"/>
    <iact:actionData xml:id="d100">
      <inkml:trace xmlns:inkml="http://www.w3.org/2003/InkML" xml:id="stk96" contextRef="#ctx0" brushRef="#br2">21716 9436 408 0,'-44'0'151'0,"39"10"-82"0,-6-20-54 0,11 5 37 1,11-10-32-1,21-18-10 4,29-1-7 3,10-20-3 1,21-4 0 0,1-20 2-8,-6 6 1 8,-10 4-1-2,-6 10 1 3,-11 4-70-2,-5 1-30 0,-6 9-88 8</inkml:trace>
    </iact:actionData>
  </iact:action>
  <iact:action type="add" startTime="78715">
    <iact:property name="dataType"/>
    <iact:actionData xml:id="d101">
      <inkml:trace xmlns:inkml="http://www.w3.org/2003/InkML" xml:id="stk97" contextRef="#ctx0" brushRef="#br2">23550 8602 452 0,'-38'4'170'0,"5"21"-92"0,-10 9-69 6,26-10 36 2,1 5-29 0,-1 24-8-2,1 20-9 3,5 14 0-1,0 10 1-1,6 5 0-7,5-10 2 7,5-9-25 0,1-25-12 1,-6-19-51 0,0-5-19-1,5-24-69 9</inkml:trace>
    </iact:actionData>
  </iact:action>
  <iact:action type="add" startTime="78881">
    <iact:property name="dataType"/>
    <iact:actionData xml:id="d102">
      <inkml:trace xmlns:inkml="http://www.w3.org/2003/InkML" xml:id="stk98" contextRef="#ctx0" brushRef="#br2">23250 9111 428 0,'-49'-39'159'0,"38"39"-86"0,-5-14-61 34,5 14 35-34</inkml:trace>
    </iact:actionData>
  </iact:action>
  <iact:action type="add" startTime="78945">
    <iact:property name="dataType"/>
    <iact:actionData xml:id="d103">
      <inkml:trace xmlns:inkml="http://www.w3.org/2003/InkML" xml:id="stk99" contextRef="#ctx0" brushRef="#br2">23174 9062 737 0,'21'10'4'1,"12"-10"-4"0,27 0-3-1,27-10 1 0,12-4 2 0,10-10 2 24,-5-5-67-23,5-5-28-1,-5-10-93 15</inkml:trace>
    </iact:actionData>
  </iact:action>
  <iact:action type="add" startTime="79318">
    <iact:property name="dataType"/>
    <iact:actionData xml:id="d104">
      <inkml:trace xmlns:inkml="http://www.w3.org/2003/InkML" xml:id="stk100" contextRef="#ctx0" brushRef="#br2">24440 8112 460 0,'-22'-5'173'1,"6"10"-94"-1,-11 9-70 3,16-4 38 4,0 19-24 1,-6 10-2 0,1 29-2 0,0 48 0-1,-12 35-10 0,-4 38 3-7,4 14 2 8,1 6 1-1,11-15 1 1,5-39-11-1,5-29-5 2,6-34-9-3,6-24-3 2,5-38-22-1,5-40-10 3,6-24-50-5,5-20-20 2,6-23-83 9</inkml:trace>
    </iact:actionData>
  </iact:action>
  <iact:action type="add" startTime="79572">
    <iact:property name="dataType"/>
    <iact:actionData xml:id="d105">
      <inkml:trace xmlns:inkml="http://www.w3.org/2003/InkML" xml:id="stk101" contextRef="#ctx0" brushRef="#br2">24598 8437 356 0,'-76'-15'132'1,"70"-4"-72"-1,12-5-48 5,5 14 30 3,11-14-13-2,5 4 0 2,17-9-3-1,-1 5 1 0,6 0-15 2,1 4 4-9,4 1 2 7,17-1-4 1,17 6 2-1,4-10-9 2,1 4-2-3,0 6-3 3,-6 4 1-3,-10 0-2 1,-12 5 2 1,-16 5 9 0,-10 0 7 0,-18 0 3-2,-10 15 4 3,-11 14-8-3,-16 10-3 4,-17 29-6-5,-10 43-1 4,-12 20-1-3,-16 29 3 2,-11 29-3-1,11 1-2 1,11-1-5-1,11-15 0 1,16-18-7 0,6-35 0 0,10-24-21 0,7-29-7-2,4-10-17 1,6-29-8 1,11-14-44-1,5-30-19 1,12-14-61 8</inkml:trace>
    </iact:actionData>
  </iact:action>
  <iact:action type="add" startTime="81102">
    <iact:property name="dataType"/>
    <iact:actionData xml:id="d106">
      <inkml:trace xmlns:inkml="http://www.w3.org/2003/InkML" xml:id="stk102" contextRef="#ctx0" brushRef="#br2">26122 8961 284 0,'10'-10'107'1,"-10"20"-58"-1,-5-6-20 6,0 11 36 2,-6 9-20-1,-6 5-5 0,-5 15-19 1,-10 19-6 0,10 24-9-1,11-4-2-7,11-6 2 8,22 11-5-1,16-11-3 1,11-4 1 1,11-20 2-3,11-24-2 0,0-14 0 3,-5-30 1-2,-6 1 2 1,-11-15 8-1,0-20 3 4,0-23-2-8,0-6-1 7,-5-9-4-4,-1-5-1 2,-4-1-3-1,-12 11-2 0,-11 14 3 1,-5 0 0-1,-5 20 12 1,-6 14 7 0,0 5 2 0,-6 14 1-2,-5 10-8 4,0 15 0-5,6 19-4 3,5 19 2 0,0 16-2-1,11 37 0 1,5 16-7-1,6-6-2 1,5 11-2-1,1-16-2 2,-1-14-2-3,-5-14-1 2,0-25-18-1,-6-9-7 0,0-15-27 1,1-5-12 0,5-19-75-1,5-10-31 1,0-9 8 7</inkml:trace>
    </iact:actionData>
  </iact:action>
  <iact:action type="add" startTime="81854">
    <iact:property name="dataType"/>
    <iact:actionData xml:id="d107">
      <inkml:trace xmlns:inkml="http://www.w3.org/2003/InkML" xml:id="stk103" contextRef="#ctx0" brushRef="#br2">27208 8437 280 0,'-44'-15'107'0,"11"20"-58"0,-10 5-22 6,32-10 32 2,5 0-27-2,1 0-7 4,5 0-16-5,22-15-6 4,5 1-2-2,17-1-1-7,-1 1 0 7,7 4-3 2,-7-5 2-2,1 6 1 1,-6 9 2-1,0 9 1 0,-10 11 3 1,-7 9-3-1,-4 19-2 0,-6-4 0 1,0 9 1 0,-11-14-1-1,-11 5 2 3,0-5-2-4,-6-6 2 1,-10-3 20 0,0-6 9 0,-6 0-4 1,6-4-2-1,5 4-11 1,6-15-2 0,16 6-9-1,16 0-3 0,11-11-8 2,12 6 0-3,21-10 5 2,16-10 3-1,-10 20-32 1,-12-5-17 0,-16 10-96-2,-16 4-44 3,-11 0 46 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8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4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70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93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32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48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6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4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01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050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FF65-A0C4-4E71-8A58-978D5F24D73E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62C5-376A-4962-88CB-3C3B7B460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61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11/relationships/inkAction" Target="../ink/inkAction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Using Polynomials to Find Area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3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2"/>
    </mc:Choice>
    <mc:Fallback>
      <p:transition spd="slow" advTm="4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16" y="216131"/>
            <a:ext cx="5935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formula you use to find the area stays the same, but instead of using numbers to represent the lengths of the sides, you’re going to be using polynomials instead.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716" y="1440873"/>
            <a:ext cx="192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Find the area of the shaded region of the rectangle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465512" y="2457795"/>
            <a:ext cx="2394066" cy="13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1330035" y="2800539"/>
            <a:ext cx="665019" cy="619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k 60"/>
              <p14:cNvContentPartPr/>
              <p14:nvPr/>
            </p14:nvContentPartPr>
            <p14:xfrm>
              <a:off x="1191880" y="2173866"/>
              <a:ext cx="2277360" cy="131310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7561" y="2168827"/>
                <a:ext cx="2287078" cy="132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69" name="Ink 68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777120" y="706320"/>
              <a:ext cx="8189640" cy="3026160"/>
            </p14:xfrm>
          </p:contentPart>
        </mc:Choice>
        <mc:Fallback>
          <p:pic>
            <p:nvPicPr>
              <p:cNvPr id="69" name="Ink 6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0640" y="694440"/>
                <a:ext cx="8211960" cy="3047400"/>
              </a:xfrm>
              <a:prstGeom prst="rect">
                <a:avLst/>
              </a:prstGeom>
            </p:spPr>
          </p:pic>
        </mc:Fallback>
      </mc:AlternateContent>
      <p:pic>
        <p:nvPicPr>
          <p:cNvPr id="70" name="Audio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72"/>
    </mc:Choice>
    <mc:Fallback>
      <p:transition spd="slow" advTm="92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</Words>
  <Application>Microsoft Office PowerPoint</Application>
  <PresentationFormat>Widescreen</PresentationFormat>
  <Paragraphs>3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Using Polynomials to Find Area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Polynomials to Find Area</dc:title>
  <dc:creator>Tyler J</dc:creator>
  <cp:lastModifiedBy>Tyler J</cp:lastModifiedBy>
  <cp:revision>2</cp:revision>
  <dcterms:created xsi:type="dcterms:W3CDTF">2016-11-22T02:49:28Z</dcterms:created>
  <dcterms:modified xsi:type="dcterms:W3CDTF">2016-11-22T03:04:41Z</dcterms:modified>
</cp:coreProperties>
</file>