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5" r:id="rId8"/>
    <p:sldId id="266"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p:scale>
          <a:sx n="66" d="100"/>
          <a:sy n="66" d="100"/>
        </p:scale>
        <p:origin x="-1494" y="-180"/>
      </p:cViewPr>
      <p:guideLst>
        <p:guide orient="horz" pos="2160"/>
        <p:guide pos="2880"/>
      </p:guideLst>
    </p:cSldViewPr>
  </p:slideViewPr>
  <p:outlineViewPr>
    <p:cViewPr>
      <p:scale>
        <a:sx n="33" d="100"/>
        <a:sy n="33" d="100"/>
      </p:scale>
      <p:origin x="0" y="11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9B0627-8E78-4FD4-A51C-9664C1A949EA}" type="datetimeFigureOut">
              <a:rPr lang="en-CA" smtClean="0"/>
              <a:t>2015-09-29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44868B9-B36F-4BC0-91E3-AB5406CC4DEC}" type="slidenum">
              <a:rPr lang="en-CA" smtClean="0"/>
              <a:t>‹#›</a:t>
            </a:fld>
            <a:endParaRPr lang="en-CA"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9B0627-8E78-4FD4-A51C-9664C1A949EA}" type="datetimeFigureOut">
              <a:rPr lang="en-CA" smtClean="0"/>
              <a:t>2015-09-29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44868B9-B36F-4BC0-91E3-AB5406CC4DEC}" type="slidenum">
              <a:rPr lang="en-CA" smtClean="0"/>
              <a:t>‹#›</a:t>
            </a:fld>
            <a:endParaRPr lang="en-CA"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9B0627-8E78-4FD4-A51C-9664C1A949EA}" type="datetimeFigureOut">
              <a:rPr lang="en-CA" smtClean="0"/>
              <a:t>2015-09-29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44868B9-B36F-4BC0-91E3-AB5406CC4DEC}" type="slidenum">
              <a:rPr lang="en-CA" smtClean="0"/>
              <a:t>‹#›</a:t>
            </a:fld>
            <a:endParaRPr lang="en-CA"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9B0627-8E78-4FD4-A51C-9664C1A949EA}" type="datetimeFigureOut">
              <a:rPr lang="en-CA" smtClean="0"/>
              <a:t>2015-09-29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44868B9-B36F-4BC0-91E3-AB5406CC4DEC}" type="slidenum">
              <a:rPr lang="en-CA" smtClean="0"/>
              <a:t>‹#›</a:t>
            </a:fld>
            <a:endParaRPr lang="en-CA"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9B0627-8E78-4FD4-A51C-9664C1A949EA}" type="datetimeFigureOut">
              <a:rPr lang="en-CA" smtClean="0"/>
              <a:t>2015-09-29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44868B9-B36F-4BC0-91E3-AB5406CC4DEC}" type="slidenum">
              <a:rPr lang="en-CA" smtClean="0"/>
              <a:t>‹#›</a:t>
            </a:fld>
            <a:endParaRPr lang="en-CA"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9B0627-8E78-4FD4-A51C-9664C1A949EA}" type="datetimeFigureOut">
              <a:rPr lang="en-CA" smtClean="0"/>
              <a:t>2015-09-29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44868B9-B36F-4BC0-91E3-AB5406CC4DEC}" type="slidenum">
              <a:rPr lang="en-CA" smtClean="0"/>
              <a:t>‹#›</a:t>
            </a:fld>
            <a:endParaRPr lang="en-CA"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9B0627-8E78-4FD4-A51C-9664C1A949EA}" type="datetimeFigureOut">
              <a:rPr lang="en-CA" smtClean="0"/>
              <a:t>2015-09-29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44868B9-B36F-4BC0-91E3-AB5406CC4DEC}" type="slidenum">
              <a:rPr lang="en-CA" smtClean="0"/>
              <a:t>‹#›</a:t>
            </a:fld>
            <a:endParaRPr lang="en-CA"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9B0627-8E78-4FD4-A51C-9664C1A949EA}" type="datetimeFigureOut">
              <a:rPr lang="en-CA" smtClean="0"/>
              <a:t>2015-09-29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44868B9-B36F-4BC0-91E3-AB5406CC4DEC}" type="slidenum">
              <a:rPr lang="en-CA" smtClean="0"/>
              <a:t>‹#›</a:t>
            </a:fld>
            <a:endParaRPr lang="en-CA"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9B0627-8E78-4FD4-A51C-9664C1A949EA}" type="datetimeFigureOut">
              <a:rPr lang="en-CA" smtClean="0"/>
              <a:t>2015-09-29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44868B9-B36F-4BC0-91E3-AB5406CC4DEC}" type="slidenum">
              <a:rPr lang="en-CA" smtClean="0"/>
              <a:t>‹#›</a:t>
            </a:fld>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9B0627-8E78-4FD4-A51C-9664C1A949EA}" type="datetimeFigureOut">
              <a:rPr lang="en-CA" smtClean="0"/>
              <a:t>2015-09-29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44868B9-B36F-4BC0-91E3-AB5406CC4DEC}" type="slidenum">
              <a:rPr lang="en-CA" smtClean="0"/>
              <a:t>‹#›</a:t>
            </a:fld>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9B0627-8E78-4FD4-A51C-9664C1A949EA}" type="datetimeFigureOut">
              <a:rPr lang="en-CA" smtClean="0"/>
              <a:t>2015-09-29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44868B9-B36F-4BC0-91E3-AB5406CC4DEC}" type="slidenum">
              <a:rPr lang="en-CA" smtClean="0"/>
              <a:t>‹#›</a:t>
            </a:fld>
            <a:endParaRPr lang="en-CA"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39B0627-8E78-4FD4-A51C-9664C1A949EA}" type="datetimeFigureOut">
              <a:rPr lang="en-CA" smtClean="0"/>
              <a:t>2015-09-29</a:t>
            </a:fld>
            <a:endParaRPr lang="en-CA"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CA"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44868B9-B36F-4BC0-91E3-AB5406CC4DEC}" type="slidenum">
              <a:rPr lang="en-CA" smtClean="0"/>
              <a:t>‹#›</a:t>
            </a:fld>
            <a:endParaRPr lang="en-CA"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96336" y="6525344"/>
            <a:ext cx="5637010" cy="882119"/>
          </a:xfrm>
        </p:spPr>
        <p:txBody>
          <a:bodyPr/>
          <a:lstStyle/>
          <a:p>
            <a:r>
              <a:rPr lang="en-CA" dirty="0" smtClean="0"/>
              <a:t>Tristen Rae</a:t>
            </a:r>
            <a:endParaRPr lang="en-CA" dirty="0"/>
          </a:p>
        </p:txBody>
      </p:sp>
      <p:sp>
        <p:nvSpPr>
          <p:cNvPr id="2" name="Title 1"/>
          <p:cNvSpPr>
            <a:spLocks noGrp="1"/>
          </p:cNvSpPr>
          <p:nvPr>
            <p:ph type="ctrTitle"/>
          </p:nvPr>
        </p:nvSpPr>
        <p:spPr>
          <a:xfrm>
            <a:off x="17481" y="0"/>
            <a:ext cx="7175351" cy="1793167"/>
          </a:xfrm>
        </p:spPr>
        <p:txBody>
          <a:bodyPr/>
          <a:lstStyle/>
          <a:p>
            <a:r>
              <a:rPr lang="en-CA" dirty="0" smtClean="0"/>
              <a:t>Digital Footprint Project</a:t>
            </a:r>
            <a:endParaRPr lang="en-CA" dirty="0"/>
          </a:p>
        </p:txBody>
      </p:sp>
      <p:pic>
        <p:nvPicPr>
          <p:cNvPr id="1026" name="Picture 2" descr="https://secure.surveymonkey.com/_resources/14993/39254993/5b3d007c-559a-42d9-822a-92be1888b53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462378"/>
            <a:ext cx="2906850" cy="33428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traight.com/files/styles/popup/public/shutterstock_951072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996952"/>
            <a:ext cx="4762500" cy="331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148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87624" y="0"/>
            <a:ext cx="7956376" cy="1143000"/>
          </a:xfrm>
        </p:spPr>
        <p:txBody>
          <a:bodyPr/>
          <a:lstStyle/>
          <a:p>
            <a:r>
              <a:rPr lang="en-CA" dirty="0"/>
              <a:t>7</a:t>
            </a:r>
            <a:r>
              <a:rPr lang="en-CA" dirty="0" smtClean="0"/>
              <a:t> facts about social media</a:t>
            </a:r>
            <a:endParaRPr lang="en-CA" dirty="0"/>
          </a:p>
        </p:txBody>
      </p:sp>
      <p:sp>
        <p:nvSpPr>
          <p:cNvPr id="14" name="Content Placeholder 13"/>
          <p:cNvSpPr>
            <a:spLocks noGrp="1"/>
          </p:cNvSpPr>
          <p:nvPr>
            <p:ph sz="quarter" idx="13"/>
          </p:nvPr>
        </p:nvSpPr>
        <p:spPr>
          <a:xfrm>
            <a:off x="251520" y="836712"/>
            <a:ext cx="4248472" cy="6021288"/>
          </a:xfrm>
        </p:spPr>
        <p:txBody>
          <a:bodyPr>
            <a:normAutofit fontScale="92500" lnSpcReduction="20000"/>
          </a:bodyPr>
          <a:lstStyle/>
          <a:p>
            <a:r>
              <a:rPr lang="en-CA" sz="2400" dirty="0" smtClean="0"/>
              <a:t>1</a:t>
            </a:r>
            <a:r>
              <a:rPr lang="en-CA" sz="2400" dirty="0"/>
              <a:t>. </a:t>
            </a:r>
            <a:r>
              <a:rPr lang="en-CA" sz="2400" dirty="0" smtClean="0"/>
              <a:t>23% of Face book users check it at least 5 times a day.</a:t>
            </a:r>
          </a:p>
          <a:p>
            <a:r>
              <a:rPr lang="en-CA" sz="2400" dirty="0" smtClean="0"/>
              <a:t>2. 80% of Pinterest pins are re-pins. </a:t>
            </a:r>
          </a:p>
          <a:p>
            <a:r>
              <a:rPr lang="en-CA" sz="2400" dirty="0" smtClean="0"/>
              <a:t>3. 51% of users say that social media has changed their life in a negative way.</a:t>
            </a:r>
          </a:p>
          <a:p>
            <a:r>
              <a:rPr lang="en-CA" sz="2400" dirty="0" smtClean="0"/>
              <a:t>4. 73% of people would worry if they lost their cellphone.</a:t>
            </a:r>
          </a:p>
          <a:p>
            <a:r>
              <a:rPr lang="en-CA" sz="2400" dirty="0" smtClean="0"/>
              <a:t>5. 189 million accounts of Facebook are mobile only.</a:t>
            </a:r>
          </a:p>
          <a:p>
            <a:r>
              <a:rPr lang="en-CA" sz="2400" dirty="0" smtClean="0"/>
              <a:t>6. 46% of people look toward social media when making a purchase.</a:t>
            </a:r>
          </a:p>
          <a:p>
            <a:r>
              <a:rPr lang="en-CA" sz="2400" dirty="0" smtClean="0"/>
              <a:t>7. 71% of women have a social media and 62% of men have a social media.</a:t>
            </a:r>
          </a:p>
          <a:p>
            <a:pPr marL="45720" indent="0">
              <a:buNone/>
            </a:pPr>
            <a:endParaRPr lang="en-CA" dirty="0"/>
          </a:p>
        </p:txBody>
      </p:sp>
      <p:pic>
        <p:nvPicPr>
          <p:cNvPr id="4098" name="Picture 2" descr="http://tekhlogy.com/wp-content/uploads/2015/03/social-med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800559"/>
            <a:ext cx="3810000"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504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696" y="30235"/>
            <a:ext cx="6512511" cy="1143000"/>
          </a:xfrm>
        </p:spPr>
        <p:txBody>
          <a:bodyPr/>
          <a:lstStyle/>
          <a:p>
            <a:r>
              <a:rPr lang="en-CA" dirty="0" smtClean="0"/>
              <a:t>What is a digital footprint</a:t>
            </a:r>
            <a:endParaRPr lang="en-CA" dirty="0"/>
          </a:p>
        </p:txBody>
      </p:sp>
      <p:sp>
        <p:nvSpPr>
          <p:cNvPr id="3" name="Content Placeholder 2"/>
          <p:cNvSpPr>
            <a:spLocks noGrp="1"/>
          </p:cNvSpPr>
          <p:nvPr>
            <p:ph sz="quarter" idx="13"/>
          </p:nvPr>
        </p:nvSpPr>
        <p:spPr>
          <a:xfrm>
            <a:off x="4283968" y="1772816"/>
            <a:ext cx="4680520" cy="4824536"/>
          </a:xfrm>
        </p:spPr>
        <p:txBody>
          <a:bodyPr/>
          <a:lstStyle/>
          <a:p>
            <a:r>
              <a:rPr lang="en-CA" dirty="0" smtClean="0"/>
              <a:t>A digital footprint is a collection of information about a person collected without them knowing. Your digital footprint starts even before you are born. Your digital footprint can be viewed by anyone. </a:t>
            </a:r>
            <a:endParaRPr lang="en-CA" dirty="0"/>
          </a:p>
        </p:txBody>
      </p:sp>
      <p:pic>
        <p:nvPicPr>
          <p:cNvPr id="2050" name="Picture 2" descr="http://sd.keepcalm-o-matic.co.uk/i/maintain-a-secure-digital-footpr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20888"/>
            <a:ext cx="3413689" cy="398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271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397" y="0"/>
            <a:ext cx="6512511" cy="1143000"/>
          </a:xfrm>
        </p:spPr>
        <p:txBody>
          <a:bodyPr/>
          <a:lstStyle/>
          <a:p>
            <a:r>
              <a:rPr lang="en-CA" dirty="0" smtClean="0"/>
              <a:t>How can your digital footprint affect you</a:t>
            </a:r>
            <a:endParaRPr lang="en-CA" dirty="0"/>
          </a:p>
        </p:txBody>
      </p:sp>
      <p:sp>
        <p:nvSpPr>
          <p:cNvPr id="3" name="Content Placeholder 2"/>
          <p:cNvSpPr>
            <a:spLocks noGrp="1"/>
          </p:cNvSpPr>
          <p:nvPr>
            <p:ph sz="quarter" idx="13"/>
          </p:nvPr>
        </p:nvSpPr>
        <p:spPr>
          <a:xfrm>
            <a:off x="0" y="1628800"/>
            <a:ext cx="4644008" cy="5058896"/>
          </a:xfrm>
        </p:spPr>
        <p:txBody>
          <a:bodyPr/>
          <a:lstStyle/>
          <a:p>
            <a:r>
              <a:rPr lang="en-CA" dirty="0" smtClean="0"/>
              <a:t>Schools </a:t>
            </a:r>
            <a:r>
              <a:rPr lang="en-CA" dirty="0"/>
              <a:t>and Jobs will normally do a background check and they are able to look at any of your posts on social media, even if </a:t>
            </a:r>
            <a:r>
              <a:rPr lang="en-CA" dirty="0" smtClean="0"/>
              <a:t>that </a:t>
            </a:r>
            <a:r>
              <a:rPr lang="en-CA" dirty="0"/>
              <a:t>have been </a:t>
            </a:r>
            <a:r>
              <a:rPr lang="en-CA" dirty="0" smtClean="0"/>
              <a:t>deleted. They will do this to see if they would want you to represent the company or school. If someone is always partying it might not be a good idea to hire them because it isn't a very professional look if your always partying. </a:t>
            </a:r>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708920"/>
            <a:ext cx="3852292" cy="256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4852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3855"/>
            <a:ext cx="8280920" cy="1143000"/>
          </a:xfrm>
        </p:spPr>
        <p:txBody>
          <a:bodyPr/>
          <a:lstStyle/>
          <a:p>
            <a:r>
              <a:rPr lang="en-CA" dirty="0" smtClean="0"/>
              <a:t>First strategy to keeping a appropriate digital footprint</a:t>
            </a:r>
            <a:endParaRPr lang="en-CA" dirty="0"/>
          </a:p>
        </p:txBody>
      </p:sp>
      <p:sp>
        <p:nvSpPr>
          <p:cNvPr id="3" name="Content Placeholder 2"/>
          <p:cNvSpPr>
            <a:spLocks noGrp="1"/>
          </p:cNvSpPr>
          <p:nvPr>
            <p:ph sz="quarter" idx="13"/>
          </p:nvPr>
        </p:nvSpPr>
        <p:spPr>
          <a:xfrm>
            <a:off x="4572000" y="2060848"/>
            <a:ext cx="4788024" cy="4050784"/>
          </a:xfrm>
        </p:spPr>
        <p:txBody>
          <a:bodyPr/>
          <a:lstStyle/>
          <a:p>
            <a:r>
              <a:rPr lang="en-CA" dirty="0" smtClean="0"/>
              <a:t>To keep a appropriate digital footprint the main strategy in my opinion is to think before you post. Think that if there is one person in the world that you wouldn’t want to see the post don’t post it.</a:t>
            </a:r>
            <a:endParaRPr lang="en-CA" dirty="0"/>
          </a:p>
        </p:txBody>
      </p:sp>
      <p:pic>
        <p:nvPicPr>
          <p:cNvPr id="1026" name="Picture 2" descr="http://d2ws0xxnnorfdo.cloudfront.net/character/meme/grandma-finds-the-inter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80" y="2348880"/>
            <a:ext cx="4353898" cy="319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188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632" y="0"/>
            <a:ext cx="9505056" cy="1143000"/>
          </a:xfrm>
        </p:spPr>
        <p:txBody>
          <a:bodyPr/>
          <a:lstStyle/>
          <a:p>
            <a:r>
              <a:rPr lang="en-CA" dirty="0" smtClean="0"/>
              <a:t>Second strategy to keeping a appropriate digital footprint</a:t>
            </a:r>
            <a:endParaRPr lang="en-CA" dirty="0"/>
          </a:p>
        </p:txBody>
      </p:sp>
      <p:sp>
        <p:nvSpPr>
          <p:cNvPr id="3" name="Content Placeholder 2"/>
          <p:cNvSpPr>
            <a:spLocks noGrp="1"/>
          </p:cNvSpPr>
          <p:nvPr>
            <p:ph sz="quarter" idx="13"/>
          </p:nvPr>
        </p:nvSpPr>
        <p:spPr>
          <a:xfrm>
            <a:off x="251520" y="1556792"/>
            <a:ext cx="4536504" cy="5112568"/>
          </a:xfrm>
        </p:spPr>
        <p:txBody>
          <a:bodyPr/>
          <a:lstStyle/>
          <a:p>
            <a:r>
              <a:rPr lang="en-CA" dirty="0" smtClean="0"/>
              <a:t>The second strategy to keeping a appropriate digital footprint is to check your privacy settings and make sure they are set to my followers only. </a:t>
            </a:r>
          </a:p>
        </p:txBody>
      </p:sp>
      <p:pic>
        <p:nvPicPr>
          <p:cNvPr id="2050" name="Picture 2" descr="http://blog.vmforsp.com/wp-content/uploads/2013/01/social-icon-coll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212976"/>
            <a:ext cx="4211960" cy="3512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764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24" y="0"/>
            <a:ext cx="8305800" cy="1143000"/>
          </a:xfrm>
        </p:spPr>
        <p:txBody>
          <a:bodyPr/>
          <a:lstStyle/>
          <a:p>
            <a:r>
              <a:rPr lang="en-CA" dirty="0" smtClean="0"/>
              <a:t>Third strategy </a:t>
            </a:r>
            <a:r>
              <a:rPr lang="en-CA" dirty="0"/>
              <a:t>to keeping a appropriate digital footprint</a:t>
            </a:r>
          </a:p>
        </p:txBody>
      </p:sp>
      <p:sp>
        <p:nvSpPr>
          <p:cNvPr id="3" name="Content Placeholder 2"/>
          <p:cNvSpPr>
            <a:spLocks noGrp="1"/>
          </p:cNvSpPr>
          <p:nvPr>
            <p:ph sz="quarter" idx="13"/>
          </p:nvPr>
        </p:nvSpPr>
        <p:spPr>
          <a:xfrm>
            <a:off x="5076056" y="1916832"/>
            <a:ext cx="3600400" cy="4824536"/>
          </a:xfrm>
        </p:spPr>
        <p:txBody>
          <a:bodyPr/>
          <a:lstStyle/>
          <a:p>
            <a:r>
              <a:rPr lang="en-CA" dirty="0" smtClean="0"/>
              <a:t>Make sure all your followers all people that you know and trust. Make sure that you aren’t accepting random friend request from people you don’t know. </a:t>
            </a:r>
            <a:endParaRPr lang="en-CA" dirty="0"/>
          </a:p>
        </p:txBody>
      </p:sp>
      <p:pic>
        <p:nvPicPr>
          <p:cNvPr id="1028" name="Picture 4" descr="http://digitalliteracy.us/wp-content/uploads/2013/09/Digital-Marketing-Tre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08920"/>
            <a:ext cx="4730558" cy="3137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280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 y="0"/>
            <a:ext cx="8964487" cy="1143000"/>
          </a:xfrm>
        </p:spPr>
        <p:txBody>
          <a:bodyPr/>
          <a:lstStyle/>
          <a:p>
            <a:r>
              <a:rPr lang="en-CA" dirty="0" smtClean="0"/>
              <a:t>What information would you tell another student?</a:t>
            </a:r>
            <a:endParaRPr lang="en-CA" dirty="0"/>
          </a:p>
        </p:txBody>
      </p:sp>
      <p:sp>
        <p:nvSpPr>
          <p:cNvPr id="3" name="Content Placeholder 2"/>
          <p:cNvSpPr>
            <a:spLocks noGrp="1"/>
          </p:cNvSpPr>
          <p:nvPr>
            <p:ph sz="quarter" idx="13"/>
          </p:nvPr>
        </p:nvSpPr>
        <p:spPr>
          <a:xfrm>
            <a:off x="539552" y="1556792"/>
            <a:ext cx="4032448" cy="5112568"/>
          </a:xfrm>
        </p:spPr>
        <p:txBody>
          <a:bodyPr/>
          <a:lstStyle/>
          <a:p>
            <a:r>
              <a:rPr lang="en-CA" dirty="0" smtClean="0"/>
              <a:t>That you should always watch what you post, keep your privacy settings on friends only and make sure every one that follows you is someone that you know.</a:t>
            </a:r>
            <a:endParaRPr lang="en-CA" dirty="0"/>
          </a:p>
        </p:txBody>
      </p:sp>
      <p:pic>
        <p:nvPicPr>
          <p:cNvPr id="5122" name="Picture 2" descr="http://watermarked.cutcaster.com/cutcaster-photo-100138210-Male-and-female-college-students-talking-on-camp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429000"/>
            <a:ext cx="4718298" cy="3145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470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592" y="-32161"/>
            <a:ext cx="6512511" cy="1143000"/>
          </a:xfrm>
        </p:spPr>
        <p:txBody>
          <a:bodyPr/>
          <a:lstStyle/>
          <a:p>
            <a:r>
              <a:rPr lang="en-CA" dirty="0" smtClean="0"/>
              <a:t>How would you tell them?</a:t>
            </a:r>
            <a:endParaRPr lang="en-CA" dirty="0"/>
          </a:p>
        </p:txBody>
      </p:sp>
      <p:sp>
        <p:nvSpPr>
          <p:cNvPr id="3" name="Content Placeholder 2"/>
          <p:cNvSpPr>
            <a:spLocks noGrp="1"/>
          </p:cNvSpPr>
          <p:nvPr>
            <p:ph sz="quarter" idx="13"/>
          </p:nvPr>
        </p:nvSpPr>
        <p:spPr>
          <a:xfrm>
            <a:off x="4391472" y="1484784"/>
            <a:ext cx="4752528" cy="4986888"/>
          </a:xfrm>
        </p:spPr>
        <p:txBody>
          <a:bodyPr/>
          <a:lstStyle/>
          <a:p>
            <a:r>
              <a:rPr lang="en-CA" dirty="0" smtClean="0"/>
              <a:t>I would just ask them if they knew every one that follows them and if they don’t tell them that it would be a good idea to go through and block anyone he/she doesn’t know. And before you hit send or post think if you don’t want anyone in the world to see it don’t hit send/post.</a:t>
            </a:r>
            <a:endParaRPr lang="en-CA" dirty="0"/>
          </a:p>
        </p:txBody>
      </p:sp>
      <p:pic>
        <p:nvPicPr>
          <p:cNvPr id="6146" name="Picture 2" descr="http://media.cmgdigital.com/shared/img/photos/2013/02/06/2b/fb/SocialMediaFootpr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140968"/>
            <a:ext cx="4514867" cy="2708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954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8" y="-35064"/>
            <a:ext cx="9127231" cy="1143000"/>
          </a:xfrm>
        </p:spPr>
        <p:txBody>
          <a:bodyPr/>
          <a:lstStyle/>
          <a:p>
            <a:r>
              <a:rPr lang="en-CA" sz="3600" dirty="0" smtClean="0"/>
              <a:t>Social Media Statistics 2014 and2015</a:t>
            </a:r>
            <a:endParaRPr lang="en-CA" sz="3600" dirty="0"/>
          </a:p>
        </p:txBody>
      </p:sp>
      <p:sp>
        <p:nvSpPr>
          <p:cNvPr id="3" name="Content Placeholder 2"/>
          <p:cNvSpPr>
            <a:spLocks noGrp="1"/>
          </p:cNvSpPr>
          <p:nvPr>
            <p:ph sz="quarter" idx="13"/>
          </p:nvPr>
        </p:nvSpPr>
        <p:spPr>
          <a:xfrm>
            <a:off x="5004048" y="2996952"/>
            <a:ext cx="3346704" cy="3474720"/>
          </a:xfrm>
        </p:spPr>
        <p:txBody>
          <a:bodyPr>
            <a:normAutofit fontScale="47500" lnSpcReduction="20000"/>
          </a:bodyPr>
          <a:lstStyle/>
          <a:p>
            <a:endParaRPr lang="en-CA" dirty="0" smtClean="0"/>
          </a:p>
          <a:p>
            <a:endParaRPr lang="en-CA" dirty="0"/>
          </a:p>
          <a:p>
            <a:endParaRPr lang="en-CA" dirty="0" smtClean="0"/>
          </a:p>
          <a:p>
            <a:endParaRPr lang="en-CA" dirty="0"/>
          </a:p>
          <a:p>
            <a:endParaRPr lang="en-CA" dirty="0" smtClean="0"/>
          </a:p>
          <a:p>
            <a:endParaRPr lang="en-CA" dirty="0"/>
          </a:p>
          <a:p>
            <a:r>
              <a:rPr lang="en-CA" sz="4500" dirty="0" smtClean="0"/>
              <a:t>There were 1.4 billion Facebook users, 284 million twitter users, 300 million Instagram users and 100 million snapchat users in January 2015.</a:t>
            </a:r>
            <a:endParaRPr lang="en-CA" sz="4500" dirty="0"/>
          </a:p>
        </p:txBody>
      </p:sp>
      <p:sp>
        <p:nvSpPr>
          <p:cNvPr id="5" name="Content Placeholder 4"/>
          <p:cNvSpPr>
            <a:spLocks noGrp="1"/>
          </p:cNvSpPr>
          <p:nvPr>
            <p:ph sz="quarter" idx="14"/>
          </p:nvPr>
        </p:nvSpPr>
        <p:spPr>
          <a:xfrm>
            <a:off x="755576" y="617503"/>
            <a:ext cx="3346704" cy="3474720"/>
          </a:xfrm>
        </p:spPr>
        <p:txBody>
          <a:bodyPr>
            <a:normAutofit/>
          </a:bodyPr>
          <a:lstStyle/>
          <a:p>
            <a:r>
              <a:rPr lang="en-CA" sz="2400" dirty="0" smtClean="0"/>
              <a:t>There were 1.184 million Facebook, 232 million twitter users, 400 million WhatsApp users and 230 million </a:t>
            </a:r>
            <a:r>
              <a:rPr lang="en-CA" sz="2400" dirty="0"/>
              <a:t>T</a:t>
            </a:r>
            <a:r>
              <a:rPr lang="en-CA" sz="2400" dirty="0" smtClean="0"/>
              <a:t>umblr users in </a:t>
            </a:r>
            <a:r>
              <a:rPr lang="en-CA" sz="2400" dirty="0"/>
              <a:t>J</a:t>
            </a:r>
            <a:r>
              <a:rPr lang="en-CA" sz="2400" dirty="0" smtClean="0"/>
              <a:t>anuary 2014. </a:t>
            </a:r>
            <a:endParaRPr lang="en-CA"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45022"/>
            <a:ext cx="4256424" cy="2912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176" y="764704"/>
            <a:ext cx="4241367" cy="3180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8964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284</TotalTime>
  <Words>515</Words>
  <Application>Microsoft Office PowerPoint</Application>
  <PresentationFormat>On-screen Show (4:3)</PresentationFormat>
  <Paragraphs>33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Slipstream</vt:lpstr>
      <vt:lpstr>Digital Footprint Project</vt:lpstr>
      <vt:lpstr>What is a digital footprint</vt:lpstr>
      <vt:lpstr>How can your digital footprint affect you</vt:lpstr>
      <vt:lpstr>First strategy to keeping a appropriate digital footprint</vt:lpstr>
      <vt:lpstr>Second strategy to keeping a appropriate digital footprint</vt:lpstr>
      <vt:lpstr>Third strategy to keeping a appropriate digital footprint</vt:lpstr>
      <vt:lpstr>What information would you tell another student?</vt:lpstr>
      <vt:lpstr>How would you tell them?</vt:lpstr>
      <vt:lpstr>Social Media Statistics 2014 and2015</vt:lpstr>
      <vt:lpstr>7 facts about social media</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Footprint Project</dc:title>
  <dc:creator>Tristen Rae</dc:creator>
  <cp:lastModifiedBy>Tristen Rae</cp:lastModifiedBy>
  <cp:revision>26</cp:revision>
  <dcterms:created xsi:type="dcterms:W3CDTF">2015-09-27T20:30:02Z</dcterms:created>
  <dcterms:modified xsi:type="dcterms:W3CDTF">2015-09-30T04:47:50Z</dcterms:modified>
</cp:coreProperties>
</file>