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72"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CE27-9E95-4A18-B64E-07FFD77A1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D5B42-C6FB-4508-88EA-F900D4D9A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CC1925-F255-4446-8FE5-64953705D287}"/>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1F9378FA-429A-4FC8-986D-9EB85648F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00F60-089E-4F59-B16F-E8F8C01E3421}"/>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843715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7ECA-9E89-4FC7-B113-20977A14F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FDCA3-4FE4-43BE-B08C-DDAB1520D6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96601-1026-491C-B1F7-4DB3E577D01F}"/>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9CB0AB12-43CB-4CB7-B243-236530B50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713CF-D898-4FA4-B619-F918DDAE3E6E}"/>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406189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8FBE1-21EB-49E5-89E8-E8B34999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EF3DEB-BFD8-486A-8E9D-B2BCB50D8C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DA4AF-1466-4796-ABFD-06FC4EDCEFF1}"/>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DC5FF18C-C600-4759-B859-1AB09939D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11FBF-521A-487A-9263-4CC9FAE59CAE}"/>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172548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850A-48AD-46EB-9864-96D2C4E28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84D53-321A-4582-AF13-A82A2BF5FA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E20DD-C691-4EAC-8B23-0875427C4A6A}"/>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3ED86C80-0F52-4DF8-9173-1EA42D32A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AC268-D0BA-47CD-BDC4-48BF161FC604}"/>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276772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9D0A-097E-4D57-8883-750BA58F5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8255C0-E7F2-4F9C-83FA-1A497096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99B8CC-D9B6-4CBF-A147-CB0C8AB3B076}"/>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6D1B0D05-644B-4703-9676-11D9442FF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921FE-244E-47D0-9C7D-E8354BDDF226}"/>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296321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A972-D6CC-4320-8BC3-2076CE4B2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A51E7-4FFC-4679-8F6B-E72C01F213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971FE-18B3-44A3-B9AB-97834BECE1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4C2EB-6361-4F07-B5A9-77F0A098D225}"/>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6" name="Footer Placeholder 5">
            <a:extLst>
              <a:ext uri="{FF2B5EF4-FFF2-40B4-BE49-F238E27FC236}">
                <a16:creationId xmlns:a16="http://schemas.microsoft.com/office/drawing/2014/main" id="{270347C7-F29E-436A-9BFC-935BDF3AB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03241A-B125-4A55-8ACD-97A092E9B98A}"/>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11091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30BD-6C02-4EF5-A7C2-EAA1E8637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F9BEAF-493C-48B1-BD71-3CBDEFDF6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1BBB7E-DC65-447B-99F2-807ADBE25A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72670-88A4-4C01-8DEE-271E44C7F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F19E20-5C7B-40DC-BA8C-26881B65DE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C1003-4C8A-463B-9BD6-5AE148FC53BA}"/>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8" name="Footer Placeholder 7">
            <a:extLst>
              <a:ext uri="{FF2B5EF4-FFF2-40B4-BE49-F238E27FC236}">
                <a16:creationId xmlns:a16="http://schemas.microsoft.com/office/drawing/2014/main" id="{F16B4FF0-1CF8-4DEC-B708-0E6A21DCA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D28885-FEBA-4CB2-A161-2B279DDAFB78}"/>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77526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509E-7A80-41EA-9AD5-663220AEB8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9ED20F-7F85-4E8A-859D-7D579C9FE475}"/>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4" name="Footer Placeholder 3">
            <a:extLst>
              <a:ext uri="{FF2B5EF4-FFF2-40B4-BE49-F238E27FC236}">
                <a16:creationId xmlns:a16="http://schemas.microsoft.com/office/drawing/2014/main" id="{EFEB8D74-2C14-4F81-B290-A87B3333F5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31AEE-483D-4471-905A-F338CAD98A82}"/>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243310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8D07A7-209D-4D85-B21B-CC316B2AC700}"/>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3" name="Footer Placeholder 2">
            <a:extLst>
              <a:ext uri="{FF2B5EF4-FFF2-40B4-BE49-F238E27FC236}">
                <a16:creationId xmlns:a16="http://schemas.microsoft.com/office/drawing/2014/main" id="{384594FC-0CC8-4756-93EA-8C9E8259E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FEABD5-3768-480A-AD0E-EAA4431C06BE}"/>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170390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80F3-F670-4481-B231-53309E6BA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513D9-9804-4B27-AD93-6871D8E43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0D512-B831-4B40-843B-19F06C361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FE560F-F7C5-449C-8720-53BD5B1481E2}"/>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6" name="Footer Placeholder 5">
            <a:extLst>
              <a:ext uri="{FF2B5EF4-FFF2-40B4-BE49-F238E27FC236}">
                <a16:creationId xmlns:a16="http://schemas.microsoft.com/office/drawing/2014/main" id="{02E7C6C3-9123-4534-A0DB-DE774FEC0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2FA9E-A12A-48AB-8895-6A2D3022F5C4}"/>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52944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B162-1A5A-4A25-9CEE-3284B527D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1C1D69-0F2D-4A92-AF0D-C0B703190C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A17BB-EDED-42FA-8769-A0158535B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3B3453-F207-48C5-81D9-A7D9F088EC54}"/>
              </a:ext>
            </a:extLst>
          </p:cNvPr>
          <p:cNvSpPr>
            <a:spLocks noGrp="1"/>
          </p:cNvSpPr>
          <p:nvPr>
            <p:ph type="dt" sz="half" idx="10"/>
          </p:nvPr>
        </p:nvSpPr>
        <p:spPr/>
        <p:txBody>
          <a:bodyPr/>
          <a:lstStyle/>
          <a:p>
            <a:fld id="{B00BD6A0-7A94-4890-B2EF-CB33D788B732}" type="datetimeFigureOut">
              <a:rPr lang="en-US" smtClean="0"/>
              <a:t>12/4/2017</a:t>
            </a:fld>
            <a:endParaRPr lang="en-US"/>
          </a:p>
        </p:txBody>
      </p:sp>
      <p:sp>
        <p:nvSpPr>
          <p:cNvPr id="6" name="Footer Placeholder 5">
            <a:extLst>
              <a:ext uri="{FF2B5EF4-FFF2-40B4-BE49-F238E27FC236}">
                <a16:creationId xmlns:a16="http://schemas.microsoft.com/office/drawing/2014/main" id="{8200ACFA-5EE2-4C71-BC98-90D4C6848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FFB31-16E9-46F5-90E9-1F5FEC4E747E}"/>
              </a:ext>
            </a:extLst>
          </p:cNvPr>
          <p:cNvSpPr>
            <a:spLocks noGrp="1"/>
          </p:cNvSpPr>
          <p:nvPr>
            <p:ph type="sldNum" sz="quarter" idx="12"/>
          </p:nvPr>
        </p:nvSpPr>
        <p:spPr/>
        <p:txBody>
          <a:bodyPr/>
          <a:lstStyle/>
          <a:p>
            <a:fld id="{09084095-332A-44D4-AAAD-906934E5B510}" type="slidenum">
              <a:rPr lang="en-US" smtClean="0"/>
              <a:t>‹#›</a:t>
            </a:fld>
            <a:endParaRPr lang="en-US"/>
          </a:p>
        </p:txBody>
      </p:sp>
    </p:spTree>
    <p:extLst>
      <p:ext uri="{BB962C8B-B14F-4D97-AF65-F5344CB8AC3E}">
        <p14:creationId xmlns:p14="http://schemas.microsoft.com/office/powerpoint/2010/main" val="296909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3DBD9-7CFA-4F0B-9163-701371F8F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955B37-8AF3-410D-B7EA-A07BF80E0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04224-1269-4C85-B81B-F0042C53E8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D6A0-7A94-4890-B2EF-CB33D788B732}" type="datetimeFigureOut">
              <a:rPr lang="en-US" smtClean="0"/>
              <a:t>12/4/2017</a:t>
            </a:fld>
            <a:endParaRPr lang="en-US"/>
          </a:p>
        </p:txBody>
      </p:sp>
      <p:sp>
        <p:nvSpPr>
          <p:cNvPr id="5" name="Footer Placeholder 4">
            <a:extLst>
              <a:ext uri="{FF2B5EF4-FFF2-40B4-BE49-F238E27FC236}">
                <a16:creationId xmlns:a16="http://schemas.microsoft.com/office/drawing/2014/main" id="{24048BB1-58F9-469E-803D-9E8BC28C88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C523A-80F0-4D05-BBC1-D2F445058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84095-332A-44D4-AAAD-906934E5B510}" type="slidenum">
              <a:rPr lang="en-US" smtClean="0"/>
              <a:t>‹#›</a:t>
            </a:fld>
            <a:endParaRPr lang="en-US"/>
          </a:p>
        </p:txBody>
      </p:sp>
    </p:spTree>
    <p:extLst>
      <p:ext uri="{BB962C8B-B14F-4D97-AF65-F5344CB8AC3E}">
        <p14:creationId xmlns:p14="http://schemas.microsoft.com/office/powerpoint/2010/main" val="51805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E20EB187-900F-4AF5-813B-101456D9FD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static01.nyt.com/images/2017/08/29/travel/29HOURSTRIESTE1/03-36HOURSTRIESTE1-listy-jumbo.jpg">
            <a:extLst>
              <a:ext uri="{FF2B5EF4-FFF2-40B4-BE49-F238E27FC236}">
                <a16:creationId xmlns:a16="http://schemas.microsoft.com/office/drawing/2014/main" id="{0EE31182-7A34-49A5-B081-91209AE2767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752" b="1197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624D17C8-E9C2-48A4-AA36-D7048A6CCC4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DF061CB-ED51-4C3C-8907-2B33658E6585}"/>
              </a:ext>
            </a:extLst>
          </p:cNvPr>
          <p:cNvSpPr>
            <a:spLocks noGrp="1"/>
          </p:cNvSpPr>
          <p:nvPr>
            <p:ph type="ctrTitle"/>
          </p:nvPr>
        </p:nvSpPr>
        <p:spPr>
          <a:xfrm>
            <a:off x="4387349" y="1200152"/>
            <a:ext cx="6897171" cy="4457696"/>
          </a:xfrm>
        </p:spPr>
        <p:txBody>
          <a:bodyPr anchor="ctr">
            <a:normAutofit/>
          </a:bodyPr>
          <a:lstStyle/>
          <a:p>
            <a:pPr algn="l"/>
            <a:r>
              <a:rPr lang="en-US" sz="8000">
                <a:solidFill>
                  <a:srgbClr val="FFFFFF"/>
                </a:solidFill>
              </a:rPr>
              <a:t>Trieste</a:t>
            </a:r>
          </a:p>
        </p:txBody>
      </p:sp>
      <p:sp>
        <p:nvSpPr>
          <p:cNvPr id="3" name="Subtitle 2">
            <a:extLst>
              <a:ext uri="{FF2B5EF4-FFF2-40B4-BE49-F238E27FC236}">
                <a16:creationId xmlns:a16="http://schemas.microsoft.com/office/drawing/2014/main" id="{3EB44948-3AD5-4F23-A51A-86EE277E82B1}"/>
              </a:ext>
            </a:extLst>
          </p:cNvPr>
          <p:cNvSpPr>
            <a:spLocks noGrp="1"/>
          </p:cNvSpPr>
          <p:nvPr>
            <p:ph type="subTitle" idx="1"/>
          </p:nvPr>
        </p:nvSpPr>
        <p:spPr>
          <a:xfrm>
            <a:off x="849963" y="1200152"/>
            <a:ext cx="2816535" cy="4457696"/>
          </a:xfrm>
        </p:spPr>
        <p:txBody>
          <a:bodyPr anchor="ctr">
            <a:normAutofit/>
          </a:bodyPr>
          <a:lstStyle/>
          <a:p>
            <a:pPr algn="r"/>
            <a:r>
              <a:rPr lang="en-US" sz="2800">
                <a:solidFill>
                  <a:srgbClr val="FFFFFF"/>
                </a:solidFill>
              </a:rPr>
              <a:t>By: Tristan Romani</a:t>
            </a:r>
          </a:p>
        </p:txBody>
      </p:sp>
    </p:spTree>
    <p:extLst>
      <p:ext uri="{BB962C8B-B14F-4D97-AF65-F5344CB8AC3E}">
        <p14:creationId xmlns:p14="http://schemas.microsoft.com/office/powerpoint/2010/main" val="31010277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s://upload.wikimedia.org/wikipedia/commons/thumb/2/23/PiazzaUnit%C3%A0_1.jpg/250px-PiazzaUnit%C3%A0_1.jpg">
            <a:extLst>
              <a:ext uri="{FF2B5EF4-FFF2-40B4-BE49-F238E27FC236}">
                <a16:creationId xmlns:a16="http://schemas.microsoft.com/office/drawing/2014/main" id="{69A361E9-399B-457C-91BB-B918069CA0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3"/>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10A8BB-A324-41BA-B4A6-2D82B58D9082}"/>
              </a:ext>
            </a:extLst>
          </p:cNvPr>
          <p:cNvSpPr>
            <a:spLocks noGrp="1"/>
          </p:cNvSpPr>
          <p:nvPr>
            <p:ph type="title"/>
          </p:nvPr>
        </p:nvSpPr>
        <p:spPr>
          <a:xfrm>
            <a:off x="838200" y="365125"/>
            <a:ext cx="3200400" cy="1325563"/>
          </a:xfrm>
        </p:spPr>
        <p:txBody>
          <a:bodyPr>
            <a:normAutofit/>
          </a:bodyPr>
          <a:lstStyle/>
          <a:p>
            <a:r>
              <a:rPr lang="en-US" sz="3200" dirty="0"/>
              <a:t>Piazza </a:t>
            </a:r>
            <a:r>
              <a:rPr lang="en-US" sz="3200" dirty="0" err="1"/>
              <a:t>dell’Unita</a:t>
            </a:r>
            <a:r>
              <a:rPr lang="en-US" sz="3200" dirty="0"/>
              <a:t> </a:t>
            </a:r>
            <a:br>
              <a:rPr lang="en-US" sz="3200" dirty="0"/>
            </a:br>
            <a:r>
              <a:rPr lang="en-US" sz="3200" dirty="0" err="1"/>
              <a:t>d’Italia</a:t>
            </a:r>
            <a:endParaRPr lang="en-US" sz="3200" dirty="0"/>
          </a:p>
        </p:txBody>
      </p:sp>
      <p:sp>
        <p:nvSpPr>
          <p:cNvPr id="2059" name="Content Placeholder 2054"/>
          <p:cNvSpPr>
            <a:spLocks noGrp="1"/>
          </p:cNvSpPr>
          <p:nvPr>
            <p:ph idx="1"/>
          </p:nvPr>
        </p:nvSpPr>
        <p:spPr>
          <a:xfrm>
            <a:off x="342900" y="1690688"/>
            <a:ext cx="4069079" cy="4802187"/>
          </a:xfrm>
        </p:spPr>
        <p:txBody>
          <a:bodyPr>
            <a:normAutofit fontScale="92500" lnSpcReduction="10000"/>
          </a:bodyPr>
          <a:lstStyle/>
          <a:p>
            <a:pPr marL="0" indent="0">
              <a:buNone/>
            </a:pPr>
            <a:r>
              <a:rPr lang="en-US" dirty="0"/>
              <a:t>This vast public space  Italy's largest sea-facing piazza is an elegant triumph of Austria Hungarian town planning and contemporary civil pride. Flanked by the city’s grandest </a:t>
            </a:r>
            <a:r>
              <a:rPr lang="en-US" i="1" dirty="0"/>
              <a:t>palazzi</a:t>
            </a:r>
            <a:r>
              <a:rPr lang="en-US" dirty="0"/>
              <a:t> including Palazzo del Municipio, Trieste's 19th-century city hall it's a good place for a drink or a chat or simply for a quiet moment staring out at ships on the horizon.</a:t>
            </a:r>
            <a:endParaRPr lang="en-US" sz="1800" dirty="0"/>
          </a:p>
        </p:txBody>
      </p:sp>
    </p:spTree>
    <p:extLst>
      <p:ext uri="{BB962C8B-B14F-4D97-AF65-F5344CB8AC3E}">
        <p14:creationId xmlns:p14="http://schemas.microsoft.com/office/powerpoint/2010/main" val="39558251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large body of water with a city in the background&#10;&#10;Description generated with very high confidence">
            <a:extLst>
              <a:ext uri="{FF2B5EF4-FFF2-40B4-BE49-F238E27FC236}">
                <a16:creationId xmlns:a16="http://schemas.microsoft.com/office/drawing/2014/main" id="{DC48BDA6-970F-4C7C-94B6-F281311B4930}"/>
              </a:ext>
            </a:extLst>
          </p:cNvPr>
          <p:cNvPicPr>
            <a:picLocks noChangeAspect="1"/>
          </p:cNvPicPr>
          <p:nvPr/>
        </p:nvPicPr>
        <p:blipFill rotWithShape="1">
          <a:blip r:embed="rId2"/>
          <a:srcRect r="12424" b="-3"/>
          <a:stretch/>
        </p:blipFill>
        <p:spPr>
          <a:xfrm>
            <a:off x="5603706" y="1258529"/>
            <a:ext cx="5638853" cy="4330205"/>
          </a:xfrm>
          <a:prstGeom prst="rect">
            <a:avLst/>
          </a:prstGeom>
        </p:spPr>
      </p:pic>
      <p:sp>
        <p:nvSpPr>
          <p:cNvPr id="2" name="Title 1">
            <a:extLst>
              <a:ext uri="{FF2B5EF4-FFF2-40B4-BE49-F238E27FC236}">
                <a16:creationId xmlns:a16="http://schemas.microsoft.com/office/drawing/2014/main" id="{84A20D82-AE83-4E76-9DFC-C26EC5A33A13}"/>
              </a:ext>
            </a:extLst>
          </p:cNvPr>
          <p:cNvSpPr>
            <a:spLocks noGrp="1"/>
          </p:cNvSpPr>
          <p:nvPr>
            <p:ph type="title"/>
          </p:nvPr>
        </p:nvSpPr>
        <p:spPr>
          <a:xfrm>
            <a:off x="838200" y="365125"/>
            <a:ext cx="3200400" cy="1325563"/>
          </a:xfrm>
        </p:spPr>
        <p:txBody>
          <a:bodyPr>
            <a:normAutofit/>
          </a:bodyPr>
          <a:lstStyle/>
          <a:p>
            <a:r>
              <a:rPr lang="en-US" sz="3200"/>
              <a:t>Castello Di Miramare</a:t>
            </a:r>
          </a:p>
        </p:txBody>
      </p:sp>
      <p:sp>
        <p:nvSpPr>
          <p:cNvPr id="10" name="Content Placeholder 9"/>
          <p:cNvSpPr>
            <a:spLocks noGrp="1"/>
          </p:cNvSpPr>
          <p:nvPr>
            <p:ph idx="1"/>
          </p:nvPr>
        </p:nvSpPr>
        <p:spPr>
          <a:xfrm>
            <a:off x="411480" y="1485900"/>
            <a:ext cx="4000500" cy="5006975"/>
          </a:xfrm>
        </p:spPr>
        <p:txBody>
          <a:bodyPr>
            <a:normAutofit fontScale="85000" lnSpcReduction="20000"/>
          </a:bodyPr>
          <a:lstStyle/>
          <a:p>
            <a:pPr marL="0" indent="0">
              <a:buNone/>
            </a:pPr>
            <a:r>
              <a:rPr lang="en-US" dirty="0"/>
              <a:t>Sitting on a rocky outcrop 7km from town Castello di </a:t>
            </a:r>
            <a:r>
              <a:rPr lang="en-US" dirty="0" err="1"/>
              <a:t>Miramare</a:t>
            </a:r>
            <a:r>
              <a:rPr lang="en-US" dirty="0"/>
              <a:t> is Trieste's elegiac bookend the fanciful neo-Gothic home of the hapless Archduke Maximilian of Austria Maximilian originally came to Trieste in the 1850s as the commander in chief of Austria's imperial navy an ambitious young aristocrat known for his liberal ideas But in 1867 he was shot by a republican firing squad in Mexico after briefly and rather foolishly taking up the obsolete crown.</a:t>
            </a:r>
            <a:endParaRPr lang="en-US" sz="1800" dirty="0"/>
          </a:p>
        </p:txBody>
      </p:sp>
    </p:spTree>
    <p:extLst>
      <p:ext uri="{BB962C8B-B14F-4D97-AF65-F5344CB8AC3E}">
        <p14:creationId xmlns:p14="http://schemas.microsoft.com/office/powerpoint/2010/main" val="222995446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75">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08" name="Picture 2" descr="Image result for Buffet Da Pepi outside">
            <a:extLst>
              <a:ext uri="{FF2B5EF4-FFF2-40B4-BE49-F238E27FC236}">
                <a16:creationId xmlns:a16="http://schemas.microsoft.com/office/drawing/2014/main" id="{D53A822A-2A9C-460A-8386-14CB9DE84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464" r="-1" b="40056"/>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Image result for Buffet Da Pepi outside">
            <a:extLst>
              <a:ext uri="{FF2B5EF4-FFF2-40B4-BE49-F238E27FC236}">
                <a16:creationId xmlns:a16="http://schemas.microsoft.com/office/drawing/2014/main" id="{72DA4815-66DC-4FEF-BBFD-2CEF6979A9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33" r="-2" b="32411"/>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01F2FC-9BC4-4821-9A6E-D1F37F806249}"/>
              </a:ext>
            </a:extLst>
          </p:cNvPr>
          <p:cNvSpPr>
            <a:spLocks noGrp="1"/>
          </p:cNvSpPr>
          <p:nvPr>
            <p:ph type="title"/>
          </p:nvPr>
        </p:nvSpPr>
        <p:spPr>
          <a:xfrm>
            <a:off x="838200" y="365125"/>
            <a:ext cx="10515600" cy="1325563"/>
          </a:xfrm>
        </p:spPr>
        <p:txBody>
          <a:bodyPr>
            <a:normAutofit/>
          </a:bodyPr>
          <a:lstStyle/>
          <a:p>
            <a:r>
              <a:rPr lang="en-US" dirty="0"/>
              <a:t>Buffet Da </a:t>
            </a:r>
            <a:r>
              <a:rPr lang="en-US" dirty="0" err="1"/>
              <a:t>Pepi</a:t>
            </a:r>
            <a:endParaRPr lang="en-US" dirty="0"/>
          </a:p>
        </p:txBody>
      </p:sp>
      <p:sp>
        <p:nvSpPr>
          <p:cNvPr id="4109" name="Content Placeholder 4104"/>
          <p:cNvSpPr>
            <a:spLocks noGrp="1"/>
          </p:cNvSpPr>
          <p:nvPr>
            <p:ph idx="1"/>
          </p:nvPr>
        </p:nvSpPr>
        <p:spPr>
          <a:xfrm>
            <a:off x="838200" y="2015406"/>
            <a:ext cx="5097779" cy="4065986"/>
          </a:xfrm>
        </p:spPr>
        <p:txBody>
          <a:bodyPr anchor="t">
            <a:normAutofit/>
          </a:bodyPr>
          <a:lstStyle/>
          <a:p>
            <a:pPr marL="0" indent="0">
              <a:buNone/>
            </a:pPr>
            <a:r>
              <a:rPr lang="en-US" dirty="0"/>
              <a:t>The counter here is a site of porcine carnage legs, necks, bellies, tongues and testicles, all awaiting a slap of relish from the huge ceramic mustard jars and a final grate of snowy horseradish At lunchtime there are hot, takeaway brisket or pork rolls best devoured by the nearby waterfront.</a:t>
            </a:r>
            <a:endParaRPr lang="en-US" sz="2000" dirty="0">
              <a:solidFill>
                <a:schemeClr val="bg1"/>
              </a:solidFill>
            </a:endParaRPr>
          </a:p>
        </p:txBody>
      </p:sp>
    </p:spTree>
    <p:extLst>
      <p:ext uri="{BB962C8B-B14F-4D97-AF65-F5344CB8AC3E}">
        <p14:creationId xmlns:p14="http://schemas.microsoft.com/office/powerpoint/2010/main" val="3080214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80F27C-D6E4-4578-83F1-128A00A0C48F}"/>
              </a:ext>
            </a:extLst>
          </p:cNvPr>
          <p:cNvPicPr>
            <a:picLocks noChangeAspect="1"/>
          </p:cNvPicPr>
          <p:nvPr/>
        </p:nvPicPr>
        <p:blipFill>
          <a:blip r:embed="rId4"/>
          <a:stretch>
            <a:fillRect/>
          </a:stretch>
        </p:blipFill>
        <p:spPr>
          <a:xfrm>
            <a:off x="0" y="3823"/>
            <a:ext cx="12192000" cy="6850355"/>
          </a:xfrm>
          <a:prstGeom prst="rect">
            <a:avLst/>
          </a:prstGeom>
        </p:spPr>
      </p:pic>
      <p:pic>
        <p:nvPicPr>
          <p:cNvPr id="4" name="Trieste Travel">
            <a:hlinkClick r:id="" action="ppaction://media"/>
            <a:extLst>
              <a:ext uri="{FF2B5EF4-FFF2-40B4-BE49-F238E27FC236}">
                <a16:creationId xmlns:a16="http://schemas.microsoft.com/office/drawing/2014/main" id="{FC07C5D6-3452-4507-885B-78E3B2395F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5725" y="633888"/>
            <a:ext cx="11160549" cy="5285423"/>
          </a:xfrm>
        </p:spPr>
      </p:pic>
      <p:sp>
        <p:nvSpPr>
          <p:cNvPr id="6" name="AutoShape 4" descr="Image result for italy flag">
            <a:extLst>
              <a:ext uri="{FF2B5EF4-FFF2-40B4-BE49-F238E27FC236}">
                <a16:creationId xmlns:a16="http://schemas.microsoft.com/office/drawing/2014/main" id="{2CCFF62D-A279-46D0-98FD-65894ABD6B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510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3174-D9F4-493A-86C6-DFF8DC7080E1}"/>
              </a:ext>
            </a:extLst>
          </p:cNvPr>
          <p:cNvSpPr>
            <a:spLocks noGrp="1"/>
          </p:cNvSpPr>
          <p:nvPr>
            <p:ph type="title"/>
          </p:nvPr>
        </p:nvSpPr>
        <p:spPr/>
        <p:txBody>
          <a:bodyPr/>
          <a:lstStyle/>
          <a:p>
            <a:r>
              <a:rPr lang="en-US" dirty="0"/>
              <a:t>Trieste</a:t>
            </a:r>
          </a:p>
        </p:txBody>
      </p:sp>
      <p:sp>
        <p:nvSpPr>
          <p:cNvPr id="3" name="Content Placeholder 2">
            <a:extLst>
              <a:ext uri="{FF2B5EF4-FFF2-40B4-BE49-F238E27FC236}">
                <a16:creationId xmlns:a16="http://schemas.microsoft.com/office/drawing/2014/main" id="{A7C21CF0-E2B7-46BF-B910-61B6ED3C5443}"/>
              </a:ext>
            </a:extLst>
          </p:cNvPr>
          <p:cNvSpPr>
            <a:spLocks noGrp="1"/>
          </p:cNvSpPr>
          <p:nvPr>
            <p:ph idx="1"/>
          </p:nvPr>
        </p:nvSpPr>
        <p:spPr/>
        <p:txBody>
          <a:bodyPr/>
          <a:lstStyle/>
          <a:p>
            <a:pPr marL="0" indent="0">
              <a:buNone/>
            </a:pPr>
            <a:r>
              <a:rPr lang="en-US"/>
              <a:t>Population - </a:t>
            </a:r>
          </a:p>
        </p:txBody>
      </p:sp>
    </p:spTree>
    <p:extLst>
      <p:ext uri="{BB962C8B-B14F-4D97-AF65-F5344CB8AC3E}">
        <p14:creationId xmlns:p14="http://schemas.microsoft.com/office/powerpoint/2010/main" val="80956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EC00-D7B9-4918-A517-D844BA74614C}"/>
              </a:ext>
            </a:extLst>
          </p:cNvPr>
          <p:cNvSpPr>
            <a:spLocks noGrp="1"/>
          </p:cNvSpPr>
          <p:nvPr>
            <p:ph type="title"/>
          </p:nvPr>
        </p:nvSpPr>
        <p:spPr/>
        <p:txBody>
          <a:bodyPr/>
          <a:lstStyle/>
          <a:p>
            <a:r>
              <a:rPr lang="en-US"/>
              <a:t>Biblography</a:t>
            </a:r>
            <a:endParaRPr lang="en-US" dirty="0"/>
          </a:p>
        </p:txBody>
      </p:sp>
      <p:sp>
        <p:nvSpPr>
          <p:cNvPr id="5" name="Content Placeholder 4">
            <a:extLst>
              <a:ext uri="{FF2B5EF4-FFF2-40B4-BE49-F238E27FC236}">
                <a16:creationId xmlns:a16="http://schemas.microsoft.com/office/drawing/2014/main" id="{CEEFAE4A-82A2-40F2-AF5D-80BC434B9D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99555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157</Words>
  <Application>Microsoft Office PowerPoint</Application>
  <PresentationFormat>Widescreen</PresentationFormat>
  <Paragraphs>11</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Trieste</vt:lpstr>
      <vt:lpstr>Piazza dell’Unita  d’Italia</vt:lpstr>
      <vt:lpstr>Castello Di Miramare</vt:lpstr>
      <vt:lpstr>Buffet Da Pepi</vt:lpstr>
      <vt:lpstr>PowerPoint Presentation</vt:lpstr>
      <vt:lpstr>Trieste</vt:lpstr>
      <vt:lpstr>Biblography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Trieste</dc:title>
  <dc:creator>132S-Romani, Tristan</dc:creator>
  <cp:lastModifiedBy>132S-Romani, Tristan</cp:lastModifiedBy>
  <cp:revision>4</cp:revision>
  <dcterms:created xsi:type="dcterms:W3CDTF">2017-11-29T21:24:00Z</dcterms:created>
  <dcterms:modified xsi:type="dcterms:W3CDTF">2017-12-04T21:41:43Z</dcterms:modified>
</cp:coreProperties>
</file>