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44" d="100"/>
          <a:sy n="44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EC5A-7AC0-4D12-8B87-3AA00865E761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7EE4-A3C3-4D78-A281-01E82A41E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1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EC5A-7AC0-4D12-8B87-3AA00865E761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7EE4-A3C3-4D78-A281-01E82A41E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0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EC5A-7AC0-4D12-8B87-3AA00865E761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7EE4-A3C3-4D78-A281-01E82A41E01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4911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EC5A-7AC0-4D12-8B87-3AA00865E761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7EE4-A3C3-4D78-A281-01E82A41E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73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EC5A-7AC0-4D12-8B87-3AA00865E761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7EE4-A3C3-4D78-A281-01E82A41E01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3904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EC5A-7AC0-4D12-8B87-3AA00865E761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7EE4-A3C3-4D78-A281-01E82A41E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01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EC5A-7AC0-4D12-8B87-3AA00865E761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7EE4-A3C3-4D78-A281-01E82A41E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44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EC5A-7AC0-4D12-8B87-3AA00865E761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7EE4-A3C3-4D78-A281-01E82A41E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1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EC5A-7AC0-4D12-8B87-3AA00865E761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7EE4-A3C3-4D78-A281-01E82A41E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0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EC5A-7AC0-4D12-8B87-3AA00865E761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7EE4-A3C3-4D78-A281-01E82A41E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52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EC5A-7AC0-4D12-8B87-3AA00865E761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7EE4-A3C3-4D78-A281-01E82A41E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62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EC5A-7AC0-4D12-8B87-3AA00865E761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7EE4-A3C3-4D78-A281-01E82A41E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98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EC5A-7AC0-4D12-8B87-3AA00865E761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7EE4-A3C3-4D78-A281-01E82A41E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8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EC5A-7AC0-4D12-8B87-3AA00865E761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7EE4-A3C3-4D78-A281-01E82A41E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9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EC5A-7AC0-4D12-8B87-3AA00865E761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7EE4-A3C3-4D78-A281-01E82A41E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63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EC5A-7AC0-4D12-8B87-3AA00865E761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7EE4-A3C3-4D78-A281-01E82A41E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4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5EC5A-7AC0-4D12-8B87-3AA00865E761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647EE4-A3C3-4D78-A281-01E82A41E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1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DF806-2225-495E-9353-0E5FBFA479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Richard </a:t>
            </a:r>
            <a:r>
              <a:rPr lang="en-US" dirty="0" err="1"/>
              <a:t>gere</a:t>
            </a:r>
            <a:r>
              <a:rPr lang="en-US" dirty="0"/>
              <a:t> </a:t>
            </a:r>
            <a:r>
              <a:rPr lang="en-US" dirty="0" err="1"/>
              <a:t>impara</a:t>
            </a:r>
            <a:r>
              <a:rPr lang="en-US" dirty="0"/>
              <a:t> al hip 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BFBC3-445F-46F2-B1FE-739C65FE13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Tristan Romani</a:t>
            </a:r>
          </a:p>
        </p:txBody>
      </p:sp>
    </p:spTree>
    <p:extLst>
      <p:ext uri="{BB962C8B-B14F-4D97-AF65-F5344CB8AC3E}">
        <p14:creationId xmlns:p14="http://schemas.microsoft.com/office/powerpoint/2010/main" val="3622419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B000D-BE25-488A-AB3F-AD13939A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C’e</a:t>
            </a:r>
            <a:r>
              <a:rPr lang="en-US" dirty="0"/>
              <a:t> un </a:t>
            </a:r>
            <a:r>
              <a:rPr lang="en-US" dirty="0" err="1"/>
              <a:t>Ragazzo</a:t>
            </a:r>
            <a:r>
              <a:rPr lang="en-US" dirty="0"/>
              <a:t>, </a:t>
            </a:r>
            <a:r>
              <a:rPr lang="en-US" dirty="0" err="1"/>
              <a:t>lui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chiama</a:t>
            </a:r>
            <a:r>
              <a:rPr lang="en-US" dirty="0"/>
              <a:t> Richard Gere</a:t>
            </a:r>
          </a:p>
        </p:txBody>
      </p:sp>
      <p:pic>
        <p:nvPicPr>
          <p:cNvPr id="1026" name="Picture 2" descr="Image result for richard gere jpg">
            <a:extLst>
              <a:ext uri="{FF2B5EF4-FFF2-40B4-BE49-F238E27FC236}">
                <a16:creationId xmlns:a16="http://schemas.microsoft.com/office/drawing/2014/main" id="{37C724B6-0BD0-4C41-941F-4D75A23184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876" y="2160588"/>
            <a:ext cx="3086286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858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3E051-F155-43EA-AD74-B614AC143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Lei ha 70 </a:t>
            </a:r>
            <a:r>
              <a:rPr lang="en-US" dirty="0" err="1"/>
              <a:t>anni</a:t>
            </a:r>
            <a:endParaRPr lang="en-US" dirty="0"/>
          </a:p>
        </p:txBody>
      </p:sp>
      <p:pic>
        <p:nvPicPr>
          <p:cNvPr id="2050" name="Picture 2" descr="Image result for richard gere jpg">
            <a:extLst>
              <a:ext uri="{FF2B5EF4-FFF2-40B4-BE49-F238E27FC236}">
                <a16:creationId xmlns:a16="http://schemas.microsoft.com/office/drawing/2014/main" id="{8A5C6D5F-DC71-4F1E-8A10-04FCB8F298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87159"/>
            <a:ext cx="3831771" cy="519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314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0BD8-5BE0-48C0-8877-60093449A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Lui</a:t>
            </a:r>
            <a:r>
              <a:rPr lang="en-US" dirty="0"/>
              <a:t> </a:t>
            </a:r>
            <a:r>
              <a:rPr lang="en-US" dirty="0" err="1"/>
              <a:t>abita</a:t>
            </a:r>
            <a:r>
              <a:rPr lang="en-US" dirty="0"/>
              <a:t> in </a:t>
            </a:r>
            <a:r>
              <a:rPr lang="en-US" dirty="0" err="1"/>
              <a:t>montagna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Italia e </a:t>
            </a:r>
            <a:r>
              <a:rPr lang="en-US" dirty="0" err="1"/>
              <a:t>Francese</a:t>
            </a:r>
            <a:endParaRPr lang="en-US" dirty="0"/>
          </a:p>
        </p:txBody>
      </p:sp>
      <p:pic>
        <p:nvPicPr>
          <p:cNvPr id="3074" name="Picture 2" descr="Image result for mountain png">
            <a:extLst>
              <a:ext uri="{FF2B5EF4-FFF2-40B4-BE49-F238E27FC236}">
                <a16:creationId xmlns:a16="http://schemas.microsoft.com/office/drawing/2014/main" id="{F0865454-26DA-4213-8C2C-D7C0A5C45B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224" y="1930400"/>
            <a:ext cx="4467689" cy="446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house png">
            <a:extLst>
              <a:ext uri="{FF2B5EF4-FFF2-40B4-BE49-F238E27FC236}">
                <a16:creationId xmlns:a16="http://schemas.microsoft.com/office/drawing/2014/main" id="{1627DAFB-2A40-40E0-B2B2-9D72C44FF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297" y="1930400"/>
            <a:ext cx="1928132" cy="178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178BEC-1B39-4E03-A0E7-78BE80152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573" y="2479770"/>
            <a:ext cx="3706587" cy="2471058"/>
          </a:xfrm>
          <a:prstGeom prst="rect">
            <a:avLst/>
          </a:prstGeom>
        </p:spPr>
      </p:pic>
      <p:pic>
        <p:nvPicPr>
          <p:cNvPr id="3080" name="Picture 8" descr="Image result for french flag">
            <a:extLst>
              <a:ext uri="{FF2B5EF4-FFF2-40B4-BE49-F238E27FC236}">
                <a16:creationId xmlns:a16="http://schemas.microsoft.com/office/drawing/2014/main" id="{55FA7AFC-84AD-4952-859B-2BBE6F411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2366"/>
            <a:ext cx="3274332" cy="218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513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95216-8AAA-4B2B-AE6B-60C8C6828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Lui</a:t>
            </a:r>
            <a:r>
              <a:rPr lang="en-US" dirty="0"/>
              <a:t> </a:t>
            </a:r>
            <a:r>
              <a:rPr lang="en-US" dirty="0" err="1"/>
              <a:t>piace</a:t>
            </a:r>
            <a:r>
              <a:rPr lang="en-US" dirty="0"/>
              <a:t> </a:t>
            </a:r>
            <a:r>
              <a:rPr lang="en-US" dirty="0" err="1"/>
              <a:t>abitare</a:t>
            </a:r>
            <a:r>
              <a:rPr lang="en-US" dirty="0"/>
              <a:t> in </a:t>
            </a:r>
            <a:r>
              <a:rPr lang="en-US" dirty="0" err="1"/>
              <a:t>montagna</a:t>
            </a:r>
            <a:r>
              <a:rPr lang="en-US" dirty="0"/>
              <a:t> </a:t>
            </a:r>
            <a:r>
              <a:rPr lang="en-US" dirty="0" err="1"/>
              <a:t>perche</a:t>
            </a:r>
            <a:r>
              <a:rPr lang="en-US" dirty="0"/>
              <a:t> fa </a:t>
            </a:r>
            <a:r>
              <a:rPr lang="en-US" dirty="0" err="1"/>
              <a:t>freddo</a:t>
            </a:r>
            <a:endParaRPr lang="en-US" dirty="0"/>
          </a:p>
        </p:txBody>
      </p:sp>
      <p:pic>
        <p:nvPicPr>
          <p:cNvPr id="4100" name="Picture 4" descr="Image result for check png">
            <a:extLst>
              <a:ext uri="{FF2B5EF4-FFF2-40B4-BE49-F238E27FC236}">
                <a16:creationId xmlns:a16="http://schemas.microsoft.com/office/drawing/2014/main" id="{8BDA3F84-F0C4-4051-B8DF-F132A6F29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752" y="3263106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cold thermometer png">
            <a:extLst>
              <a:ext uri="{FF2B5EF4-FFF2-40B4-BE49-F238E27FC236}">
                <a16:creationId xmlns:a16="http://schemas.microsoft.com/office/drawing/2014/main" id="{2AE7CE15-3A1D-4437-9A9D-2A403D8849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20595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mountain png">
            <a:extLst>
              <a:ext uri="{FF2B5EF4-FFF2-40B4-BE49-F238E27FC236}">
                <a16:creationId xmlns:a16="http://schemas.microsoft.com/office/drawing/2014/main" id="{B0FB12C7-14BB-4C72-9DB5-3BEB735E0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224" y="1930400"/>
            <a:ext cx="4467689" cy="446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016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F0445-0CBF-414C-B437-D8E47E63B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Lavora</a:t>
            </a:r>
            <a:r>
              <a:rPr lang="en-US" dirty="0"/>
              <a:t> per Brittany spears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FD0C98-337D-454A-81CA-045A62274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7269" y="2196306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02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0EDBF-E681-40EB-A561-E1D31016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 </a:t>
            </a:r>
            <a:r>
              <a:rPr lang="en-US" dirty="0" err="1"/>
              <a:t>sa</a:t>
            </a:r>
            <a:r>
              <a:rPr lang="en-US" dirty="0"/>
              <a:t> fare el tango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77A26A-1D13-4BB9-A880-EDE048674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5" y="1930400"/>
            <a:ext cx="3676952" cy="37801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A0073C-A338-40BC-A96A-FE217707B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343" y="127000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42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C61E7-3328-4BA1-890F-29FD9F6F7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Voule</a:t>
            </a:r>
            <a:r>
              <a:rPr lang="en-US" dirty="0"/>
              <a:t> </a:t>
            </a:r>
            <a:r>
              <a:rPr lang="en-US" dirty="0" err="1"/>
              <a:t>imparare</a:t>
            </a:r>
            <a:r>
              <a:rPr lang="en-US" dirty="0"/>
              <a:t> al tango, </a:t>
            </a:r>
            <a:r>
              <a:rPr lang="it-IT" dirty="0"/>
              <a:t>perché tutti nel suo gruppo possono tango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B03766-1111-4DC1-9563-187CCC932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689" y="2714172"/>
            <a:ext cx="4571979" cy="3042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7DFE74-4D75-461E-A339-73FCC5E57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657" y="2241929"/>
            <a:ext cx="4158343" cy="3139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9841BF-0977-4896-9FC9-9A1E20A04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437" y="2387072"/>
            <a:ext cx="3009220" cy="3009220"/>
          </a:xfrm>
          <a:prstGeom prst="rect">
            <a:avLst/>
          </a:prstGeom>
        </p:spPr>
      </p:pic>
      <p:pic>
        <p:nvPicPr>
          <p:cNvPr id="5122" name="Picture 2" descr="Image result for rose png">
            <a:extLst>
              <a:ext uri="{FF2B5EF4-FFF2-40B4-BE49-F238E27FC236}">
                <a16:creationId xmlns:a16="http://schemas.microsoft.com/office/drawing/2014/main" id="{05E6722C-0392-46DE-BB92-A02D2F64B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1054">
            <a:off x="6003497" y="3240051"/>
            <a:ext cx="1051100" cy="199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470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80171-E289-435B-800A-DD8EA93AB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969477"/>
          </a:xfrm>
        </p:spPr>
        <p:txBody>
          <a:bodyPr/>
          <a:lstStyle/>
          <a:p>
            <a:r>
              <a:rPr lang="en-US" dirty="0" err="1"/>
              <a:t>Lui</a:t>
            </a:r>
            <a:r>
              <a:rPr lang="en-US" dirty="0"/>
              <a:t> </a:t>
            </a:r>
            <a:r>
              <a:rPr lang="en-US" dirty="0" err="1"/>
              <a:t>compra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video </a:t>
            </a:r>
            <a:r>
              <a:rPr lang="en-US" dirty="0" err="1"/>
              <a:t>imparare</a:t>
            </a:r>
            <a:r>
              <a:rPr lang="en-US" dirty="0"/>
              <a:t> al tango </a:t>
            </a:r>
            <a:r>
              <a:rPr lang="en-US" dirty="0" err="1"/>
              <a:t>scopo</a:t>
            </a:r>
            <a:r>
              <a:rPr lang="en-US" dirty="0"/>
              <a:t> </a:t>
            </a:r>
            <a:r>
              <a:rPr lang="en-US" dirty="0" err="1"/>
              <a:t>lui</a:t>
            </a:r>
            <a:r>
              <a:rPr lang="en-US" dirty="0"/>
              <a:t> non </a:t>
            </a:r>
            <a:r>
              <a:rPr lang="en-US" dirty="0" err="1"/>
              <a:t>impara</a:t>
            </a:r>
            <a:r>
              <a:rPr lang="en-US" dirty="0"/>
              <a:t> </a:t>
            </a:r>
            <a:r>
              <a:rPr lang="en-US" dirty="0" err="1"/>
              <a:t>niente</a:t>
            </a:r>
            <a:r>
              <a:rPr lang="en-US" dirty="0"/>
              <a:t> </a:t>
            </a:r>
            <a:r>
              <a:rPr lang="en-US" dirty="0" err="1"/>
              <a:t>perche</a:t>
            </a:r>
            <a:r>
              <a:rPr lang="en-US" dirty="0"/>
              <a:t> non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interessanti</a:t>
            </a:r>
            <a:r>
              <a:rPr lang="en-US" dirty="0"/>
              <a:t> al </a:t>
            </a:r>
            <a:r>
              <a:rPr lang="en-US" dirty="0" err="1"/>
              <a:t>lui</a:t>
            </a:r>
            <a:r>
              <a:rPr lang="en-US" dirty="0"/>
              <a:t> non </a:t>
            </a:r>
            <a:r>
              <a:rPr lang="en-US" dirty="0" err="1"/>
              <a:t>piacciono</a:t>
            </a:r>
            <a:endParaRPr lang="en-US" dirty="0"/>
          </a:p>
        </p:txBody>
      </p:sp>
      <p:pic>
        <p:nvPicPr>
          <p:cNvPr id="6146" name="Picture 2" descr="Image result for video png">
            <a:extLst>
              <a:ext uri="{FF2B5EF4-FFF2-40B4-BE49-F238E27FC236}">
                <a16:creationId xmlns:a16="http://schemas.microsoft.com/office/drawing/2014/main" id="{6E2A743C-D23F-421B-B60C-628B6157A2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579076"/>
            <a:ext cx="1669824" cy="166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money png">
            <a:extLst>
              <a:ext uri="{FF2B5EF4-FFF2-40B4-BE49-F238E27FC236}">
                <a16:creationId xmlns:a16="http://schemas.microsoft.com/office/drawing/2014/main" id="{64A59064-25F3-4739-ADBF-D39C87CF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24" y="4611402"/>
            <a:ext cx="1371137" cy="160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lated image">
            <a:extLst>
              <a:ext uri="{FF2B5EF4-FFF2-40B4-BE49-F238E27FC236}">
                <a16:creationId xmlns:a16="http://schemas.microsoft.com/office/drawing/2014/main" id="{C2F70474-B380-4A6F-AFD6-C37053A41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37" y="3074300"/>
            <a:ext cx="6432549" cy="32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xmark">
            <a:extLst>
              <a:ext uri="{FF2B5EF4-FFF2-40B4-BE49-F238E27FC236}">
                <a16:creationId xmlns:a16="http://schemas.microsoft.com/office/drawing/2014/main" id="{37DFBF26-DE84-44CF-8139-C83225600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884" y="3659459"/>
            <a:ext cx="4156253" cy="204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88953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237</TotalTime>
  <Words>78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Richard gere impara al hip hop</vt:lpstr>
      <vt:lpstr>C’e un Ragazzo, lui si chiama Richard Gere</vt:lpstr>
      <vt:lpstr>Lei ha 70 anni</vt:lpstr>
      <vt:lpstr>Lui abita in montagna tra Italia e Francese</vt:lpstr>
      <vt:lpstr>Lui piace abitare in montagna perche fa freddo</vt:lpstr>
      <vt:lpstr>Lavora per Brittany spears  </vt:lpstr>
      <vt:lpstr>Non sa fare el tango</vt:lpstr>
      <vt:lpstr>Voule imparare al tango, perché tutti nel suo gruppo possono tango</vt:lpstr>
      <vt:lpstr>Lui compra dei video imparare al tango scopo lui non impara niente perche non sono interessanti al lui non piacciono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132S-Romani, Tristan</dc:creator>
  <cp:lastModifiedBy>132S-Romani, Tristan</cp:lastModifiedBy>
  <cp:revision>6</cp:revision>
  <dcterms:created xsi:type="dcterms:W3CDTF">2017-10-19T18:15:35Z</dcterms:created>
  <dcterms:modified xsi:type="dcterms:W3CDTF">2017-11-23T22:19:53Z</dcterms:modified>
</cp:coreProperties>
</file>