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7" r:id="rId13"/>
    <p:sldId id="270" r:id="rId14"/>
    <p:sldId id="271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4" d="100"/>
          <a:sy n="44" d="100"/>
        </p:scale>
        <p:origin x="8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A9CA7-18D8-4445-A62D-E6072A66D2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BF7313-E374-46EA-BD82-96E31FF5C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35F19-4E3C-45D7-B804-A5DB40097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E64EF-5855-4D0B-AA98-447A924A2732}" type="datetimeFigureOut">
              <a:rPr lang="en-CA" smtClean="0"/>
              <a:t>2017-11-23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E10C4-78E6-483F-BC9E-841693F3F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3E240-1D83-43DD-A60F-C8DD40610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5DD04-EAA6-4CFF-AD7B-53A319D38A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3053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C87F0-89E5-4B92-A52B-FB688E21E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473B39-A2A0-4C10-92CB-DEC26C8819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711FD-2E8F-4F24-AEBA-083C57D7F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E64EF-5855-4D0B-AA98-447A924A2732}" type="datetimeFigureOut">
              <a:rPr lang="en-CA" smtClean="0"/>
              <a:t>2017-11-23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51CEC-7677-4BA6-B8F4-87B731C23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52C7E-864E-41B9-ABBD-621776B7D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5DD04-EAA6-4CFF-AD7B-53A319D38A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0925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34284B-8766-4301-A7DB-DC7D6C64BF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B24300-6630-4642-B72A-5ABFD2783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693E1-89B5-49B0-B31C-CBFD99138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E64EF-5855-4D0B-AA98-447A924A2732}" type="datetimeFigureOut">
              <a:rPr lang="en-CA" smtClean="0"/>
              <a:t>2017-11-23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4F241-3233-490E-9446-A04C36DE5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E9DAA-B109-41CB-9683-52FF4A13C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5DD04-EAA6-4CFF-AD7B-53A319D38A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12294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B4B79-9CB3-4BA0-955F-262303A37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F7A61-754C-4767-8F71-DBC63EDA4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7D96B-A970-4988-9BC4-1BEC72DFC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E64EF-5855-4D0B-AA98-447A924A2732}" type="datetimeFigureOut">
              <a:rPr lang="en-CA" smtClean="0"/>
              <a:t>2017-11-23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1C676-E2C7-4A64-B4E4-4DDDC1770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0E7EA-6F97-4E0E-BB5C-BFE581BAC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5DD04-EAA6-4CFF-AD7B-53A319D38A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8846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95212-119D-4435-B32D-B41217408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B1E069-0E59-42C6-BBA2-EA51601C81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5590D1-90AC-418B-A050-79E998F7E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E64EF-5855-4D0B-AA98-447A924A2732}" type="datetimeFigureOut">
              <a:rPr lang="en-CA" smtClean="0"/>
              <a:t>2017-11-23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40E3B-598B-42B7-812C-33B6710BC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0F261-01C9-4520-BFA9-122850B59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5DD04-EAA6-4CFF-AD7B-53A319D38A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5799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8B6B2-FFE5-4883-B9A5-D9735FE5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A073E-64A4-43F2-826A-91F7AF554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F38D30-8EE1-4835-84A6-7FC43605B2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3F20E-52C7-4DE2-ACE5-6221EB346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E64EF-5855-4D0B-AA98-447A924A2732}" type="datetimeFigureOut">
              <a:rPr lang="en-CA" smtClean="0"/>
              <a:t>2017-11-23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E14D5-6B4F-4809-8BDE-9C0BA5045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0FC9BE-EC51-4850-A521-0A2204341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5DD04-EAA6-4CFF-AD7B-53A319D38A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3147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E23B3-4B19-444F-ACF5-28C3BC2E4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48CCC9-178F-4393-8032-63A225A5B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475CE4-CD2D-4A84-BE93-FD7C881C2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4D995C-2C23-480D-BD0C-1E04969BDB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46AD07-85CD-4958-9843-7EF4BAEDD9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0AC1DD-079A-4478-BAB8-E6B666766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E64EF-5855-4D0B-AA98-447A924A2732}" type="datetimeFigureOut">
              <a:rPr lang="en-CA" smtClean="0"/>
              <a:t>2017-11-23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F7A33C-B9B6-4E99-ABBB-72A9B7424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9F3AA5-92EB-4980-9597-785B86821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5DD04-EAA6-4CFF-AD7B-53A319D38A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6085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08534-3EFE-41B1-B3CC-25BDBAAC4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E0BA98-DCCF-4AFA-80FC-E680A9BF6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E64EF-5855-4D0B-AA98-447A924A2732}" type="datetimeFigureOut">
              <a:rPr lang="en-CA" smtClean="0"/>
              <a:t>2017-11-23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7A4DB1-E78B-43E8-9BE1-2C0A17DFD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92D876-6625-42E5-993E-8C11E53AC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5DD04-EAA6-4CFF-AD7B-53A319D38A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1000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C13230-14FB-4B21-9195-940518349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E64EF-5855-4D0B-AA98-447A924A2732}" type="datetimeFigureOut">
              <a:rPr lang="en-CA" smtClean="0"/>
              <a:t>2017-11-23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94A889-4F23-423C-92DF-1FF0C78E2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48D01C-C86B-4FB0-964A-0EA56182D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5DD04-EAA6-4CFF-AD7B-53A319D38A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0533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58D7B-3F26-4A29-A564-D6BBE7735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0DD10-8826-4E0D-8449-16A2F6B45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320770-4591-4480-8480-21729D23A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1A4975-DDC0-4E17-BF86-D2C227CF0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E64EF-5855-4D0B-AA98-447A924A2732}" type="datetimeFigureOut">
              <a:rPr lang="en-CA" smtClean="0"/>
              <a:t>2017-11-23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D510D-B01A-4584-8023-8FDD19293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64C60F-B102-4877-88F1-F0CE4F987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5DD04-EAA6-4CFF-AD7B-53A319D38A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660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E0118-7076-4F2F-962A-62F4394C3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D2B1C4-0785-4606-A20B-D561A22030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A7D3FB-ABFE-4F0F-A535-D8683D2F1A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7C557E-9E4D-4022-AE17-FA3FD93D8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E64EF-5855-4D0B-AA98-447A924A2732}" type="datetimeFigureOut">
              <a:rPr lang="en-CA" smtClean="0"/>
              <a:t>2017-11-23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4A5A96-39F0-45DA-97C2-814A92FB5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40D1F6-B2A6-4199-B625-68C9B9903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5DD04-EAA6-4CFF-AD7B-53A319D38A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9834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F4C651-8AA8-40CC-BA05-9C0B05D3E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9360F-B855-424B-924F-BA63C6B53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0BA79-4ED9-4403-8137-2C5C24911A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E64EF-5855-4D0B-AA98-447A924A2732}" type="datetimeFigureOut">
              <a:rPr lang="en-CA" smtClean="0"/>
              <a:t>2017-11-23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660F2-64AE-4203-8909-EF8994EF4F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3DB57-DD27-4B65-B4FD-04E36E855D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5DD04-EAA6-4CFF-AD7B-53A319D38A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1117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95A75-83DB-4452-9239-F571E344F6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Donald Trump and the Pink Ladies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D46C4D-8F8E-481F-B29E-5C019AFA9A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By Tristan </a:t>
            </a:r>
            <a:r>
              <a:rPr lang="en-GB" dirty="0" err="1"/>
              <a:t>romani</a:t>
            </a:r>
            <a:endParaRPr lang="en-CA" dirty="0"/>
          </a:p>
        </p:txBody>
      </p:sp>
      <p:pic>
        <p:nvPicPr>
          <p:cNvPr id="16386" name="Picture 2" descr="Image result for happy trump">
            <a:extLst>
              <a:ext uri="{FF2B5EF4-FFF2-40B4-BE49-F238E27FC236}">
                <a16:creationId xmlns:a16="http://schemas.microsoft.com/office/drawing/2014/main" id="{FFD1D44C-F695-41F4-9611-07CDC6D74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478" y="4333082"/>
            <a:ext cx="3387044" cy="234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pink lady png">
            <a:extLst>
              <a:ext uri="{FF2B5EF4-FFF2-40B4-BE49-F238E27FC236}">
                <a16:creationId xmlns:a16="http://schemas.microsoft.com/office/drawing/2014/main" id="{938D490C-67AF-45BD-8B5F-21D59AD6F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864" y="2951571"/>
            <a:ext cx="1710751" cy="372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pink lady png">
            <a:extLst>
              <a:ext uri="{FF2B5EF4-FFF2-40B4-BE49-F238E27FC236}">
                <a16:creationId xmlns:a16="http://schemas.microsoft.com/office/drawing/2014/main" id="{232F6B88-CCC8-4F76-8F3B-6A40D2067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385" y="2928711"/>
            <a:ext cx="1710751" cy="372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481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95E67-D56D-4BFF-AE10-8C9764EF6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Il </a:t>
            </a:r>
            <a:r>
              <a:rPr lang="en-GB" dirty="0" err="1"/>
              <a:t>Presidente</a:t>
            </a:r>
            <a:r>
              <a:rPr lang="en-GB" dirty="0"/>
              <a:t> </a:t>
            </a:r>
            <a:r>
              <a:rPr lang="en-GB" dirty="0" err="1"/>
              <a:t>dei</a:t>
            </a:r>
            <a:r>
              <a:rPr lang="en-GB" dirty="0"/>
              <a:t> Russia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chiama</a:t>
            </a:r>
            <a:r>
              <a:rPr lang="en-GB" dirty="0"/>
              <a:t> Vladimir Putin</a:t>
            </a:r>
            <a:endParaRPr lang="en-CA" dirty="0"/>
          </a:p>
        </p:txBody>
      </p:sp>
      <p:pic>
        <p:nvPicPr>
          <p:cNvPr id="9218" name="Picture 2" descr="Image result for president of russia">
            <a:extLst>
              <a:ext uri="{FF2B5EF4-FFF2-40B4-BE49-F238E27FC236}">
                <a16:creationId xmlns:a16="http://schemas.microsoft.com/office/drawing/2014/main" id="{1EEAA5EA-294C-45FB-AA69-009EDC59B9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144" y="1825625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856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A0E25-150D-457D-B099-0055BA5D5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Il president </a:t>
            </a:r>
            <a:r>
              <a:rPr lang="en-GB" dirty="0" err="1"/>
              <a:t>dei</a:t>
            </a:r>
            <a:r>
              <a:rPr lang="en-GB" dirty="0"/>
              <a:t> Russia non ha </a:t>
            </a:r>
            <a:r>
              <a:rPr lang="en-GB" dirty="0" err="1"/>
              <a:t>dei</a:t>
            </a:r>
            <a:r>
              <a:rPr lang="en-GB" dirty="0"/>
              <a:t> </a:t>
            </a:r>
            <a:r>
              <a:rPr lang="en-GB" dirty="0" err="1"/>
              <a:t>donne</a:t>
            </a:r>
            <a:r>
              <a:rPr lang="en-GB" dirty="0"/>
              <a:t> </a:t>
            </a:r>
            <a:r>
              <a:rPr lang="en-GB" dirty="0" err="1"/>
              <a:t>rosa</a:t>
            </a:r>
            <a:r>
              <a:rPr lang="en-GB" dirty="0"/>
              <a:t> ha solo di </a:t>
            </a:r>
            <a:r>
              <a:rPr lang="en-GB" dirty="0" err="1"/>
              <a:t>donne</a:t>
            </a:r>
            <a:r>
              <a:rPr lang="en-GB" dirty="0"/>
              <a:t> </a:t>
            </a:r>
            <a:r>
              <a:rPr lang="en-GB" dirty="0" err="1"/>
              <a:t>verdi</a:t>
            </a:r>
            <a:endParaRPr lang="en-CA" dirty="0"/>
          </a:p>
        </p:txBody>
      </p:sp>
      <p:pic>
        <p:nvPicPr>
          <p:cNvPr id="4" name="Picture 4" descr="Image result for pink lady png">
            <a:extLst>
              <a:ext uri="{FF2B5EF4-FFF2-40B4-BE49-F238E27FC236}">
                <a16:creationId xmlns:a16="http://schemas.microsoft.com/office/drawing/2014/main" id="{8D7B6AC9-C6DA-4DF1-B43F-406F8E3AEE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766" y="2451327"/>
            <a:ext cx="1710751" cy="37256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pink lady png">
            <a:extLst>
              <a:ext uri="{FF2B5EF4-FFF2-40B4-BE49-F238E27FC236}">
                <a16:creationId xmlns:a16="http://schemas.microsoft.com/office/drawing/2014/main" id="{310BE479-8B43-4698-BB33-D5A5D85DC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172" y="2451327"/>
            <a:ext cx="1710751" cy="372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no png">
            <a:extLst>
              <a:ext uri="{FF2B5EF4-FFF2-40B4-BE49-F238E27FC236}">
                <a16:creationId xmlns:a16="http://schemas.microsoft.com/office/drawing/2014/main" id="{C59BFCC6-6B8D-4563-BF56-7F1584072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07" y="1955483"/>
            <a:ext cx="4221480" cy="422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0617F9DF-E5CA-46B1-A091-84CC9CF89C8B}"/>
              </a:ext>
            </a:extLst>
          </p:cNvPr>
          <p:cNvSpPr/>
          <p:nvPr/>
        </p:nvSpPr>
        <p:spPr>
          <a:xfrm rot="12355208">
            <a:off x="9978888" y="3586431"/>
            <a:ext cx="1749287" cy="12050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591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8F110-37BD-4B4F-84FC-6B28506E0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306" y="639445"/>
            <a:ext cx="8763000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Donald trump </a:t>
            </a:r>
            <a:r>
              <a:rPr lang="en-GB" dirty="0" err="1"/>
              <a:t>va</a:t>
            </a:r>
            <a:r>
              <a:rPr lang="en-GB" dirty="0"/>
              <a:t> in </a:t>
            </a:r>
            <a:r>
              <a:rPr lang="en-GB" dirty="0" err="1"/>
              <a:t>Itlaia</a:t>
            </a:r>
            <a:r>
              <a:rPr lang="en-GB" dirty="0"/>
              <a:t> ha </a:t>
            </a:r>
            <a:r>
              <a:rPr lang="en-GB" dirty="0" err="1"/>
              <a:t>bisogno</a:t>
            </a:r>
            <a:r>
              <a:rPr lang="en-GB" dirty="0"/>
              <a:t> di </a:t>
            </a:r>
            <a:r>
              <a:rPr lang="en-GB" dirty="0" err="1"/>
              <a:t>parlare</a:t>
            </a:r>
            <a:r>
              <a:rPr lang="en-GB" dirty="0"/>
              <a:t> con Sofia Vergara. Sofia Vergara ha 48 </a:t>
            </a:r>
            <a:r>
              <a:rPr lang="en-GB" dirty="0" err="1"/>
              <a:t>anni</a:t>
            </a:r>
            <a:br>
              <a:rPr lang="en-GB" dirty="0"/>
            </a:br>
            <a:endParaRPr lang="en-CA" dirty="0"/>
          </a:p>
        </p:txBody>
      </p:sp>
      <p:pic>
        <p:nvPicPr>
          <p:cNvPr id="11266" name="Picture 2" descr="Image result for plane png">
            <a:extLst>
              <a:ext uri="{FF2B5EF4-FFF2-40B4-BE49-F238E27FC236}">
                <a16:creationId xmlns:a16="http://schemas.microsoft.com/office/drawing/2014/main" id="{434D6EE4-3FAA-4122-83C7-C6DA8F176D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06" y="2922905"/>
            <a:ext cx="3916034" cy="183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 result for italian flag png">
            <a:extLst>
              <a:ext uri="{FF2B5EF4-FFF2-40B4-BE49-F238E27FC236}">
                <a16:creationId xmlns:a16="http://schemas.microsoft.com/office/drawing/2014/main" id="{4C05EA2B-B086-4AB4-B118-F7DB6E2C0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578" y="353568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Image result for sofia vergara png">
            <a:extLst>
              <a:ext uri="{FF2B5EF4-FFF2-40B4-BE49-F238E27FC236}">
                <a16:creationId xmlns:a16="http://schemas.microsoft.com/office/drawing/2014/main" id="{58FED49C-35E6-4310-8046-2BBEF7F9B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217" y="106680"/>
            <a:ext cx="35671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658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D293B-D32D-4D19-B508-B151AA5B7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Sofia Vergara </a:t>
            </a:r>
            <a:r>
              <a:rPr lang="en-GB" dirty="0" err="1"/>
              <a:t>che</a:t>
            </a:r>
            <a:r>
              <a:rPr lang="en-GB" dirty="0"/>
              <a:t> ha </a:t>
            </a:r>
            <a:r>
              <a:rPr lang="en-GB" dirty="0" err="1"/>
              <a:t>molti</a:t>
            </a:r>
            <a:r>
              <a:rPr lang="en-GB" dirty="0"/>
              <a:t> </a:t>
            </a:r>
            <a:r>
              <a:rPr lang="en-GB" dirty="0" err="1"/>
              <a:t>donne</a:t>
            </a:r>
            <a:r>
              <a:rPr lang="en-GB" dirty="0"/>
              <a:t> </a:t>
            </a:r>
            <a:r>
              <a:rPr lang="en-GB" dirty="0" err="1"/>
              <a:t>rosa</a:t>
            </a:r>
            <a:endParaRPr lang="en-CA" dirty="0"/>
          </a:p>
        </p:txBody>
      </p:sp>
      <p:pic>
        <p:nvPicPr>
          <p:cNvPr id="4" name="Picture 6" descr="Image result for sofia vergara png">
            <a:extLst>
              <a:ext uri="{FF2B5EF4-FFF2-40B4-BE49-F238E27FC236}">
                <a16:creationId xmlns:a16="http://schemas.microsoft.com/office/drawing/2014/main" id="{816DD963-5D04-4A4B-8ADF-94433AAAC2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520" y="2506662"/>
            <a:ext cx="226296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pink lady png">
            <a:extLst>
              <a:ext uri="{FF2B5EF4-FFF2-40B4-BE49-F238E27FC236}">
                <a16:creationId xmlns:a16="http://schemas.microsoft.com/office/drawing/2014/main" id="{E72E019B-2E97-418A-94FC-FE924525E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3569">
            <a:off x="7227480" y="1690688"/>
            <a:ext cx="947536" cy="206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mage result for pink lady png">
            <a:extLst>
              <a:ext uri="{FF2B5EF4-FFF2-40B4-BE49-F238E27FC236}">
                <a16:creationId xmlns:a16="http://schemas.microsoft.com/office/drawing/2014/main" id="{B3BE6867-56DE-491F-A76E-6E410156B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3171">
            <a:off x="3203451" y="4597390"/>
            <a:ext cx="947536" cy="206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result for pink lady png">
            <a:extLst>
              <a:ext uri="{FF2B5EF4-FFF2-40B4-BE49-F238E27FC236}">
                <a16:creationId xmlns:a16="http://schemas.microsoft.com/office/drawing/2014/main" id="{E09AEAEE-7BA6-4A18-962A-32A217E8F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3569">
            <a:off x="3291315" y="1690688"/>
            <a:ext cx="947536" cy="206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Image result for pink lady png">
            <a:extLst>
              <a:ext uri="{FF2B5EF4-FFF2-40B4-BE49-F238E27FC236}">
                <a16:creationId xmlns:a16="http://schemas.microsoft.com/office/drawing/2014/main" id="{BAFB924C-5101-4622-BB5F-7BB7165A4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948" y="4495659"/>
            <a:ext cx="947536" cy="206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322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3A185-67A2-4D49-9B6C-E628B98E5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Sofia Vergara dell </a:t>
            </a:r>
            <a:r>
              <a:rPr lang="en-GB" dirty="0" err="1"/>
              <a:t>inghilterrada</a:t>
            </a:r>
            <a:r>
              <a:rPr lang="en-GB" dirty="0"/>
              <a:t> 1 </a:t>
            </a:r>
            <a:r>
              <a:rPr lang="en-GB" dirty="0" err="1"/>
              <a:t>donne</a:t>
            </a:r>
            <a:r>
              <a:rPr lang="en-GB" dirty="0"/>
              <a:t> </a:t>
            </a:r>
            <a:r>
              <a:rPr lang="en-GB" dirty="0" err="1"/>
              <a:t>rosa</a:t>
            </a:r>
            <a:r>
              <a:rPr lang="en-GB" dirty="0"/>
              <a:t> a Donald trump </a:t>
            </a:r>
            <a:endParaRPr lang="en-CA" dirty="0"/>
          </a:p>
        </p:txBody>
      </p:sp>
      <p:pic>
        <p:nvPicPr>
          <p:cNvPr id="4" name="Picture 2" descr="Image result for donald trump png">
            <a:extLst>
              <a:ext uri="{FF2B5EF4-FFF2-40B4-BE49-F238E27FC236}">
                <a16:creationId xmlns:a16="http://schemas.microsoft.com/office/drawing/2014/main" id="{6AB97E29-D5D9-4385-A23C-8996471556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5854"/>
            <a:ext cx="3787816" cy="270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pink lady png">
            <a:extLst>
              <a:ext uri="{FF2B5EF4-FFF2-40B4-BE49-F238E27FC236}">
                <a16:creationId xmlns:a16="http://schemas.microsoft.com/office/drawing/2014/main" id="{7EBC616E-DBC7-429F-A606-8BCE795F6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816" y="3466980"/>
            <a:ext cx="827314" cy="180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ross 5">
            <a:extLst>
              <a:ext uri="{FF2B5EF4-FFF2-40B4-BE49-F238E27FC236}">
                <a16:creationId xmlns:a16="http://schemas.microsoft.com/office/drawing/2014/main" id="{0618F01C-A26E-4DD9-8BE4-934F9FC2BB53}"/>
              </a:ext>
            </a:extLst>
          </p:cNvPr>
          <p:cNvSpPr/>
          <p:nvPr/>
        </p:nvSpPr>
        <p:spPr>
          <a:xfrm>
            <a:off x="4862150" y="3445693"/>
            <a:ext cx="1611085" cy="1698172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Picture 4" descr="Image result for pink lady png">
            <a:extLst>
              <a:ext uri="{FF2B5EF4-FFF2-40B4-BE49-F238E27FC236}">
                <a16:creationId xmlns:a16="http://schemas.microsoft.com/office/drawing/2014/main" id="{889B4239-9FF7-46E9-8BF8-0DF0F3C30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255" y="2054452"/>
            <a:ext cx="1710751" cy="372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quals 7">
            <a:extLst>
              <a:ext uri="{FF2B5EF4-FFF2-40B4-BE49-F238E27FC236}">
                <a16:creationId xmlns:a16="http://schemas.microsoft.com/office/drawing/2014/main" id="{1D692925-EF72-4824-9A7E-53A1B88DE542}"/>
              </a:ext>
            </a:extLst>
          </p:cNvPr>
          <p:cNvSpPr/>
          <p:nvPr/>
        </p:nvSpPr>
        <p:spPr>
          <a:xfrm>
            <a:off x="8402946" y="3619071"/>
            <a:ext cx="1654628" cy="1351416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pic>
        <p:nvPicPr>
          <p:cNvPr id="9" name="Picture 2" descr="Image result for donald trump png">
            <a:extLst>
              <a:ext uri="{FF2B5EF4-FFF2-40B4-BE49-F238E27FC236}">
                <a16:creationId xmlns:a16="http://schemas.microsoft.com/office/drawing/2014/main" id="{70BEDFCD-92B1-42E7-98A6-2C0B759D3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212" y="3147494"/>
            <a:ext cx="2554788" cy="182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pink lady png">
            <a:extLst>
              <a:ext uri="{FF2B5EF4-FFF2-40B4-BE49-F238E27FC236}">
                <a16:creationId xmlns:a16="http://schemas.microsoft.com/office/drawing/2014/main" id="{88E1F4DE-8A60-450C-A989-50C0499B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091" y="1734231"/>
            <a:ext cx="721040" cy="157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pink lady png">
            <a:extLst>
              <a:ext uri="{FF2B5EF4-FFF2-40B4-BE49-F238E27FC236}">
                <a16:creationId xmlns:a16="http://schemas.microsoft.com/office/drawing/2014/main" id="{EE92173D-1B48-4EEB-A040-CD056FE5A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6608" y="1461571"/>
            <a:ext cx="1283271" cy="279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867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13D5C-14CE-4EE8-B4C5-078B5033F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Donald Trump e </a:t>
            </a:r>
            <a:r>
              <a:rPr lang="en-GB" dirty="0" err="1"/>
              <a:t>felice</a:t>
            </a:r>
            <a:r>
              <a:rPr lang="en-GB" dirty="0"/>
              <a:t>!</a:t>
            </a:r>
            <a:endParaRPr lang="en-CA" dirty="0"/>
          </a:p>
        </p:txBody>
      </p:sp>
      <p:pic>
        <p:nvPicPr>
          <p:cNvPr id="13314" name="Picture 2" descr="Image result for happy trump">
            <a:extLst>
              <a:ext uri="{FF2B5EF4-FFF2-40B4-BE49-F238E27FC236}">
                <a16:creationId xmlns:a16="http://schemas.microsoft.com/office/drawing/2014/main" id="{A6406678-F43B-4AEA-88C3-5953CA2341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190" y="1825625"/>
            <a:ext cx="628761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008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2B33D-31ED-4423-A751-8C6F8CC2E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C’e</a:t>
            </a:r>
            <a:r>
              <a:rPr lang="en-GB" dirty="0"/>
              <a:t> un president </a:t>
            </a:r>
            <a:endParaRPr lang="en-CA" dirty="0"/>
          </a:p>
        </p:txBody>
      </p:sp>
      <p:pic>
        <p:nvPicPr>
          <p:cNvPr id="1026" name="Picture 2" descr="https://upload.wikimedia.org/wikipedia/commons/thumb/3/36/Seal_of_the_President_of_the_United_States.svg/1200px-Seal_of_the_President_of_the_United_States.svg.png">
            <a:extLst>
              <a:ext uri="{FF2B5EF4-FFF2-40B4-BE49-F238E27FC236}">
                <a16:creationId xmlns:a16="http://schemas.microsoft.com/office/drawing/2014/main" id="{1024A0AB-099F-4448-8A5E-C3C78F6DFDD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331" y="182562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061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F5324-23E5-4645-ABD8-EEEE12233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Lui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chiama</a:t>
            </a:r>
            <a:r>
              <a:rPr lang="en-GB" dirty="0"/>
              <a:t> Donald Trump</a:t>
            </a:r>
            <a:endParaRPr lang="en-CA" dirty="0"/>
          </a:p>
        </p:txBody>
      </p:sp>
      <p:pic>
        <p:nvPicPr>
          <p:cNvPr id="2050" name="Picture 2" descr="https://upload.wikimedia.org/wikipedia/commons/0/0e/Donald_Trump_Pentagon_2017.jpg">
            <a:extLst>
              <a:ext uri="{FF2B5EF4-FFF2-40B4-BE49-F238E27FC236}">
                <a16:creationId xmlns:a16="http://schemas.microsoft.com/office/drawing/2014/main" id="{3AC7AAEB-7766-41EB-BB8B-C906A803B1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120" y="1241605"/>
            <a:ext cx="5943600" cy="563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146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CD17F-82D0-463A-82E2-9BCB6FAD0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Donald trump ha 200 </a:t>
            </a:r>
            <a:r>
              <a:rPr lang="en-GB" dirty="0" err="1"/>
              <a:t>anni</a:t>
            </a:r>
            <a:endParaRPr lang="en-CA" dirty="0"/>
          </a:p>
        </p:txBody>
      </p:sp>
      <p:pic>
        <p:nvPicPr>
          <p:cNvPr id="3074" name="Picture 2" descr="https://qph.ec.quoracdn.net/main-qimg-85f879a3787cb1a1b20af740ad730353-c">
            <a:extLst>
              <a:ext uri="{FF2B5EF4-FFF2-40B4-BE49-F238E27FC236}">
                <a16:creationId xmlns:a16="http://schemas.microsoft.com/office/drawing/2014/main" id="{C44AB942-69FC-491C-885C-64C2A10985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5" y="1905794"/>
            <a:ext cx="573405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645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8F346-B922-4DAD-A65F-4FAF245A0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Donald Trump </a:t>
            </a:r>
            <a:r>
              <a:rPr lang="en-GB" dirty="0" err="1"/>
              <a:t>abbita</a:t>
            </a:r>
            <a:r>
              <a:rPr lang="en-GB" dirty="0"/>
              <a:t> in Washington D.C</a:t>
            </a:r>
            <a:endParaRPr lang="en-CA" dirty="0"/>
          </a:p>
        </p:txBody>
      </p:sp>
      <p:pic>
        <p:nvPicPr>
          <p:cNvPr id="4098" name="Picture 2" descr="Image result for washington dc">
            <a:extLst>
              <a:ext uri="{FF2B5EF4-FFF2-40B4-BE49-F238E27FC236}">
                <a16:creationId xmlns:a16="http://schemas.microsoft.com/office/drawing/2014/main" id="{7E68BE99-8025-444F-9D51-655DB54E3B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2762"/>
            <a:ext cx="10515600" cy="343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54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E3729-FFF3-4514-9480-9EA0618C6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Donald trump </a:t>
            </a:r>
            <a:r>
              <a:rPr lang="en-GB" dirty="0" err="1"/>
              <a:t>piacicono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donne</a:t>
            </a:r>
            <a:r>
              <a:rPr lang="en-GB" dirty="0"/>
              <a:t> </a:t>
            </a:r>
            <a:r>
              <a:rPr lang="en-GB" dirty="0" err="1"/>
              <a:t>rosa</a:t>
            </a:r>
            <a:endParaRPr lang="en-CA" dirty="0"/>
          </a:p>
        </p:txBody>
      </p:sp>
      <p:pic>
        <p:nvPicPr>
          <p:cNvPr id="5122" name="Picture 2" descr="Image result for donald trump png">
            <a:extLst>
              <a:ext uri="{FF2B5EF4-FFF2-40B4-BE49-F238E27FC236}">
                <a16:creationId xmlns:a16="http://schemas.microsoft.com/office/drawing/2014/main" id="{898B00D3-870C-4A0B-B221-F862CA5DA7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529" y="2461758"/>
            <a:ext cx="3116574" cy="222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pink lady png">
            <a:extLst>
              <a:ext uri="{FF2B5EF4-FFF2-40B4-BE49-F238E27FC236}">
                <a16:creationId xmlns:a16="http://schemas.microsoft.com/office/drawing/2014/main" id="{BB579B3C-F1A0-4C83-82A8-F9359682B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90688"/>
            <a:ext cx="1710751" cy="372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150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95EF9-4ACE-4611-82AF-632DB55E4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Donald trump ha gia un donne rosa, ma vorebbe avere 2 donne rosa</a:t>
            </a:r>
            <a:endParaRPr lang="en-CA" dirty="0"/>
          </a:p>
        </p:txBody>
      </p:sp>
      <p:pic>
        <p:nvPicPr>
          <p:cNvPr id="4" name="Picture 4" descr="Image result for pink lady png">
            <a:extLst>
              <a:ext uri="{FF2B5EF4-FFF2-40B4-BE49-F238E27FC236}">
                <a16:creationId xmlns:a16="http://schemas.microsoft.com/office/drawing/2014/main" id="{CAB7F594-C5F0-4498-887A-C86379B09EA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968" y="1825625"/>
            <a:ext cx="199806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donald trump png">
            <a:extLst>
              <a:ext uri="{FF2B5EF4-FFF2-40B4-BE49-F238E27FC236}">
                <a16:creationId xmlns:a16="http://schemas.microsoft.com/office/drawing/2014/main" id="{6AFC3717-23FF-4B57-8BC8-2595D740E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757" y="2889363"/>
            <a:ext cx="3116574" cy="222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342F7C-81F5-48E6-B3F6-8641E73F0263}"/>
              </a:ext>
            </a:extLst>
          </p:cNvPr>
          <p:cNvSpPr txBox="1"/>
          <p:nvPr/>
        </p:nvSpPr>
        <p:spPr>
          <a:xfrm>
            <a:off x="5668468" y="2889363"/>
            <a:ext cx="1998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/>
              <a:t>1</a:t>
            </a:r>
            <a:endParaRPr lang="en-CA" sz="9600" dirty="0"/>
          </a:p>
        </p:txBody>
      </p:sp>
      <p:pic>
        <p:nvPicPr>
          <p:cNvPr id="7" name="Picture 4" descr="Image result for pink lady png">
            <a:extLst>
              <a:ext uri="{FF2B5EF4-FFF2-40B4-BE49-F238E27FC236}">
                <a16:creationId xmlns:a16="http://schemas.microsoft.com/office/drawing/2014/main" id="{868981C1-918D-438A-8198-83A788D42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531" y="1825625"/>
            <a:ext cx="1998063" cy="43513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0EDF28EA-5168-4484-8698-D94D84DA319A}"/>
              </a:ext>
            </a:extLst>
          </p:cNvPr>
          <p:cNvSpPr/>
          <p:nvPr/>
        </p:nvSpPr>
        <p:spPr>
          <a:xfrm rot="12355208">
            <a:off x="9978888" y="3586431"/>
            <a:ext cx="1749287" cy="12050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74021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2A9F8-E22C-495A-BC5E-071B9DA78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Washington D.C non </a:t>
            </a:r>
            <a:r>
              <a:rPr lang="en-GB" dirty="0" err="1"/>
              <a:t>vendono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donne</a:t>
            </a:r>
            <a:r>
              <a:rPr lang="en-GB" dirty="0"/>
              <a:t> </a:t>
            </a:r>
            <a:r>
              <a:rPr lang="en-GB" dirty="0" err="1"/>
              <a:t>rosa</a:t>
            </a:r>
            <a:endParaRPr lang="en-CA" dirty="0"/>
          </a:p>
        </p:txBody>
      </p:sp>
      <p:pic>
        <p:nvPicPr>
          <p:cNvPr id="4" name="Picture 2" descr="Image result for washington dc">
            <a:extLst>
              <a:ext uri="{FF2B5EF4-FFF2-40B4-BE49-F238E27FC236}">
                <a16:creationId xmlns:a16="http://schemas.microsoft.com/office/drawing/2014/main" id="{8EB477A0-BC30-44E4-8E95-5A144B3464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2762"/>
            <a:ext cx="10515600" cy="343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pink lady png">
            <a:extLst>
              <a:ext uri="{FF2B5EF4-FFF2-40B4-BE49-F238E27FC236}">
                <a16:creationId xmlns:a16="http://schemas.microsoft.com/office/drawing/2014/main" id="{D8B49BAE-27F7-42A8-8A11-AA8B0DEAC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343" y="2138476"/>
            <a:ext cx="1710751" cy="372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cash png">
            <a:extLst>
              <a:ext uri="{FF2B5EF4-FFF2-40B4-BE49-F238E27FC236}">
                <a16:creationId xmlns:a16="http://schemas.microsoft.com/office/drawing/2014/main" id="{63F8EA34-F00E-42A2-B6C0-C12ABEB63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194" y="3425936"/>
            <a:ext cx="1913524" cy="159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mage result for no png">
            <a:extLst>
              <a:ext uri="{FF2B5EF4-FFF2-40B4-BE49-F238E27FC236}">
                <a16:creationId xmlns:a16="http://schemas.microsoft.com/office/drawing/2014/main" id="{CACA12F5-CD1A-4FDB-B950-E77FF460B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978" y="1690688"/>
            <a:ext cx="4221480" cy="422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688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DF6D3-283C-4DD1-AE9F-1AB4B0B0B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Lui</a:t>
            </a:r>
            <a:r>
              <a:rPr lang="en-GB" dirty="0"/>
              <a:t> </a:t>
            </a:r>
            <a:r>
              <a:rPr lang="en-GB" dirty="0" err="1"/>
              <a:t>deve</a:t>
            </a:r>
            <a:r>
              <a:rPr lang="en-GB" dirty="0"/>
              <a:t> </a:t>
            </a:r>
            <a:r>
              <a:rPr lang="en-GB" dirty="0" err="1"/>
              <a:t>palare</a:t>
            </a:r>
            <a:r>
              <a:rPr lang="en-GB" dirty="0"/>
              <a:t> con </a:t>
            </a:r>
            <a:r>
              <a:rPr lang="en-GB" dirty="0" err="1"/>
              <a:t>il</a:t>
            </a:r>
            <a:r>
              <a:rPr lang="en-GB" dirty="0"/>
              <a:t> </a:t>
            </a:r>
            <a:r>
              <a:rPr lang="en-GB" dirty="0" err="1"/>
              <a:t>presidente</a:t>
            </a:r>
            <a:r>
              <a:rPr lang="en-GB" dirty="0"/>
              <a:t> </a:t>
            </a:r>
            <a:r>
              <a:rPr lang="en-GB" dirty="0" err="1"/>
              <a:t>dei</a:t>
            </a:r>
            <a:r>
              <a:rPr lang="en-GB" dirty="0"/>
              <a:t> Russia  </a:t>
            </a:r>
            <a:endParaRPr lang="en-CA" dirty="0"/>
          </a:p>
        </p:txBody>
      </p:sp>
      <p:pic>
        <p:nvPicPr>
          <p:cNvPr id="8194" name="Picture 2" descr="Image result for president of russia logo">
            <a:extLst>
              <a:ext uri="{FF2B5EF4-FFF2-40B4-BE49-F238E27FC236}">
                <a16:creationId xmlns:a16="http://schemas.microsoft.com/office/drawing/2014/main" id="{15652BB5-850B-4EE0-B345-602819CF67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87" y="1690688"/>
            <a:ext cx="3705225" cy="355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3413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2772</TotalTime>
  <Words>131</Words>
  <Application>Microsoft Office PowerPoint</Application>
  <PresentationFormat>Widescreen</PresentationFormat>
  <Paragraphs>17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Donald Trump and the Pink Ladies</vt:lpstr>
      <vt:lpstr>C’e un president </vt:lpstr>
      <vt:lpstr>Lui si chiama Donald Trump</vt:lpstr>
      <vt:lpstr>Donald trump ha 200 anni</vt:lpstr>
      <vt:lpstr>Donald Trump abbita in Washington D.C</vt:lpstr>
      <vt:lpstr>Donald trump piacicono i donne rosa</vt:lpstr>
      <vt:lpstr>Donald trump ha gia un donne rosa, ma vorebbe avere 2 donne rosa</vt:lpstr>
      <vt:lpstr>In Washington D.C non vendono i donne rosa</vt:lpstr>
      <vt:lpstr>Lui deve palare con il presidente dei Russia  </vt:lpstr>
      <vt:lpstr>Il Presidente dei Russia si chiama Vladimir Putin</vt:lpstr>
      <vt:lpstr>Il president dei Russia non ha dei donne rosa ha solo di donne verdi</vt:lpstr>
      <vt:lpstr>Donald trump va in Itlaia ha bisogno di parlare con Sofia Vergara. Sofia Vergara ha 48 anni </vt:lpstr>
      <vt:lpstr>Sofia Vergara che ha molti donne rosa</vt:lpstr>
      <vt:lpstr>Sofia Vergara dell inghilterrada 1 donne rosa a Donald trump </vt:lpstr>
      <vt:lpstr>Donald Trump e felice!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Donald Trump and the Pink Ladies</dc:title>
  <dc:creator>Tristan</dc:creator>
  <cp:lastModifiedBy>132S-Romani, Tristan</cp:lastModifiedBy>
  <cp:revision>13</cp:revision>
  <dcterms:created xsi:type="dcterms:W3CDTF">2017-09-19T18:36:20Z</dcterms:created>
  <dcterms:modified xsi:type="dcterms:W3CDTF">2017-11-23T22:19:17Z</dcterms:modified>
</cp:coreProperties>
</file>