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5" r:id="rId22"/>
    <p:sldId id="277" r:id="rId23"/>
    <p:sldId id="278" r:id="rId24"/>
    <p:sldId id="280" r:id="rId25"/>
    <p:sldId id="27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44" d="100"/>
          <a:sy n="44" d="100"/>
        </p:scale>
        <p:origin x="8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AA638C4-0321-4834-92D6-DBDE4215D181}" type="datetimeFigureOut">
              <a:rPr lang="en-CA" smtClean="0"/>
              <a:t>2017-11-23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A2928C0-18DD-412B-8120-717EC32F464B}" type="slidenum">
              <a:rPr lang="en-CA" smtClean="0"/>
              <a:t>‹#›</a:t>
            </a:fld>
            <a:endParaRPr lang="en-CA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95505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38C4-0321-4834-92D6-DBDE4215D181}" type="datetimeFigureOut">
              <a:rPr lang="en-CA" smtClean="0"/>
              <a:t>2017-11-23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28C0-18DD-412B-8120-717EC32F464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7798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38C4-0321-4834-92D6-DBDE4215D181}" type="datetimeFigureOut">
              <a:rPr lang="en-CA" smtClean="0"/>
              <a:t>2017-11-23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28C0-18DD-412B-8120-717EC32F464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6008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38C4-0321-4834-92D6-DBDE4215D181}" type="datetimeFigureOut">
              <a:rPr lang="en-CA" smtClean="0"/>
              <a:t>2017-11-23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28C0-18DD-412B-8120-717EC32F464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0401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AA638C4-0321-4834-92D6-DBDE4215D181}" type="datetimeFigureOut">
              <a:rPr lang="en-CA" smtClean="0"/>
              <a:t>2017-11-23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A2928C0-18DD-412B-8120-717EC32F464B}" type="slidenum">
              <a:rPr lang="en-CA" smtClean="0"/>
              <a:t>‹#›</a:t>
            </a:fld>
            <a:endParaRPr lang="en-CA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379787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38C4-0321-4834-92D6-DBDE4215D181}" type="datetimeFigureOut">
              <a:rPr lang="en-CA" smtClean="0"/>
              <a:t>2017-11-23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28C0-18DD-412B-8120-717EC32F464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574628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38C4-0321-4834-92D6-DBDE4215D181}" type="datetimeFigureOut">
              <a:rPr lang="en-CA" smtClean="0"/>
              <a:t>2017-11-23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28C0-18DD-412B-8120-717EC32F464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548000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38C4-0321-4834-92D6-DBDE4215D181}" type="datetimeFigureOut">
              <a:rPr lang="en-CA" smtClean="0"/>
              <a:t>2017-11-23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28C0-18DD-412B-8120-717EC32F464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187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38C4-0321-4834-92D6-DBDE4215D181}" type="datetimeFigureOut">
              <a:rPr lang="en-CA" smtClean="0"/>
              <a:t>2017-11-23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28C0-18DD-412B-8120-717EC32F464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8048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AA638C4-0321-4834-92D6-DBDE4215D181}" type="datetimeFigureOut">
              <a:rPr lang="en-CA" smtClean="0"/>
              <a:t>2017-11-23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DA2928C0-18DD-412B-8120-717EC32F464B}" type="slidenum">
              <a:rPr lang="en-CA" smtClean="0"/>
              <a:t>‹#›</a:t>
            </a:fld>
            <a:endParaRPr lang="en-CA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131458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AA638C4-0321-4834-92D6-DBDE4215D181}" type="datetimeFigureOut">
              <a:rPr lang="en-CA" smtClean="0"/>
              <a:t>2017-11-23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DA2928C0-18DD-412B-8120-717EC32F464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373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A638C4-0321-4834-92D6-DBDE4215D181}" type="datetimeFigureOut">
              <a:rPr lang="en-CA" smtClean="0"/>
              <a:t>2017-11-23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A2928C0-18DD-412B-8120-717EC32F464B}" type="slidenum">
              <a:rPr lang="en-CA" smtClean="0"/>
              <a:t>‹#›</a:t>
            </a:fld>
            <a:endParaRPr lang="en-CA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07816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2.png"/><Relationship Id="rId7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58C6B-A97F-4EBC-8E24-670882AC5C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Batgirl</a:t>
            </a:r>
            <a:br>
              <a:rPr lang="en-US" dirty="0"/>
            </a:br>
            <a:r>
              <a:rPr lang="en-US" dirty="0"/>
              <a:t> and the Brown Horses 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BAEE6-2282-4660-9BCB-2EDCB8F804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By: Tristan Romani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7876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75E48-37CF-4E9D-93D3-3BFD8C465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Vendono</a:t>
            </a:r>
            <a:r>
              <a:rPr lang="en-US" dirty="0"/>
              <a:t> solo cars</a:t>
            </a:r>
            <a:endParaRPr lang="en-CA" dirty="0"/>
          </a:p>
        </p:txBody>
      </p:sp>
      <p:pic>
        <p:nvPicPr>
          <p:cNvPr id="7176" name="Picture 8" descr="Image result for australia">
            <a:extLst>
              <a:ext uri="{FF2B5EF4-FFF2-40B4-BE49-F238E27FC236}">
                <a16:creationId xmlns:a16="http://schemas.microsoft.com/office/drawing/2014/main" id="{071C8BB5-6E41-4FD3-B363-ED24185E59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0"/>
            <a:ext cx="6446520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Image result for car png">
            <a:extLst>
              <a:ext uri="{FF2B5EF4-FFF2-40B4-BE49-F238E27FC236}">
                <a16:creationId xmlns:a16="http://schemas.microsoft.com/office/drawing/2014/main" id="{2B28473C-0D35-41B4-9D5F-5BBA4B5B1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97" y="4031757"/>
            <a:ext cx="3771424" cy="170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Image result for check mark png">
            <a:extLst>
              <a:ext uri="{FF2B5EF4-FFF2-40B4-BE49-F238E27FC236}">
                <a16:creationId xmlns:a16="http://schemas.microsoft.com/office/drawing/2014/main" id="{F4A066A7-6093-428A-8C67-5380DD4A7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066" y="2773501"/>
            <a:ext cx="1693545" cy="169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Image result for money png">
            <a:extLst>
              <a:ext uri="{FF2B5EF4-FFF2-40B4-BE49-F238E27FC236}">
                <a16:creationId xmlns:a16="http://schemas.microsoft.com/office/drawing/2014/main" id="{002F7A9F-E396-492C-B82D-12882E732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589" y="2321386"/>
            <a:ext cx="2786836" cy="355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535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E41CE-4A8E-4C91-82C8-A6A12F64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Lei ha </a:t>
            </a:r>
            <a:r>
              <a:rPr lang="en-US" dirty="0" err="1"/>
              <a:t>bisongno</a:t>
            </a:r>
            <a:r>
              <a:rPr lang="en-US" dirty="0"/>
              <a:t> di </a:t>
            </a:r>
            <a:r>
              <a:rPr lang="en-US" dirty="0" err="1"/>
              <a:t>parlare</a:t>
            </a:r>
            <a:r>
              <a:rPr lang="en-US" dirty="0"/>
              <a:t> con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presidente</a:t>
            </a:r>
            <a:r>
              <a:rPr lang="en-US" dirty="0"/>
              <a:t> de </a:t>
            </a:r>
            <a:r>
              <a:rPr lang="en-US" dirty="0" err="1"/>
              <a:t>marrone</a:t>
            </a:r>
            <a:r>
              <a:rPr lang="en-US" dirty="0"/>
              <a:t> </a:t>
            </a:r>
            <a:r>
              <a:rPr lang="en-US" dirty="0" err="1"/>
              <a:t>cavalli</a:t>
            </a:r>
            <a:endParaRPr lang="en-CA" dirty="0"/>
          </a:p>
        </p:txBody>
      </p:sp>
      <p:pic>
        <p:nvPicPr>
          <p:cNvPr id="8194" name="Picture 2" descr="Image result for batgirl png">
            <a:extLst>
              <a:ext uri="{FF2B5EF4-FFF2-40B4-BE49-F238E27FC236}">
                <a16:creationId xmlns:a16="http://schemas.microsoft.com/office/drawing/2014/main" id="{AC0D81F4-7B0D-4F50-9F2C-F7D5EAD834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78" y="2606040"/>
            <a:ext cx="2498794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sounds png">
            <a:extLst>
              <a:ext uri="{FF2B5EF4-FFF2-40B4-BE49-F238E27FC236}">
                <a16:creationId xmlns:a16="http://schemas.microsoft.com/office/drawing/2014/main" id="{DBCD8503-9581-4B73-A7A8-2678FC2DF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472" y="260604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channing tatum png">
            <a:extLst>
              <a:ext uri="{FF2B5EF4-FFF2-40B4-BE49-F238E27FC236}">
                <a16:creationId xmlns:a16="http://schemas.microsoft.com/office/drawing/2014/main" id="{B8698CCC-2F32-4114-A1C5-4BAEB29AA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872" y="1735007"/>
            <a:ext cx="3410585" cy="512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brown horse png">
            <a:extLst>
              <a:ext uri="{FF2B5EF4-FFF2-40B4-BE49-F238E27FC236}">
                <a16:creationId xmlns:a16="http://schemas.microsoft.com/office/drawing/2014/main" id="{AAFCF5C4-EC49-4C31-9C76-46000F34E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0" y="2018346"/>
            <a:ext cx="318135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019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97DA9-2517-4AD3-AF51-59181116E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Lei </a:t>
            </a:r>
            <a:r>
              <a:rPr lang="en-US" dirty="0" err="1"/>
              <a:t>telefona</a:t>
            </a:r>
            <a:r>
              <a:rPr lang="en-US" dirty="0"/>
              <a:t> al </a:t>
            </a:r>
            <a:r>
              <a:rPr lang="en-US" dirty="0" err="1"/>
              <a:t>Presidente</a:t>
            </a:r>
            <a:r>
              <a:rPr lang="en-US" dirty="0"/>
              <a:t> </a:t>
            </a:r>
            <a:r>
              <a:rPr lang="en-US" dirty="0" err="1"/>
              <a:t>Lui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chiama</a:t>
            </a:r>
            <a:r>
              <a:rPr lang="en-US" dirty="0"/>
              <a:t> Channing </a:t>
            </a:r>
            <a:r>
              <a:rPr lang="en-US" dirty="0" err="1"/>
              <a:t>tatum</a:t>
            </a:r>
            <a:endParaRPr lang="en-CA" dirty="0"/>
          </a:p>
        </p:txBody>
      </p:sp>
      <p:pic>
        <p:nvPicPr>
          <p:cNvPr id="9218" name="Picture 2" descr="Image result for batgirl png">
            <a:extLst>
              <a:ext uri="{FF2B5EF4-FFF2-40B4-BE49-F238E27FC236}">
                <a16:creationId xmlns:a16="http://schemas.microsoft.com/office/drawing/2014/main" id="{2042A096-5DDB-4261-AD79-70BC2ABFA5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321" y="2513964"/>
            <a:ext cx="3495138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telephone png">
            <a:extLst>
              <a:ext uri="{FF2B5EF4-FFF2-40B4-BE49-F238E27FC236}">
                <a16:creationId xmlns:a16="http://schemas.microsoft.com/office/drawing/2014/main" id="{CDB5A691-7715-4577-BFA1-A4E282734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904" y="3751897"/>
            <a:ext cx="1031520" cy="111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channing tatum png">
            <a:extLst>
              <a:ext uri="{FF2B5EF4-FFF2-40B4-BE49-F238E27FC236}">
                <a16:creationId xmlns:a16="http://schemas.microsoft.com/office/drawing/2014/main" id="{2C77C698-1FAF-4BE3-9C19-88DF12250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904" y="2286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739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B87C-0D92-42D4-B043-0DFBB605E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Lui</a:t>
            </a:r>
            <a:r>
              <a:rPr lang="en-US" dirty="0"/>
              <a:t> ha 40 </a:t>
            </a:r>
            <a:r>
              <a:rPr lang="en-US" dirty="0" err="1"/>
              <a:t>anni</a:t>
            </a:r>
            <a:r>
              <a:rPr lang="en-US" dirty="0"/>
              <a:t> e </a:t>
            </a:r>
            <a:r>
              <a:rPr lang="en-US" dirty="0" err="1"/>
              <a:t>abita</a:t>
            </a:r>
            <a:r>
              <a:rPr lang="en-US" dirty="0"/>
              <a:t> in new </a:t>
            </a:r>
            <a:r>
              <a:rPr lang="en-US" dirty="0" err="1"/>
              <a:t>zealand</a:t>
            </a:r>
            <a:endParaRPr lang="en-CA" dirty="0"/>
          </a:p>
        </p:txBody>
      </p:sp>
      <p:pic>
        <p:nvPicPr>
          <p:cNvPr id="10242" name="Picture 2" descr="Image result for new zealand">
            <a:extLst>
              <a:ext uri="{FF2B5EF4-FFF2-40B4-BE49-F238E27FC236}">
                <a16:creationId xmlns:a16="http://schemas.microsoft.com/office/drawing/2014/main" id="{668A911D-319B-4E47-AF43-D1FC09EFE7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75" y="2286000"/>
            <a:ext cx="7188200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channing tatum png">
            <a:extLst>
              <a:ext uri="{FF2B5EF4-FFF2-40B4-BE49-F238E27FC236}">
                <a16:creationId xmlns:a16="http://schemas.microsoft.com/office/drawing/2014/main" id="{AD061C57-3B63-41C3-B7F6-E98B60B8A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037" y="2745740"/>
            <a:ext cx="2054876" cy="267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562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EC330-8773-4750-8B30-7F0131269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Lei </a:t>
            </a:r>
            <a:r>
              <a:rPr lang="en-US" dirty="0" err="1"/>
              <a:t>vuole</a:t>
            </a:r>
            <a:r>
              <a:rPr lang="en-US" dirty="0"/>
              <a:t> </a:t>
            </a:r>
            <a:r>
              <a:rPr lang="en-US" dirty="0" err="1"/>
              <a:t>andare</a:t>
            </a:r>
            <a:r>
              <a:rPr lang="en-US" dirty="0"/>
              <a:t> in New Zealand ma non ha auto. Lei ha solo </a:t>
            </a:r>
            <a:r>
              <a:rPr lang="en-US" dirty="0" err="1"/>
              <a:t>bicicletta</a:t>
            </a:r>
            <a:endParaRPr lang="en-CA" dirty="0"/>
          </a:p>
        </p:txBody>
      </p:sp>
      <p:pic>
        <p:nvPicPr>
          <p:cNvPr id="11266" name="Picture 2" descr="Image result for batgirl png">
            <a:extLst>
              <a:ext uri="{FF2B5EF4-FFF2-40B4-BE49-F238E27FC236}">
                <a16:creationId xmlns:a16="http://schemas.microsoft.com/office/drawing/2014/main" id="{FE351C76-9808-4A25-A0C9-BCDCA29B72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78" y="2423160"/>
            <a:ext cx="2477241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lated image">
            <a:extLst>
              <a:ext uri="{FF2B5EF4-FFF2-40B4-BE49-F238E27FC236}">
                <a16:creationId xmlns:a16="http://schemas.microsoft.com/office/drawing/2014/main" id="{1FF49274-E2D0-4B06-8306-4784A5205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2810510"/>
            <a:ext cx="24003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 result for new zealand flag">
            <a:extLst>
              <a:ext uri="{FF2B5EF4-FFF2-40B4-BE49-F238E27FC236}">
                <a16:creationId xmlns:a16="http://schemas.microsoft.com/office/drawing/2014/main" id="{91AE209E-AF70-408B-A02D-28AE4A896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941" y="3377565"/>
            <a:ext cx="2532380" cy="126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Image result for car png">
            <a:extLst>
              <a:ext uri="{FF2B5EF4-FFF2-40B4-BE49-F238E27FC236}">
                <a16:creationId xmlns:a16="http://schemas.microsoft.com/office/drawing/2014/main" id="{0CA737FD-C383-4F19-80B9-ACCADF5B2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993" y="2246949"/>
            <a:ext cx="2117407" cy="145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Related image">
            <a:extLst>
              <a:ext uri="{FF2B5EF4-FFF2-40B4-BE49-F238E27FC236}">
                <a16:creationId xmlns:a16="http://schemas.microsoft.com/office/drawing/2014/main" id="{DF52A226-E12A-454F-9100-2E769EC5C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158" y="3882072"/>
            <a:ext cx="3267075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Image result for no sign png">
            <a:extLst>
              <a:ext uri="{FF2B5EF4-FFF2-40B4-BE49-F238E27FC236}">
                <a16:creationId xmlns:a16="http://schemas.microsoft.com/office/drawing/2014/main" id="{CA9B367B-BA42-4786-B067-AA313DF71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649" y="126174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Image result for check png">
            <a:extLst>
              <a:ext uri="{FF2B5EF4-FFF2-40B4-BE49-F238E27FC236}">
                <a16:creationId xmlns:a16="http://schemas.microsoft.com/office/drawing/2014/main" id="{612A5CFB-4A34-410B-A263-A6FE9C5E3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070" y="4078347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408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3E9B-6841-4FC4-88DD-06A203159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Lei </a:t>
            </a:r>
            <a:r>
              <a:rPr lang="en-US" dirty="0" err="1"/>
              <a:t>va</a:t>
            </a:r>
            <a:r>
              <a:rPr lang="en-US" dirty="0"/>
              <a:t> in </a:t>
            </a:r>
            <a:r>
              <a:rPr lang="en-US" dirty="0" err="1"/>
              <a:t>bicicletta</a:t>
            </a:r>
            <a:r>
              <a:rPr lang="en-US" dirty="0"/>
              <a:t> per 200 ore!</a:t>
            </a:r>
            <a:endParaRPr lang="en-CA" dirty="0"/>
          </a:p>
        </p:txBody>
      </p:sp>
      <p:pic>
        <p:nvPicPr>
          <p:cNvPr id="12290" name="Picture 2" descr="Image result for batgirl on bike">
            <a:extLst>
              <a:ext uri="{FF2B5EF4-FFF2-40B4-BE49-F238E27FC236}">
                <a16:creationId xmlns:a16="http://schemas.microsoft.com/office/drawing/2014/main" id="{86ED822D-9EA1-4C58-BDB4-608EAF303A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819" y="2286000"/>
            <a:ext cx="5033312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clock png">
            <a:extLst>
              <a:ext uri="{FF2B5EF4-FFF2-40B4-BE49-F238E27FC236}">
                <a16:creationId xmlns:a16="http://schemas.microsoft.com/office/drawing/2014/main" id="{AD8DC6E4-CE4A-456C-B0E4-408472EE8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20" y="1874517"/>
            <a:ext cx="2948940" cy="294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66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1BBBE-04E1-45AB-9BE5-FACC6121E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Lei e </a:t>
            </a:r>
            <a:r>
              <a:rPr lang="en-US" dirty="0" err="1"/>
              <a:t>stanca</a:t>
            </a:r>
            <a:r>
              <a:rPr lang="en-US" dirty="0"/>
              <a:t> e ha </a:t>
            </a:r>
            <a:r>
              <a:rPr lang="en-US" dirty="0" err="1"/>
              <a:t>bisogno</a:t>
            </a:r>
            <a:endParaRPr lang="en-CA" dirty="0"/>
          </a:p>
        </p:txBody>
      </p:sp>
      <p:pic>
        <p:nvPicPr>
          <p:cNvPr id="13314" name="Picture 2" descr="Image result for batgirl tired">
            <a:extLst>
              <a:ext uri="{FF2B5EF4-FFF2-40B4-BE49-F238E27FC236}">
                <a16:creationId xmlns:a16="http://schemas.microsoft.com/office/drawing/2014/main" id="{1A0F679F-DAB5-4BCA-8BCB-8A4A5EA489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2286000"/>
            <a:ext cx="6835140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960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9E10F-746A-47E0-914B-A9ABADE9A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Lei </a:t>
            </a:r>
            <a:r>
              <a:rPr lang="en-US" dirty="0" err="1"/>
              <a:t>beve</a:t>
            </a:r>
            <a:r>
              <a:rPr lang="en-US" dirty="0"/>
              <a:t> café </a:t>
            </a:r>
            <a:r>
              <a:rPr lang="en-US" dirty="0" err="1"/>
              <a:t>perche</a:t>
            </a:r>
            <a:r>
              <a:rPr lang="en-US" dirty="0"/>
              <a:t> e </a:t>
            </a:r>
            <a:r>
              <a:rPr lang="en-US" dirty="0" err="1"/>
              <a:t>stanca</a:t>
            </a:r>
            <a:endParaRPr lang="en-CA" dirty="0"/>
          </a:p>
        </p:txBody>
      </p:sp>
      <p:pic>
        <p:nvPicPr>
          <p:cNvPr id="1026" name="Picture 2" descr="Image result for batgirl drinking">
            <a:extLst>
              <a:ext uri="{FF2B5EF4-FFF2-40B4-BE49-F238E27FC236}">
                <a16:creationId xmlns:a16="http://schemas.microsoft.com/office/drawing/2014/main" id="{ABC8D8D5-344B-4E08-83E4-F66FF01D29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280" y="1125855"/>
            <a:ext cx="560070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467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0507F-5E93-436D-9C9A-B4A96DA4C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Finalmente</a:t>
            </a:r>
            <a:r>
              <a:rPr lang="en-US" dirty="0"/>
              <a:t>, </a:t>
            </a:r>
            <a:r>
              <a:rPr lang="en-US" dirty="0" err="1"/>
              <a:t>dopo</a:t>
            </a:r>
            <a:r>
              <a:rPr lang="en-US" dirty="0"/>
              <a:t> duecento ore.</a:t>
            </a:r>
            <a:br>
              <a:rPr lang="en-US" dirty="0"/>
            </a:br>
            <a:r>
              <a:rPr lang="en-US" dirty="0"/>
              <a:t>La </a:t>
            </a:r>
            <a:r>
              <a:rPr lang="en-US" dirty="0" err="1"/>
              <a:t>Ragazza</a:t>
            </a:r>
            <a:r>
              <a:rPr lang="en-US" dirty="0"/>
              <a:t> </a:t>
            </a:r>
            <a:r>
              <a:rPr lang="en-US" dirty="0" err="1"/>
              <a:t>arivva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Fabbrica</a:t>
            </a:r>
            <a:endParaRPr lang="en-CA" dirty="0"/>
          </a:p>
        </p:txBody>
      </p:sp>
      <p:pic>
        <p:nvPicPr>
          <p:cNvPr id="4" name="Picture 2" descr="Image result for batgirl on bike">
            <a:extLst>
              <a:ext uri="{FF2B5EF4-FFF2-40B4-BE49-F238E27FC236}">
                <a16:creationId xmlns:a16="http://schemas.microsoft.com/office/drawing/2014/main" id="{1D1CF3B9-EE47-46A9-93F2-FBC0136A4F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819" y="2286000"/>
            <a:ext cx="5033312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clock png">
            <a:extLst>
              <a:ext uri="{FF2B5EF4-FFF2-40B4-BE49-F238E27FC236}">
                <a16:creationId xmlns:a16="http://schemas.microsoft.com/office/drawing/2014/main" id="{BA72E13E-BAE4-4C89-9D30-B095E283E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1874517"/>
            <a:ext cx="2948940" cy="294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factory">
            <a:extLst>
              <a:ext uri="{FF2B5EF4-FFF2-40B4-BE49-F238E27FC236}">
                <a16:creationId xmlns:a16="http://schemas.microsoft.com/office/drawing/2014/main" id="{4A2BA796-AC8A-4207-ACC3-B5FCAC362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68" y="3110599"/>
            <a:ext cx="2977681" cy="194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mage result for brown horse png">
            <a:extLst>
              <a:ext uri="{FF2B5EF4-FFF2-40B4-BE49-F238E27FC236}">
                <a16:creationId xmlns:a16="http://schemas.microsoft.com/office/drawing/2014/main" id="{256DBC88-42F7-4F1B-86A7-4AD9830BC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21" y="1874517"/>
            <a:ext cx="1458374" cy="135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770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EA7B4-5789-4513-9239-B323BB004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Lei </a:t>
            </a:r>
            <a:r>
              <a:rPr lang="en-US" dirty="0" err="1"/>
              <a:t>parla</a:t>
            </a:r>
            <a:r>
              <a:rPr lang="en-US" dirty="0"/>
              <a:t> con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presidente</a:t>
            </a:r>
            <a:r>
              <a:rPr lang="en-US" dirty="0"/>
              <a:t> de </a:t>
            </a:r>
            <a:r>
              <a:rPr lang="en-US" dirty="0" err="1"/>
              <a:t>fabbrica</a:t>
            </a:r>
            <a:r>
              <a:rPr lang="en-US" dirty="0"/>
              <a:t> de </a:t>
            </a:r>
            <a:r>
              <a:rPr lang="en-US" dirty="0" err="1"/>
              <a:t>cavalli</a:t>
            </a:r>
            <a:r>
              <a:rPr lang="en-US" dirty="0"/>
              <a:t>. </a:t>
            </a:r>
            <a:r>
              <a:rPr lang="en-US" dirty="0" err="1"/>
              <a:t>Lui</a:t>
            </a:r>
            <a:r>
              <a:rPr lang="en-US" dirty="0"/>
              <a:t> e gentile e grandioso</a:t>
            </a:r>
            <a:endParaRPr lang="en-CA" dirty="0"/>
          </a:p>
        </p:txBody>
      </p:sp>
      <p:pic>
        <p:nvPicPr>
          <p:cNvPr id="7" name="Picture 2" descr="Image result for factory">
            <a:extLst>
              <a:ext uri="{FF2B5EF4-FFF2-40B4-BE49-F238E27FC236}">
                <a16:creationId xmlns:a16="http://schemas.microsoft.com/office/drawing/2014/main" id="{F668D8A2-9A6C-4663-93DE-47878F0AE5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78" y="2259381"/>
            <a:ext cx="9583962" cy="459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channing tatum png">
            <a:extLst>
              <a:ext uri="{FF2B5EF4-FFF2-40B4-BE49-F238E27FC236}">
                <a16:creationId xmlns:a16="http://schemas.microsoft.com/office/drawing/2014/main" id="{DFCE09A9-58AC-4B6C-94D5-B7B5B9F6E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59" y="227269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brown horse png">
            <a:extLst>
              <a:ext uri="{FF2B5EF4-FFF2-40B4-BE49-F238E27FC236}">
                <a16:creationId xmlns:a16="http://schemas.microsoft.com/office/drawing/2014/main" id="{BD6BA6EA-F134-4700-81D7-36C3C4F0C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989" y="2670861"/>
            <a:ext cx="765107" cy="71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842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0D2E3-5926-4C7C-BE54-21AE94007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C’e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ragazza</a:t>
            </a:r>
            <a:r>
              <a:rPr lang="en-US" dirty="0"/>
              <a:t>. Si </a:t>
            </a:r>
            <a:r>
              <a:rPr lang="en-US" dirty="0" err="1"/>
              <a:t>chiama</a:t>
            </a:r>
            <a:endParaRPr lang="en-CA" dirty="0"/>
          </a:p>
        </p:txBody>
      </p:sp>
      <p:pic>
        <p:nvPicPr>
          <p:cNvPr id="1026" name="Picture 2" descr="Image result for women's bathroom image png">
            <a:extLst>
              <a:ext uri="{FF2B5EF4-FFF2-40B4-BE49-F238E27FC236}">
                <a16:creationId xmlns:a16="http://schemas.microsoft.com/office/drawing/2014/main" id="{86E11122-16EE-45F3-9037-2E7DE1E13B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3" y="1391355"/>
            <a:ext cx="2351314" cy="512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question mark">
            <a:extLst>
              <a:ext uri="{FF2B5EF4-FFF2-40B4-BE49-F238E27FC236}">
                <a16:creationId xmlns:a16="http://schemas.microsoft.com/office/drawing/2014/main" id="{75A9AB66-E6CF-4A54-AEAC-4EC7024E8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288348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144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BB721-6FBC-4E74-AA15-175FA107D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Parlano</a:t>
            </a:r>
            <a:r>
              <a:rPr lang="en-US" dirty="0"/>
              <a:t> per ore</a:t>
            </a:r>
            <a:endParaRPr lang="en-CA" dirty="0"/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41519661-9604-4874-9F71-07772F7B6B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78" y="992598"/>
            <a:ext cx="2535462" cy="507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sounds png">
            <a:extLst>
              <a:ext uri="{FF2B5EF4-FFF2-40B4-BE49-F238E27FC236}">
                <a16:creationId xmlns:a16="http://schemas.microsoft.com/office/drawing/2014/main" id="{73554FC0-7739-4ED5-B250-D77FA7C97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552" y="230886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sounds png">
            <a:extLst>
              <a:ext uri="{FF2B5EF4-FFF2-40B4-BE49-F238E27FC236}">
                <a16:creationId xmlns:a16="http://schemas.microsoft.com/office/drawing/2014/main" id="{A992EC60-5105-467A-8F7B-D26ED181A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83014" y="246888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>
            <a:extLst>
              <a:ext uri="{FF2B5EF4-FFF2-40B4-BE49-F238E27FC236}">
                <a16:creationId xmlns:a16="http://schemas.microsoft.com/office/drawing/2014/main" id="{B457C6F6-1505-4123-AB41-A5FEB3242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825" y="1201466"/>
            <a:ext cx="3331602" cy="497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868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238B-A44D-4EA8-9712-AB2FE3C0F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batgirl vorrebbe comprare molti cavalli marroni</a:t>
            </a:r>
            <a:endParaRPr lang="en-CA" dirty="0"/>
          </a:p>
        </p:txBody>
      </p:sp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C3D5F355-365E-4023-BF21-54BA1886BB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036" y="1874517"/>
            <a:ext cx="2490343" cy="496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money png">
            <a:extLst>
              <a:ext uri="{FF2B5EF4-FFF2-40B4-BE49-F238E27FC236}">
                <a16:creationId xmlns:a16="http://schemas.microsoft.com/office/drawing/2014/main" id="{8CF7B747-747F-470D-BC4C-6BE0BFEF2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379" y="2613840"/>
            <a:ext cx="2734084" cy="349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Image result for brown horse png">
            <a:extLst>
              <a:ext uri="{FF2B5EF4-FFF2-40B4-BE49-F238E27FC236}">
                <a16:creationId xmlns:a16="http://schemas.microsoft.com/office/drawing/2014/main" id="{8D79FD92-B06B-4DE1-8C4E-D4547CEF8B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5130" name="Picture 10" descr="Image result for brown horse png">
            <a:extLst>
              <a:ext uri="{FF2B5EF4-FFF2-40B4-BE49-F238E27FC236}">
                <a16:creationId xmlns:a16="http://schemas.microsoft.com/office/drawing/2014/main" id="{1110CC80-1432-415C-B234-6D091F035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524" y="2045259"/>
            <a:ext cx="1536520" cy="138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Related image">
            <a:extLst>
              <a:ext uri="{FF2B5EF4-FFF2-40B4-BE49-F238E27FC236}">
                <a16:creationId xmlns:a16="http://schemas.microsoft.com/office/drawing/2014/main" id="{EAEDB267-9868-4C19-908E-1566B892B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047" y="3077936"/>
            <a:ext cx="2349274" cy="234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Related image">
            <a:extLst>
              <a:ext uri="{FF2B5EF4-FFF2-40B4-BE49-F238E27FC236}">
                <a16:creationId xmlns:a16="http://schemas.microsoft.com/office/drawing/2014/main" id="{F001412D-57A3-4B9A-8987-0C72CD3E4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922" y="1199439"/>
            <a:ext cx="1971231" cy="169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Image result for brown horse png">
            <a:extLst>
              <a:ext uri="{FF2B5EF4-FFF2-40B4-BE49-F238E27FC236}">
                <a16:creationId xmlns:a16="http://schemas.microsoft.com/office/drawing/2014/main" id="{DCEB1DDD-3BAD-4442-A89F-BA327452C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608" y="2891079"/>
            <a:ext cx="2336338" cy="359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277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CB6B6-1F28-4EB5-A6FD-BA27E0390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Channing </a:t>
            </a:r>
            <a:r>
              <a:rPr lang="en-US" dirty="0" err="1"/>
              <a:t>tatum</a:t>
            </a:r>
            <a:r>
              <a:rPr lang="en-US" dirty="0"/>
              <a:t> ha </a:t>
            </a:r>
            <a:r>
              <a:rPr lang="en-US" dirty="0" err="1"/>
              <a:t>molti</a:t>
            </a:r>
            <a:r>
              <a:rPr lang="en-US" dirty="0"/>
              <a:t> </a:t>
            </a:r>
            <a:r>
              <a:rPr lang="en-US" dirty="0" err="1"/>
              <a:t>cavalli</a:t>
            </a:r>
            <a:r>
              <a:rPr lang="en-US" dirty="0"/>
              <a:t> </a:t>
            </a:r>
            <a:r>
              <a:rPr lang="en-US" dirty="0" err="1"/>
              <a:t>marroni</a:t>
            </a:r>
            <a:endParaRPr lang="en-CA" dirty="0"/>
          </a:p>
        </p:txBody>
      </p:sp>
      <p:pic>
        <p:nvPicPr>
          <p:cNvPr id="6146" name="Picture 2" descr="Image result for channing tatum png">
            <a:extLst>
              <a:ext uri="{FF2B5EF4-FFF2-40B4-BE49-F238E27FC236}">
                <a16:creationId xmlns:a16="http://schemas.microsoft.com/office/drawing/2014/main" id="{2B6F250F-3B13-4B51-A320-CE4D0F17B3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60" y="940752"/>
            <a:ext cx="3954780" cy="593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brown horse png">
            <a:extLst>
              <a:ext uri="{FF2B5EF4-FFF2-40B4-BE49-F238E27FC236}">
                <a16:creationId xmlns:a16="http://schemas.microsoft.com/office/drawing/2014/main" id="{EF06AF81-E59C-4E7F-BEDF-DE805A258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3884">
            <a:off x="7454265" y="1411444"/>
            <a:ext cx="318135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lated image">
            <a:extLst>
              <a:ext uri="{FF2B5EF4-FFF2-40B4-BE49-F238E27FC236}">
                <a16:creationId xmlns:a16="http://schemas.microsoft.com/office/drawing/2014/main" id="{965EA5B8-79EE-4214-8A7A-AB8A6C28C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2191">
            <a:off x="1414196" y="2083083"/>
            <a:ext cx="4170334" cy="267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 result for brown horse png">
            <a:extLst>
              <a:ext uri="{FF2B5EF4-FFF2-40B4-BE49-F238E27FC236}">
                <a16:creationId xmlns:a16="http://schemas.microsoft.com/office/drawing/2014/main" id="{3148C121-037F-4BD7-82D5-5E5B6B549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308" y="3376603"/>
            <a:ext cx="4808627" cy="360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Image result for brown horse png">
            <a:extLst>
              <a:ext uri="{FF2B5EF4-FFF2-40B4-BE49-F238E27FC236}">
                <a16:creationId xmlns:a16="http://schemas.microsoft.com/office/drawing/2014/main" id="{B8D1019F-7DEA-456B-B415-5FD72A1FF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2" y="4292463"/>
            <a:ext cx="2717788" cy="269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328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06BBA-723D-42BE-B9C7-ABDBA78BE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Channing tatum dice che è 1000 dollari per cavallo</a:t>
            </a:r>
            <a:endParaRPr lang="en-CA" dirty="0"/>
          </a:p>
        </p:txBody>
      </p:sp>
      <p:pic>
        <p:nvPicPr>
          <p:cNvPr id="7170" name="Picture 2" descr="Image result for channing tatum png">
            <a:extLst>
              <a:ext uri="{FF2B5EF4-FFF2-40B4-BE49-F238E27FC236}">
                <a16:creationId xmlns:a16="http://schemas.microsoft.com/office/drawing/2014/main" id="{19039DB4-5B45-4F2B-91F5-C658907A72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20" y="2292514"/>
            <a:ext cx="2964600" cy="456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money png">
            <a:extLst>
              <a:ext uri="{FF2B5EF4-FFF2-40B4-BE49-F238E27FC236}">
                <a16:creationId xmlns:a16="http://schemas.microsoft.com/office/drawing/2014/main" id="{2C949EC6-0659-4F20-ACAF-815DBE56D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291" y="1621444"/>
            <a:ext cx="2990850" cy="381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1000 dollar bill">
            <a:extLst>
              <a:ext uri="{FF2B5EF4-FFF2-40B4-BE49-F238E27FC236}">
                <a16:creationId xmlns:a16="http://schemas.microsoft.com/office/drawing/2014/main" id="{3D72F08A-CA45-4414-BC25-F708720A9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291" y="5268912"/>
            <a:ext cx="3700484" cy="158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result for brown horse png">
            <a:extLst>
              <a:ext uri="{FF2B5EF4-FFF2-40B4-BE49-F238E27FC236}">
                <a16:creationId xmlns:a16="http://schemas.microsoft.com/office/drawing/2014/main" id="{C5DFE54F-4A9E-47C5-9140-3AE12ADDA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137" y="3043222"/>
            <a:ext cx="318135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98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0D066-A079-47A2-A958-E6E42CC7B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Channing tatum dà a batgirl 6 cavalli marroni</a:t>
            </a:r>
            <a:br>
              <a:rPr lang="it-IT" dirty="0"/>
            </a:br>
            <a:endParaRPr lang="en-CA" dirty="0"/>
          </a:p>
        </p:txBody>
      </p:sp>
      <p:pic>
        <p:nvPicPr>
          <p:cNvPr id="9218" name="Picture 2" descr="Image result for channing tatum png">
            <a:extLst>
              <a:ext uri="{FF2B5EF4-FFF2-40B4-BE49-F238E27FC236}">
                <a16:creationId xmlns:a16="http://schemas.microsoft.com/office/drawing/2014/main" id="{80FDE532-4D29-4CDA-9C15-3DC02995AA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78" y="2617318"/>
            <a:ext cx="2104762" cy="265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A89961FC-42B6-4112-98F7-2BE5BB1ADD5F}"/>
              </a:ext>
            </a:extLst>
          </p:cNvPr>
          <p:cNvSpPr/>
          <p:nvPr/>
        </p:nvSpPr>
        <p:spPr>
          <a:xfrm>
            <a:off x="3520440" y="3317239"/>
            <a:ext cx="2080260" cy="1257300"/>
          </a:xfrm>
          <a:prstGeom prst="rightArrow">
            <a:avLst>
              <a:gd name="adj1" fmla="val 28182"/>
              <a:gd name="adj2" fmla="val 64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263A0F-93EE-4764-BBDA-7A9FA0AA0345}"/>
              </a:ext>
            </a:extLst>
          </p:cNvPr>
          <p:cNvSpPr txBox="1"/>
          <p:nvPr/>
        </p:nvSpPr>
        <p:spPr>
          <a:xfrm>
            <a:off x="6126480" y="2376229"/>
            <a:ext cx="1257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6</a:t>
            </a:r>
            <a:endParaRPr lang="en-CA" sz="9600" dirty="0"/>
          </a:p>
        </p:txBody>
      </p:sp>
      <p:sp>
        <p:nvSpPr>
          <p:cNvPr id="7" name="AutoShape 6" descr="Image result for brown horse png">
            <a:extLst>
              <a:ext uri="{FF2B5EF4-FFF2-40B4-BE49-F238E27FC236}">
                <a16:creationId xmlns:a16="http://schemas.microsoft.com/office/drawing/2014/main" id="{795FE85F-F5A6-4092-9652-3C60B56655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84589E-30DD-434D-B9E4-1622AEC83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700" y="3808035"/>
            <a:ext cx="2200275" cy="207645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D2127472-8B7A-42B1-82AB-051443731C05}"/>
              </a:ext>
            </a:extLst>
          </p:cNvPr>
          <p:cNvSpPr/>
          <p:nvPr/>
        </p:nvSpPr>
        <p:spPr>
          <a:xfrm>
            <a:off x="7671435" y="3276600"/>
            <a:ext cx="2080260" cy="1257300"/>
          </a:xfrm>
          <a:prstGeom prst="rightArrow">
            <a:avLst>
              <a:gd name="adj1" fmla="val 28182"/>
              <a:gd name="adj2" fmla="val 64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Picture 2" descr="Image result for batgirl png">
            <a:extLst>
              <a:ext uri="{FF2B5EF4-FFF2-40B4-BE49-F238E27FC236}">
                <a16:creationId xmlns:a16="http://schemas.microsoft.com/office/drawing/2014/main" id="{F0C900C3-9366-4D01-AC69-CA4C9DB3F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515" y="2290385"/>
            <a:ext cx="2498794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394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74CB6-F034-4619-8629-39EE673CC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BatGirl</a:t>
            </a:r>
            <a:r>
              <a:rPr lang="en-US" dirty="0"/>
              <a:t> lei e </a:t>
            </a:r>
            <a:r>
              <a:rPr lang="en-US" dirty="0" err="1"/>
              <a:t>felice</a:t>
            </a:r>
            <a:endParaRPr lang="en-CA" dirty="0"/>
          </a:p>
        </p:txBody>
      </p:sp>
      <p:pic>
        <p:nvPicPr>
          <p:cNvPr id="8194" name="Picture 2" descr="Image result for happy batgirl">
            <a:extLst>
              <a:ext uri="{FF2B5EF4-FFF2-40B4-BE49-F238E27FC236}">
                <a16:creationId xmlns:a16="http://schemas.microsoft.com/office/drawing/2014/main" id="{85482D39-66B7-4FAE-88A9-00E4AC3319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20378"/>
            <a:ext cx="9075420" cy="567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849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6B5BC-62FF-4A98-940D-8A57C801F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Batgirl!</a:t>
            </a:r>
            <a:endParaRPr lang="en-CA" dirty="0"/>
          </a:p>
        </p:txBody>
      </p:sp>
      <p:pic>
        <p:nvPicPr>
          <p:cNvPr id="2050" name="Picture 2" descr="Image result for batgirl png">
            <a:extLst>
              <a:ext uri="{FF2B5EF4-FFF2-40B4-BE49-F238E27FC236}">
                <a16:creationId xmlns:a16="http://schemas.microsoft.com/office/drawing/2014/main" id="{773B9B10-2C9E-4742-BB16-BA5B2D4510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60" y="134620"/>
            <a:ext cx="3337560" cy="66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648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54DCD-BF9B-4ABA-9BC2-DC4D16235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Lei ha 23 </a:t>
            </a:r>
            <a:r>
              <a:rPr lang="en-US" dirty="0" err="1"/>
              <a:t>anni</a:t>
            </a:r>
            <a:endParaRPr lang="en-CA" dirty="0"/>
          </a:p>
        </p:txBody>
      </p:sp>
      <p:pic>
        <p:nvPicPr>
          <p:cNvPr id="1026" name="Picture 2" descr="Image result for batgirl">
            <a:extLst>
              <a:ext uri="{FF2B5EF4-FFF2-40B4-BE49-F238E27FC236}">
                <a16:creationId xmlns:a16="http://schemas.microsoft.com/office/drawing/2014/main" id="{0E93E17A-E46C-4FB3-943C-010AE19400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03" y="2286000"/>
            <a:ext cx="7587544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035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2F991-A061-4C08-ACA3-1AC474331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Lei </a:t>
            </a:r>
            <a:r>
              <a:rPr lang="en-US" dirty="0" err="1"/>
              <a:t>abita</a:t>
            </a:r>
            <a:r>
              <a:rPr lang="en-US" dirty="0"/>
              <a:t> in Australia</a:t>
            </a:r>
            <a:endParaRPr lang="en-CA" dirty="0"/>
          </a:p>
        </p:txBody>
      </p:sp>
      <p:pic>
        <p:nvPicPr>
          <p:cNvPr id="2050" name="Picture 2" descr="Image result for australia">
            <a:extLst>
              <a:ext uri="{FF2B5EF4-FFF2-40B4-BE49-F238E27FC236}">
                <a16:creationId xmlns:a16="http://schemas.microsoft.com/office/drawing/2014/main" id="{F3103D5C-3A29-47EE-928F-A09B5A1D91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75" y="2286000"/>
            <a:ext cx="7188200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598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109AA-7745-4CE1-8607-B7F0E0FFD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lei </a:t>
            </a:r>
            <a:r>
              <a:rPr lang="en-US" dirty="0" err="1"/>
              <a:t>piacciono</a:t>
            </a:r>
            <a:r>
              <a:rPr lang="en-US" dirty="0"/>
              <a:t> </a:t>
            </a:r>
            <a:r>
              <a:rPr lang="en-US" dirty="0" err="1"/>
              <a:t>marrone</a:t>
            </a:r>
            <a:r>
              <a:rPr lang="en-US" dirty="0"/>
              <a:t> </a:t>
            </a:r>
            <a:r>
              <a:rPr lang="en-US" dirty="0" err="1"/>
              <a:t>cavalli</a:t>
            </a:r>
            <a:r>
              <a:rPr lang="en-US" dirty="0"/>
              <a:t> </a:t>
            </a:r>
            <a:r>
              <a:rPr lang="en-US" dirty="0" err="1"/>
              <a:t>tanto</a:t>
            </a:r>
            <a:endParaRPr lang="en-CA" dirty="0"/>
          </a:p>
        </p:txBody>
      </p:sp>
      <p:pic>
        <p:nvPicPr>
          <p:cNvPr id="3074" name="Picture 2" descr="Image result for brown horse">
            <a:extLst>
              <a:ext uri="{FF2B5EF4-FFF2-40B4-BE49-F238E27FC236}">
                <a16:creationId xmlns:a16="http://schemas.microsoft.com/office/drawing/2014/main" id="{32A493BA-A48C-4098-8850-9C2DBBF5DF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919" y="2331720"/>
            <a:ext cx="5577840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heckmark png">
            <a:extLst>
              <a:ext uri="{FF2B5EF4-FFF2-40B4-BE49-F238E27FC236}">
                <a16:creationId xmlns:a16="http://schemas.microsoft.com/office/drawing/2014/main" id="{F1FD10A1-0DF8-46F8-A314-01641C55C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299" y="3136900"/>
            <a:ext cx="2788920" cy="278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920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E511C-369E-4B8B-9968-FBBB47305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lei non </a:t>
            </a:r>
            <a:r>
              <a:rPr lang="en-US" dirty="0" err="1"/>
              <a:t>piacciono</a:t>
            </a:r>
            <a:r>
              <a:rPr lang="en-US" dirty="0"/>
              <a:t> auto </a:t>
            </a:r>
            <a:r>
              <a:rPr lang="en-US" dirty="0" err="1"/>
              <a:t>tanto</a:t>
            </a:r>
            <a:endParaRPr lang="en-CA" dirty="0"/>
          </a:p>
        </p:txBody>
      </p:sp>
      <p:pic>
        <p:nvPicPr>
          <p:cNvPr id="4098" name="Picture 2" descr="Image result for ferrari">
            <a:extLst>
              <a:ext uri="{FF2B5EF4-FFF2-40B4-BE49-F238E27FC236}">
                <a16:creationId xmlns:a16="http://schemas.microsoft.com/office/drawing/2014/main" id="{209F4779-D357-4DC0-BBC8-ECE7364675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516" y="2286000"/>
            <a:ext cx="5879918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x mark">
            <a:extLst>
              <a:ext uri="{FF2B5EF4-FFF2-40B4-BE49-F238E27FC236}">
                <a16:creationId xmlns:a16="http://schemas.microsoft.com/office/drawing/2014/main" id="{8AFB4B0B-5687-4AB6-A33D-D4F16E37C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135" y="2886710"/>
            <a:ext cx="2392680" cy="239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613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6752B-650E-4A16-A0BD-913DFE024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Lei </a:t>
            </a:r>
            <a:r>
              <a:rPr lang="en-US" dirty="0" err="1"/>
              <a:t>vuole</a:t>
            </a:r>
            <a:r>
              <a:rPr lang="en-US" dirty="0"/>
              <a:t> </a:t>
            </a:r>
            <a:r>
              <a:rPr lang="en-US" dirty="0" err="1"/>
              <a:t>comprare</a:t>
            </a:r>
            <a:r>
              <a:rPr lang="en-US" dirty="0"/>
              <a:t> 6 </a:t>
            </a:r>
            <a:r>
              <a:rPr lang="en-US" dirty="0" err="1"/>
              <a:t>cavalli</a:t>
            </a:r>
            <a:r>
              <a:rPr lang="en-US" dirty="0"/>
              <a:t> </a:t>
            </a:r>
            <a:r>
              <a:rPr lang="en-US" dirty="0" err="1"/>
              <a:t>marroni</a:t>
            </a:r>
            <a:endParaRPr lang="en-CA" dirty="0"/>
          </a:p>
        </p:txBody>
      </p:sp>
      <p:pic>
        <p:nvPicPr>
          <p:cNvPr id="4" name="Picture 2" descr="Image result for brown horse">
            <a:extLst>
              <a:ext uri="{FF2B5EF4-FFF2-40B4-BE49-F238E27FC236}">
                <a16:creationId xmlns:a16="http://schemas.microsoft.com/office/drawing/2014/main" id="{5290AF79-C475-44A3-8E28-F77E007D75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414" y="2002441"/>
            <a:ext cx="148885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brown horse">
            <a:extLst>
              <a:ext uri="{FF2B5EF4-FFF2-40B4-BE49-F238E27FC236}">
                <a16:creationId xmlns:a16="http://schemas.microsoft.com/office/drawing/2014/main" id="{8B6D48CE-7BB3-4A18-B16E-83AE2229C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002" y="1874517"/>
            <a:ext cx="304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brown horse">
            <a:extLst>
              <a:ext uri="{FF2B5EF4-FFF2-40B4-BE49-F238E27FC236}">
                <a16:creationId xmlns:a16="http://schemas.microsoft.com/office/drawing/2014/main" id="{68A55D8C-5229-4019-9C17-82053D095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002" y="2002441"/>
            <a:ext cx="2881431" cy="431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brown horse">
            <a:extLst>
              <a:ext uri="{FF2B5EF4-FFF2-40B4-BE49-F238E27FC236}">
                <a16:creationId xmlns:a16="http://schemas.microsoft.com/office/drawing/2014/main" id="{A5BD07CE-951A-4246-A13C-7C6A53613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256" y="126656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brown horse">
            <a:extLst>
              <a:ext uri="{FF2B5EF4-FFF2-40B4-BE49-F238E27FC236}">
                <a16:creationId xmlns:a16="http://schemas.microsoft.com/office/drawing/2014/main" id="{954B241B-AC46-44FD-A517-1EE13FF88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086" y="3733535"/>
            <a:ext cx="2192189" cy="31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brown horse">
            <a:extLst>
              <a:ext uri="{FF2B5EF4-FFF2-40B4-BE49-F238E27FC236}">
                <a16:creationId xmlns:a16="http://schemas.microsoft.com/office/drawing/2014/main" id="{459AE779-FEF6-453A-A58B-96AB94A19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79" y="424272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452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8E6B9-8F56-47B5-9302-2238F4BAC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Australia non </a:t>
            </a:r>
            <a:r>
              <a:rPr lang="en-US" dirty="0" err="1"/>
              <a:t>vendono</a:t>
            </a:r>
            <a:r>
              <a:rPr lang="en-US" dirty="0"/>
              <a:t> </a:t>
            </a:r>
            <a:r>
              <a:rPr lang="en-US" dirty="0" err="1"/>
              <a:t>cavalli</a:t>
            </a:r>
            <a:r>
              <a:rPr lang="en-US" dirty="0"/>
              <a:t> </a:t>
            </a:r>
            <a:r>
              <a:rPr lang="en-US" dirty="0" err="1"/>
              <a:t>marroni</a:t>
            </a:r>
            <a:endParaRPr lang="en-CA" dirty="0"/>
          </a:p>
        </p:txBody>
      </p:sp>
      <p:pic>
        <p:nvPicPr>
          <p:cNvPr id="6146" name="Picture 2" descr="Image result for australia">
            <a:extLst>
              <a:ext uri="{FF2B5EF4-FFF2-40B4-BE49-F238E27FC236}">
                <a16:creationId xmlns:a16="http://schemas.microsoft.com/office/drawing/2014/main" id="{5364522A-A212-4CF8-9309-7DC73E764C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14" y="1874517"/>
            <a:ext cx="7331121" cy="488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brown horse png">
            <a:extLst>
              <a:ext uri="{FF2B5EF4-FFF2-40B4-BE49-F238E27FC236}">
                <a16:creationId xmlns:a16="http://schemas.microsoft.com/office/drawing/2014/main" id="{20522897-FAA4-4909-843B-AF4567D1B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2425168"/>
            <a:ext cx="318135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no sign png">
            <a:extLst>
              <a:ext uri="{FF2B5EF4-FFF2-40B4-BE49-F238E27FC236}">
                <a16:creationId xmlns:a16="http://schemas.microsoft.com/office/drawing/2014/main" id="{5D31BE9B-4BED-4575-98CA-EDF26300A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242516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 result for money png">
            <a:extLst>
              <a:ext uri="{FF2B5EF4-FFF2-40B4-BE49-F238E27FC236}">
                <a16:creationId xmlns:a16="http://schemas.microsoft.com/office/drawing/2014/main" id="{BF3E7F5C-D676-4F47-B92C-5AEBCE079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881" y="1546768"/>
            <a:ext cx="4084004" cy="521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396833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10461</TotalTime>
  <Words>170</Words>
  <Application>Microsoft Office PowerPoint</Application>
  <PresentationFormat>Widescreen</PresentationFormat>
  <Paragraphs>27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Gill Sans MT</vt:lpstr>
      <vt:lpstr>Impact</vt:lpstr>
      <vt:lpstr>Badge</vt:lpstr>
      <vt:lpstr>Batgirl  and the Brown Horses </vt:lpstr>
      <vt:lpstr>C’e una ragazza. Si chiama</vt:lpstr>
      <vt:lpstr>Batgirl!</vt:lpstr>
      <vt:lpstr>Lei ha 23 anni</vt:lpstr>
      <vt:lpstr>Lei abita in Australia</vt:lpstr>
      <vt:lpstr>A lei piacciono marrone cavalli tanto</vt:lpstr>
      <vt:lpstr>A lei non piacciono auto tanto</vt:lpstr>
      <vt:lpstr>Lei vuole comprare 6 cavalli marroni</vt:lpstr>
      <vt:lpstr>In Australia non vendono cavalli marroni</vt:lpstr>
      <vt:lpstr>Vendono solo cars</vt:lpstr>
      <vt:lpstr>Lei ha bisongno di parlare con il presidente de marrone cavalli</vt:lpstr>
      <vt:lpstr>Lei telefona al Presidente Lui si chiama Channing tatum</vt:lpstr>
      <vt:lpstr>Lui ha 40 anni e abita in new zealand</vt:lpstr>
      <vt:lpstr>Lei vuole andare in New Zealand ma non ha auto. Lei ha solo bicicletta</vt:lpstr>
      <vt:lpstr>Lei va in bicicletta per 200 ore!</vt:lpstr>
      <vt:lpstr>Lei e stanca e ha bisogno</vt:lpstr>
      <vt:lpstr>Lei beve café perche e stanca</vt:lpstr>
      <vt:lpstr>Finalmente, dopo duecento ore. La Ragazza arivva alla Fabbrica</vt:lpstr>
      <vt:lpstr>Lei parla con il presidente de fabbrica de cavalli. Lui e gentile e grandioso</vt:lpstr>
      <vt:lpstr>Parlano per ore</vt:lpstr>
      <vt:lpstr>batgirl vorrebbe comprare molti cavalli marroni</vt:lpstr>
      <vt:lpstr>Channing tatum ha molti cavalli marroni</vt:lpstr>
      <vt:lpstr>Channing tatum dice che è 1000 dollari per cavallo</vt:lpstr>
      <vt:lpstr>Channing tatum dà a batgirl 6 cavalli marroni </vt:lpstr>
      <vt:lpstr>BatGirl lei e felice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Batgirl  and the Brown Horses</dc:title>
  <dc:creator>Tristan</dc:creator>
  <cp:lastModifiedBy>132S-Romani, Tristan</cp:lastModifiedBy>
  <cp:revision>15</cp:revision>
  <dcterms:created xsi:type="dcterms:W3CDTF">2017-09-26T21:57:03Z</dcterms:created>
  <dcterms:modified xsi:type="dcterms:W3CDTF">2017-11-23T22:19:34Z</dcterms:modified>
</cp:coreProperties>
</file>