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biasz majerkiewicz" initials="tm" lastIdx="0" clrIdx="0">
    <p:extLst>
      <p:ext uri="{19B8F6BF-5375-455C-9EA6-DF929625EA0E}">
        <p15:presenceInfo xmlns:p15="http://schemas.microsoft.com/office/powerpoint/2012/main" userId="2359bc3d28e1e3a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9/16/2016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0948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701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8306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269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457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5408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75564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1587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637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848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2809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805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928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024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649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174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52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9/16/2016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87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indsure.com/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NULL" TargetMode="External"/><Relationship Id="rId7" Type="http://schemas.openxmlformats.org/officeDocument/2006/relationships/image" Target="../media/image18.png"/><Relationship Id="rId12" Type="http://schemas.microsoft.com/office/2007/relationships/hdphoto" Target="../media/hdphoto6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s://www.youtube.com/watch?v=A-79gD1gMco" TargetMode="Externa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jpg"/><Relationship Id="rId4" Type="http://schemas.microsoft.com/office/2007/relationships/media" Target="../media/media2.mp3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278" y="2531164"/>
            <a:ext cx="10045147" cy="1183623"/>
          </a:xfrm>
        </p:spPr>
        <p:txBody>
          <a:bodyPr>
            <a:normAutofit fontScale="90000"/>
          </a:bodyPr>
          <a:lstStyle/>
          <a:p>
            <a:r>
              <a:rPr lang="en-CA" sz="7200" dirty="0"/>
              <a:t>        </a:t>
            </a:r>
            <a:r>
              <a:rPr lang="en-CA" sz="6600" dirty="0">
                <a:latin typeface="Algerian" panose="04020705040A02060702" pitchFamily="82" charset="0"/>
              </a:rPr>
              <a:t>Get to know me</a:t>
            </a:r>
            <a:endParaRPr lang="en-CA" sz="72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48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7679" y="982132"/>
            <a:ext cx="9601197" cy="1310494"/>
          </a:xfrm>
        </p:spPr>
        <p:txBody>
          <a:bodyPr/>
          <a:lstStyle/>
          <a:p>
            <a:r>
              <a:rPr lang="en-CA" dirty="0">
                <a:latin typeface="Algerian" panose="04020705040A02060702" pitchFamily="82" charset="0"/>
              </a:rPr>
              <a:t>Windsurfing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7679" y="2613734"/>
            <a:ext cx="4137991" cy="3317875"/>
          </a:xfrm>
          <a:prstGeom prst="rect">
            <a:avLst/>
          </a:prstGeom>
          <a:ln w="889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082" y="2613734"/>
            <a:ext cx="4981794" cy="3317875"/>
          </a:xfrm>
          <a:prstGeom prst="rect">
            <a:avLst/>
          </a:prstGeom>
          <a:ln w="889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55398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lgerian" panose="04020705040A02060702" pitchFamily="82" charset="0"/>
              </a:rPr>
              <a:t>Smell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3697" y="2994990"/>
            <a:ext cx="4654825" cy="2165259"/>
          </a:xfrm>
        </p:spPr>
        <p:txBody>
          <a:bodyPr>
            <a:normAutofit lnSpcReduction="10000"/>
          </a:bodyPr>
          <a:lstStyle/>
          <a:p>
            <a:r>
              <a:rPr lang="en-CA" sz="1600" dirty="0"/>
              <a:t>As I step onto the bleach white sand of Jericho beach I could smell all the fun all the other windsurfers are having and the smell of the salty water hits my nose like an arrow. We go to rent out a wetsuit from </a:t>
            </a:r>
            <a:r>
              <a:rPr lang="en-CA" sz="1600" dirty="0">
                <a:hlinkClick r:id="rId2"/>
              </a:rPr>
              <a:t>windsure</a:t>
            </a:r>
            <a:r>
              <a:rPr lang="en-CA" sz="1600" dirty="0"/>
              <a:t> and as I get ready to put it on the chlorine wash smell creates a war in my nose. As I get ready to go into the board I can smell the wonderful smell of bacon and burgers in the morning.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697" y="801884"/>
            <a:ext cx="1479155" cy="1520895"/>
          </a:xfrm>
          <a:prstGeom prst="ellipse">
            <a:avLst/>
          </a:prstGeom>
          <a:ln w="190500" cap="rnd">
            <a:solidFill>
              <a:schemeClr val="accent1">
                <a:lumMod val="7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248" y="3076850"/>
            <a:ext cx="3648635" cy="2001537"/>
          </a:xfrm>
          <a:prstGeom prst="rect">
            <a:avLst/>
          </a:prstGeom>
          <a:ln w="889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209210" y="873617"/>
            <a:ext cx="2050125" cy="137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07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lgerian" panose="04020705040A02060702" pitchFamily="82" charset="0"/>
              </a:rPr>
              <a:t>Touch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676938"/>
            <a:ext cx="4045225" cy="3198929"/>
          </a:xfrm>
        </p:spPr>
        <p:txBody>
          <a:bodyPr>
            <a:normAutofit/>
          </a:bodyPr>
          <a:lstStyle/>
          <a:p>
            <a:r>
              <a:rPr lang="en-CA" sz="1600" dirty="0"/>
              <a:t>In the bright morning sun I stepped out onto the prickly grass and then onto the soft sand of Jericho beach. When I get ready I feel the water it is cold as ice, but it made me feel good and confident about myself because if I fall I will turn into and ice cube. But when I had a wet suit on my body felt nice and warm in the water.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5591" y="3404134"/>
            <a:ext cx="1892877" cy="1419658"/>
          </a:xfrm>
          <a:prstGeom prst="rect">
            <a:avLst/>
          </a:prstGeom>
          <a:ln w="889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349" y="2915479"/>
            <a:ext cx="2517519" cy="2396968"/>
          </a:xfrm>
          <a:prstGeom prst="rect">
            <a:avLst/>
          </a:prstGeom>
          <a:ln w="889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1667" y1="13083" x2="31667" y2="13083"/>
                        <a14:foregroundMark x1="37917" y1="11583" x2="37917" y2="11583"/>
                        <a14:foregroundMark x1="43333" y1="9250" x2="43333" y2="9250"/>
                        <a14:foregroundMark x1="45667" y1="6917" x2="45667" y2="6917"/>
                        <a14:foregroundMark x1="51083" y1="10000" x2="27833" y2="17750"/>
                        <a14:foregroundMark x1="23917" y1="10750" x2="58083" y2="19333"/>
                        <a14:foregroundMark x1="51917" y1="27083" x2="49583" y2="20917"/>
                        <a14:foregroundMark x1="52667" y1="20917" x2="46417" y2="19333"/>
                        <a14:foregroundMark x1="30917" y1="19333" x2="31667" y2="19333"/>
                        <a14:foregroundMark x1="28583" y1="24750" x2="32500" y2="24000"/>
                        <a14:foregroundMark x1="31667" y1="6917" x2="37917" y2="10750"/>
                        <a14:foregroundMark x1="38667" y1="3833" x2="36333" y2="11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7886" y="579613"/>
            <a:ext cx="1706386" cy="170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09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lgerian" panose="04020705040A02060702" pitchFamily="82" charset="0"/>
              </a:rPr>
              <a:t>Taste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3329608" cy="3318936"/>
          </a:xfrm>
        </p:spPr>
        <p:txBody>
          <a:bodyPr>
            <a:normAutofit/>
          </a:bodyPr>
          <a:lstStyle/>
          <a:p>
            <a:r>
              <a:rPr lang="en-CA" sz="1600" dirty="0"/>
              <a:t>In the morning sun walking on to the sandy beach I could taste the salty ocean just from the beach. At lunch I had the best burger and fries it was like a bomb going off in my mouth. As we went onto the water I got accidentally drank salt water and it was so salty it was just like eating a whole salt shaker.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351" y="2676201"/>
            <a:ext cx="3827013" cy="2874343"/>
          </a:xfrm>
          <a:prstGeom prst="rect">
            <a:avLst/>
          </a:prstGeom>
          <a:ln w="889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302" r="8930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8402" y="855897"/>
            <a:ext cx="878491" cy="1430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5379" y="982132"/>
            <a:ext cx="1400175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11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4972" y="982132"/>
            <a:ext cx="9601196" cy="1303867"/>
          </a:xfrm>
        </p:spPr>
        <p:txBody>
          <a:bodyPr/>
          <a:lstStyle/>
          <a:p>
            <a:r>
              <a:rPr lang="en-CA" dirty="0">
                <a:latin typeface="Algerian" panose="04020705040A02060702" pitchFamily="82" charset="0"/>
              </a:rPr>
              <a:t>Hearing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556932"/>
            <a:ext cx="3766929" cy="3318936"/>
          </a:xfrm>
        </p:spPr>
        <p:txBody>
          <a:bodyPr>
            <a:normAutofit/>
          </a:bodyPr>
          <a:lstStyle/>
          <a:p>
            <a:r>
              <a:rPr lang="en-CA" sz="1600" dirty="0"/>
              <a:t>In the morning at Jherico beach I heard the tankers in the distance honking there horns. But on the beach you can hear kids playing in the sand the waves crashing and the wind whistling like a coaches whistle. On the water I took the time to hear all different kids of birds Pelicans, Crows, </a:t>
            </a:r>
            <a:r>
              <a:rPr lang="en-CA" sz="1600" dirty="0">
                <a:hlinkClick r:id="rId6"/>
              </a:rPr>
              <a:t>Seagulls</a:t>
            </a:r>
            <a:r>
              <a:rPr lang="en-CA" sz="1600" dirty="0"/>
              <a:t> and Pidgeon's. I can also hear the screaming of my brother and dad.</a:t>
            </a:r>
          </a:p>
        </p:txBody>
      </p:sp>
      <p:pic>
        <p:nvPicPr>
          <p:cNvPr id="4" name="5 Minutes OutDoors_ Waves Crashing on Rocky Shore of Coastal Mai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96598" y="677332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20" b="100000" l="975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1774" y="4637823"/>
            <a:ext cx="4191522" cy="27237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41774" y="2683810"/>
            <a:ext cx="3166056" cy="1954013"/>
          </a:xfrm>
          <a:prstGeom prst="rect">
            <a:avLst/>
          </a:prstGeom>
          <a:ln w="889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8259" y1="48884" x2="28125" y2="48884"/>
                        <a14:foregroundMark x1="64509" y1="50000" x2="99777" y2="48884"/>
                        <a14:backgroundMark x1="31027" y1="48884" x2="43527" y2="814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70575" y="807897"/>
            <a:ext cx="1677007" cy="1677007"/>
          </a:xfrm>
          <a:prstGeom prst="rect">
            <a:avLst/>
          </a:prstGeom>
        </p:spPr>
      </p:pic>
      <p:pic>
        <p:nvPicPr>
          <p:cNvPr id="5" name="Sounds I love this time of year... the Seagull Call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143.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96598" y="5571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79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5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9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lgerian" panose="04020705040A02060702" pitchFamily="82" charset="0"/>
              </a:rPr>
              <a:t>Sight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3064564" cy="3318936"/>
          </a:xfrm>
        </p:spPr>
        <p:txBody>
          <a:bodyPr>
            <a:normAutofit/>
          </a:bodyPr>
          <a:lstStyle/>
          <a:p>
            <a:r>
              <a:rPr lang="en-CA" sz="1600" dirty="0"/>
              <a:t>In the bright summer morning the sun glew in gold and the water was as blue as the sky but not as clear as the sky. In the distance I could see tankers they where as big as a apartment building and they where a bright red colour. Out in the water I always see my father and brother fall into that freezing cold water and that always makes me laugh.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965" y="2734509"/>
            <a:ext cx="3340850" cy="2671788"/>
          </a:xfrm>
          <a:prstGeom prst="rect">
            <a:avLst/>
          </a:prstGeom>
          <a:ln w="889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6491" y="3038719"/>
            <a:ext cx="3096987" cy="2063368"/>
          </a:xfrm>
          <a:prstGeom prst="rect">
            <a:avLst/>
          </a:prstGeom>
          <a:ln w="889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5333" y1="40333" x2="57667" y2="53333"/>
                        <a14:foregroundMark x1="48333" y1="42333" x2="40333" y2="46333"/>
                        <a14:foregroundMark x1="55667" y1="36000" x2="48333" y2="52333"/>
                        <a14:backgroundMark x1="56667" y1="11667" x2="667" y2="13667"/>
                        <a14:backgroundMark x1="29000" y1="16667" x2="6667" y2="40333"/>
                        <a14:backgroundMark x1="61667" y1="6667" x2="91333" y2="16667"/>
                        <a14:backgroundMark x1="89333" y1="24000" x2="85333" y2="24000"/>
                        <a14:backgroundMark x1="92333" y1="40333" x2="69000" y2="88000"/>
                        <a14:backgroundMark x1="35333" y1="84000" x2="99333" y2="81000"/>
                        <a14:backgroundMark x1="5667" y1="72667" x2="52667" y2="91333"/>
                        <a14:backgroundMark x1="5667" y1="55333" x2="5667" y2="55333"/>
                        <a14:backgroundMark x1="6667" y1="61667" x2="6667" y2="61667"/>
                        <a14:backgroundMark x1="4667" y1="51333" x2="2667" y2="6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1011" y="986668"/>
            <a:ext cx="1299331" cy="129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85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266</TotalTime>
  <Words>393</Words>
  <Application>Microsoft Office PowerPoint</Application>
  <PresentationFormat>Widescreen</PresentationFormat>
  <Paragraphs>12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Algerian</vt:lpstr>
      <vt:lpstr>Arial</vt:lpstr>
      <vt:lpstr>Garamond</vt:lpstr>
      <vt:lpstr>Organic</vt:lpstr>
      <vt:lpstr>        Get to know me</vt:lpstr>
      <vt:lpstr>Windsurfing</vt:lpstr>
      <vt:lpstr>Smell</vt:lpstr>
      <vt:lpstr>Touch</vt:lpstr>
      <vt:lpstr>Taste</vt:lpstr>
      <vt:lpstr>Hearing</vt:lpstr>
      <vt:lpstr>Sight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Get to know me</dc:title>
  <dc:creator>tobiasz majerkiewicz</dc:creator>
  <cp:lastModifiedBy>tobiasz majerkiewicz</cp:lastModifiedBy>
  <cp:revision>7</cp:revision>
  <dcterms:created xsi:type="dcterms:W3CDTF">2016-09-12T16:37:53Z</dcterms:created>
  <dcterms:modified xsi:type="dcterms:W3CDTF">2016-09-16T17:06:19Z</dcterms:modified>
</cp:coreProperties>
</file>